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58" r:id="rId4"/>
    <p:sldId id="267" r:id="rId5"/>
    <p:sldId id="268" r:id="rId6"/>
    <p:sldId id="269" r:id="rId7"/>
    <p:sldId id="270" r:id="rId8"/>
    <p:sldId id="271" r:id="rId9"/>
    <p:sldId id="264" r:id="rId10"/>
    <p:sldId id="272" r:id="rId11"/>
    <p:sldId id="273" r:id="rId12"/>
    <p:sldId id="274" r:id="rId13"/>
    <p:sldId id="275" r:id="rId14"/>
    <p:sldId id="265" r:id="rId15"/>
    <p:sldId id="276" r:id="rId16"/>
    <p:sldId id="277" r:id="rId17"/>
    <p:sldId id="279" r:id="rId18"/>
    <p:sldId id="266" r:id="rId19"/>
    <p:sldId id="280" r:id="rId20"/>
    <p:sldId id="281" r:id="rId21"/>
    <p:sldId id="285" r:id="rId22"/>
    <p:sldId id="284" r:id="rId23"/>
    <p:sldId id="282" r:id="rId24"/>
    <p:sldId id="28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 userDrawn="1">
          <p15:clr>
            <a:srgbClr val="A4A3A4"/>
          </p15:clr>
        </p15:guide>
        <p15:guide id="2" orient="horz" pos="4190" userDrawn="1">
          <p15:clr>
            <a:srgbClr val="A4A3A4"/>
          </p15:clr>
        </p15:guide>
        <p15:guide id="3" pos="230" userDrawn="1">
          <p15:clr>
            <a:srgbClr val="A4A3A4"/>
          </p15:clr>
        </p15:guide>
        <p15:guide id="4" pos="7449" userDrawn="1">
          <p15:clr>
            <a:srgbClr val="A4A3A4"/>
          </p15:clr>
        </p15:guide>
        <p15:guide id="5" orient="horz" pos="561" userDrawn="1">
          <p15:clr>
            <a:srgbClr val="A4A3A4"/>
          </p15:clr>
        </p15:guide>
        <p15:guide id="6" orient="horz" pos="691" userDrawn="1">
          <p15:clr>
            <a:srgbClr val="A4A3A4"/>
          </p15:clr>
        </p15:guide>
        <p15:guide id="7" orient="horz" pos="4017" userDrawn="1">
          <p15:clr>
            <a:srgbClr val="A4A3A4"/>
          </p15:clr>
        </p15:guide>
        <p15:guide id="8" orient="horz"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395B"/>
    <a:srgbClr val="DEDCC3"/>
    <a:srgbClr val="EBE5CF"/>
    <a:srgbClr val="E8E6CE"/>
    <a:srgbClr val="E8E6D1"/>
    <a:srgbClr val="DDDCC5"/>
    <a:srgbClr val="DAD6BD"/>
    <a:srgbClr val="DDD8C2"/>
    <a:srgbClr val="DFDAC4"/>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9" autoAdjust="0"/>
    <p:restoredTop sz="94618" autoAdjust="0"/>
  </p:normalViewPr>
  <p:slideViewPr>
    <p:cSldViewPr snapToGrid="0" showGuides="1">
      <p:cViewPr varScale="1">
        <p:scale>
          <a:sx n="86" d="100"/>
          <a:sy n="86" d="100"/>
        </p:scale>
        <p:origin x="562" y="48"/>
      </p:cViewPr>
      <p:guideLst>
        <p:guide orient="horz" pos="129"/>
        <p:guide orient="horz" pos="4190"/>
        <p:guide pos="230"/>
        <p:guide pos="7449"/>
        <p:guide orient="horz" pos="561"/>
        <p:guide orient="horz" pos="691"/>
        <p:guide orient="horz" pos="4017"/>
        <p:guide orient="horz" pos="388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2018/1/25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2299738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extLst>
      <p:ext uri="{BB962C8B-B14F-4D97-AF65-F5344CB8AC3E}">
        <p14:creationId xmlns:p14="http://schemas.microsoft.com/office/powerpoint/2010/main" val="3132243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t>13</a:t>
            </a:fld>
            <a:endParaRPr lang="zh-CN" altLang="en-US"/>
          </a:p>
        </p:txBody>
      </p:sp>
    </p:spTree>
    <p:extLst>
      <p:ext uri="{BB962C8B-B14F-4D97-AF65-F5344CB8AC3E}">
        <p14:creationId xmlns:p14="http://schemas.microsoft.com/office/powerpoint/2010/main" val="2887101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t>15</a:t>
            </a:fld>
            <a:endParaRPr lang="zh-CN" altLang="en-US"/>
          </a:p>
        </p:txBody>
      </p:sp>
    </p:spTree>
    <p:extLst>
      <p:ext uri="{BB962C8B-B14F-4D97-AF65-F5344CB8AC3E}">
        <p14:creationId xmlns:p14="http://schemas.microsoft.com/office/powerpoint/2010/main" val="2447636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t>16</a:t>
            </a:fld>
            <a:endParaRPr lang="zh-CN" altLang="en-US"/>
          </a:p>
        </p:txBody>
      </p:sp>
    </p:spTree>
    <p:extLst>
      <p:ext uri="{BB962C8B-B14F-4D97-AF65-F5344CB8AC3E}">
        <p14:creationId xmlns:p14="http://schemas.microsoft.com/office/powerpoint/2010/main" val="2370292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t>17</a:t>
            </a:fld>
            <a:endParaRPr lang="zh-CN" altLang="en-US"/>
          </a:p>
        </p:txBody>
      </p:sp>
    </p:spTree>
    <p:extLst>
      <p:ext uri="{BB962C8B-B14F-4D97-AF65-F5344CB8AC3E}">
        <p14:creationId xmlns:p14="http://schemas.microsoft.com/office/powerpoint/2010/main" val="2920016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87D188-2B9B-4DFF-9AC7-27F0F1490E6A}" type="slidenum">
              <a:rPr lang="zh-CN" altLang="en-US" smtClean="0"/>
              <a:t>19</a:t>
            </a:fld>
            <a:endParaRPr lang="zh-CN" altLang="en-US"/>
          </a:p>
        </p:txBody>
      </p:sp>
    </p:spTree>
    <p:extLst>
      <p:ext uri="{BB962C8B-B14F-4D97-AF65-F5344CB8AC3E}">
        <p14:creationId xmlns:p14="http://schemas.microsoft.com/office/powerpoint/2010/main" val="2756527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87D188-2B9B-4DFF-9AC7-27F0F1490E6A}" type="slidenum">
              <a:rPr lang="zh-CN" altLang="en-US" smtClean="0"/>
              <a:t>20</a:t>
            </a:fld>
            <a:endParaRPr lang="zh-CN" altLang="en-US"/>
          </a:p>
        </p:txBody>
      </p:sp>
    </p:spTree>
    <p:extLst>
      <p:ext uri="{BB962C8B-B14F-4D97-AF65-F5344CB8AC3E}">
        <p14:creationId xmlns:p14="http://schemas.microsoft.com/office/powerpoint/2010/main" val="384125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87D188-2B9B-4DFF-9AC7-27F0F1490E6A}" type="slidenum">
              <a:rPr lang="zh-CN" altLang="en-US" smtClean="0"/>
              <a:t>23</a:t>
            </a:fld>
            <a:endParaRPr lang="zh-CN" altLang="en-US"/>
          </a:p>
        </p:txBody>
      </p:sp>
    </p:spTree>
    <p:extLst>
      <p:ext uri="{BB962C8B-B14F-4D97-AF65-F5344CB8AC3E}">
        <p14:creationId xmlns:p14="http://schemas.microsoft.com/office/powerpoint/2010/main" val="2091160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extLst>
      <p:ext uri="{BB962C8B-B14F-4D97-AF65-F5344CB8AC3E}">
        <p14:creationId xmlns:p14="http://schemas.microsoft.com/office/powerpoint/2010/main" val="3960294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t>4</a:t>
            </a:fld>
            <a:endParaRPr lang="zh-CN" altLang="en-US"/>
          </a:p>
        </p:txBody>
      </p:sp>
    </p:spTree>
    <p:extLst>
      <p:ext uri="{BB962C8B-B14F-4D97-AF65-F5344CB8AC3E}">
        <p14:creationId xmlns:p14="http://schemas.microsoft.com/office/powerpoint/2010/main" val="1028956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t>5</a:t>
            </a:fld>
            <a:endParaRPr lang="zh-CN" altLang="en-US"/>
          </a:p>
        </p:txBody>
      </p:sp>
    </p:spTree>
    <p:extLst>
      <p:ext uri="{BB962C8B-B14F-4D97-AF65-F5344CB8AC3E}">
        <p14:creationId xmlns:p14="http://schemas.microsoft.com/office/powerpoint/2010/main" val="285145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3D2BFB-DD82-42D2-97CC-CDE9DBFAE471}" type="slidenum">
              <a:rPr lang="zh-CN" altLang="en-US" smtClean="0"/>
              <a:t>6</a:t>
            </a:fld>
            <a:endParaRPr lang="zh-CN" altLang="en-US"/>
          </a:p>
        </p:txBody>
      </p:sp>
    </p:spTree>
    <p:extLst>
      <p:ext uri="{BB962C8B-B14F-4D97-AF65-F5344CB8AC3E}">
        <p14:creationId xmlns:p14="http://schemas.microsoft.com/office/powerpoint/2010/main" val="127766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7C17B7-E0EF-45AC-B99F-22DE04CB51EF}" type="slidenum">
              <a:rPr lang="zh-CN" altLang="en-US" smtClean="0"/>
              <a:t>7</a:t>
            </a:fld>
            <a:endParaRPr lang="zh-CN" altLang="en-US"/>
          </a:p>
        </p:txBody>
      </p:sp>
    </p:spTree>
    <p:extLst>
      <p:ext uri="{BB962C8B-B14F-4D97-AF65-F5344CB8AC3E}">
        <p14:creationId xmlns:p14="http://schemas.microsoft.com/office/powerpoint/2010/main" val="1371886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838C5E-A871-4CE6-AAB8-61892B31D890}" type="slidenum">
              <a:rPr lang="zh-CN" altLang="en-US" smtClean="0"/>
              <a:t>8</a:t>
            </a:fld>
            <a:endParaRPr lang="zh-CN" altLang="en-US"/>
          </a:p>
        </p:txBody>
      </p:sp>
    </p:spTree>
    <p:extLst>
      <p:ext uri="{BB962C8B-B14F-4D97-AF65-F5344CB8AC3E}">
        <p14:creationId xmlns:p14="http://schemas.microsoft.com/office/powerpoint/2010/main" val="492827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t>10</a:t>
            </a:fld>
            <a:endParaRPr lang="zh-CN" altLang="en-US"/>
          </a:p>
        </p:txBody>
      </p:sp>
    </p:spTree>
    <p:extLst>
      <p:ext uri="{BB962C8B-B14F-4D97-AF65-F5344CB8AC3E}">
        <p14:creationId xmlns:p14="http://schemas.microsoft.com/office/powerpoint/2010/main" val="303947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393917-657F-468B-B95F-0B9AA2B10743}" type="slidenum">
              <a:rPr lang="zh-CN" altLang="en-US" smtClean="0"/>
              <a:t>11</a:t>
            </a:fld>
            <a:endParaRPr lang="zh-CN" altLang="en-US"/>
          </a:p>
        </p:txBody>
      </p:sp>
    </p:spTree>
    <p:extLst>
      <p:ext uri="{BB962C8B-B14F-4D97-AF65-F5344CB8AC3E}">
        <p14:creationId xmlns:p14="http://schemas.microsoft.com/office/powerpoint/2010/main" val="2441999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393917-657F-468B-B95F-0B9AA2B10743}" type="slidenum">
              <a:rPr lang="zh-CN" altLang="en-US" smtClean="0"/>
              <a:t>12</a:t>
            </a:fld>
            <a:endParaRPr lang="zh-CN" altLang="en-US"/>
          </a:p>
        </p:txBody>
      </p:sp>
    </p:spTree>
    <p:extLst>
      <p:ext uri="{BB962C8B-B14F-4D97-AF65-F5344CB8AC3E}">
        <p14:creationId xmlns:p14="http://schemas.microsoft.com/office/powerpoint/2010/main" val="1734355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3FD433D-FF7E-444E-BA2F-08238B56D08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椭圆 2">
            <a:extLst>
              <a:ext uri="{FF2B5EF4-FFF2-40B4-BE49-F238E27FC236}">
                <a16:creationId xmlns:a16="http://schemas.microsoft.com/office/drawing/2014/main" id="{A242854A-080D-4F93-BAF9-1ABC7D0BA9D5}"/>
              </a:ext>
            </a:extLst>
          </p:cNvPr>
          <p:cNvSpPr/>
          <p:nvPr userDrawn="1"/>
        </p:nvSpPr>
        <p:spPr>
          <a:xfrm>
            <a:off x="762000" y="1968500"/>
            <a:ext cx="6527800" cy="4051300"/>
          </a:xfrm>
          <a:prstGeom prst="ellipse">
            <a:avLst/>
          </a:prstGeom>
          <a:solidFill>
            <a:srgbClr val="2C395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268283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583DB08-53A0-499B-BA95-5EF8A033B654}"/>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41538267"/>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00F6FA8-63AB-4D02-BA51-35BDB0AAF92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Tree>
    <p:extLst>
      <p:ext uri="{BB962C8B-B14F-4D97-AF65-F5344CB8AC3E}">
        <p14:creationId xmlns:p14="http://schemas.microsoft.com/office/powerpoint/2010/main" val="258842839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 name="文本框 58">
            <a:extLst>
              <a:ext uri="{FF2B5EF4-FFF2-40B4-BE49-F238E27FC236}">
                <a16:creationId xmlns:a16="http://schemas.microsoft.com/office/drawing/2014/main" id="{85F42D4F-F319-4E47-94F7-4F8D92145205}"/>
              </a:ext>
            </a:extLst>
          </p:cNvPr>
          <p:cNvSpPr txBox="1"/>
          <p:nvPr userDrawn="1"/>
        </p:nvSpPr>
        <p:spPr>
          <a:xfrm>
            <a:off x="467630" y="181065"/>
            <a:ext cx="4104369" cy="641526"/>
          </a:xfrm>
          <a:prstGeom prst="rect">
            <a:avLst/>
          </a:prstGeom>
          <a:noFill/>
        </p:spPr>
        <p:txBody>
          <a:bodyPr wrap="square" lIns="86683" tIns="43341" rIns="86683" bIns="43341">
            <a:spAutoFit/>
          </a:bodyPr>
          <a:lstStyle/>
          <a:p>
            <a:pPr>
              <a:defRPr/>
            </a:pPr>
            <a:r>
              <a:rPr lang="zh-CN" altLang="en-US" sz="3600" b="1" dirty="0">
                <a:solidFill>
                  <a:srgbClr val="2C395B"/>
                </a:solidFill>
                <a:latin typeface="叶根友毛笔行书简体" panose="02010601030101010101" pitchFamily="2" charset="-122"/>
                <a:ea typeface="叶根友毛笔行书简体" panose="02010601030101010101" pitchFamily="2" charset="-122"/>
              </a:rPr>
              <a:t>请输入你的标题</a:t>
            </a:r>
          </a:p>
        </p:txBody>
      </p:sp>
    </p:spTree>
    <p:extLst>
      <p:ext uri="{BB962C8B-B14F-4D97-AF65-F5344CB8AC3E}">
        <p14:creationId xmlns:p14="http://schemas.microsoft.com/office/powerpoint/2010/main" val="1196259489"/>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文本框 58">
            <a:extLst>
              <a:ext uri="{FF2B5EF4-FFF2-40B4-BE49-F238E27FC236}">
                <a16:creationId xmlns:a16="http://schemas.microsoft.com/office/drawing/2014/main" id="{2CD77F8E-ED54-42A1-B531-9C1D07C43DCC}"/>
              </a:ext>
            </a:extLst>
          </p:cNvPr>
          <p:cNvSpPr txBox="1"/>
          <p:nvPr userDrawn="1"/>
        </p:nvSpPr>
        <p:spPr>
          <a:xfrm>
            <a:off x="467630" y="181065"/>
            <a:ext cx="4104369" cy="641526"/>
          </a:xfrm>
          <a:prstGeom prst="rect">
            <a:avLst/>
          </a:prstGeom>
          <a:noFill/>
        </p:spPr>
        <p:txBody>
          <a:bodyPr wrap="square" lIns="86683" tIns="43341" rIns="86683" bIns="43341">
            <a:spAutoFit/>
          </a:bodyPr>
          <a:lstStyle/>
          <a:p>
            <a:pPr>
              <a:defRPr/>
            </a:pPr>
            <a:r>
              <a:rPr lang="zh-CN" altLang="en-US" sz="3600" b="1" dirty="0">
                <a:solidFill>
                  <a:srgbClr val="2C395B"/>
                </a:solidFill>
                <a:latin typeface="叶根友毛笔行书简体" panose="02010601030101010101" pitchFamily="2" charset="-122"/>
                <a:ea typeface="叶根友毛笔行书简体" panose="02010601030101010101" pitchFamily="2" charset="-122"/>
              </a:rPr>
              <a:t>请输入你的标题</a:t>
            </a:r>
          </a:p>
        </p:txBody>
      </p:sp>
    </p:spTree>
    <p:extLst>
      <p:ext uri="{BB962C8B-B14F-4D97-AF65-F5344CB8AC3E}">
        <p14:creationId xmlns:p14="http://schemas.microsoft.com/office/powerpoint/2010/main" val="2912480716"/>
      </p:ext>
    </p:extLst>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文本框 58">
            <a:extLst>
              <a:ext uri="{FF2B5EF4-FFF2-40B4-BE49-F238E27FC236}">
                <a16:creationId xmlns:a16="http://schemas.microsoft.com/office/drawing/2014/main" id="{6C240F01-7A67-4886-9E08-A269FC912766}"/>
              </a:ext>
            </a:extLst>
          </p:cNvPr>
          <p:cNvSpPr txBox="1"/>
          <p:nvPr userDrawn="1"/>
        </p:nvSpPr>
        <p:spPr>
          <a:xfrm>
            <a:off x="467630" y="181065"/>
            <a:ext cx="4104369" cy="641526"/>
          </a:xfrm>
          <a:prstGeom prst="rect">
            <a:avLst/>
          </a:prstGeom>
          <a:noFill/>
        </p:spPr>
        <p:txBody>
          <a:bodyPr wrap="square" lIns="86683" tIns="43341" rIns="86683" bIns="43341">
            <a:spAutoFit/>
          </a:bodyPr>
          <a:lstStyle/>
          <a:p>
            <a:pPr>
              <a:defRPr/>
            </a:pPr>
            <a:r>
              <a:rPr lang="zh-CN" altLang="en-US" sz="3600" b="1" dirty="0">
                <a:solidFill>
                  <a:srgbClr val="2C395B"/>
                </a:solidFill>
                <a:latin typeface="叶根友毛笔行书简体" panose="02010601030101010101" pitchFamily="2" charset="-122"/>
                <a:ea typeface="叶根友毛笔行书简体" panose="02010601030101010101" pitchFamily="2" charset="-122"/>
              </a:rPr>
              <a:t>请输入你的标题</a:t>
            </a:r>
          </a:p>
        </p:txBody>
      </p:sp>
    </p:spTree>
    <p:extLst>
      <p:ext uri="{BB962C8B-B14F-4D97-AF65-F5344CB8AC3E}">
        <p14:creationId xmlns:p14="http://schemas.microsoft.com/office/powerpoint/2010/main" val="1322825525"/>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文本框 58">
            <a:extLst>
              <a:ext uri="{FF2B5EF4-FFF2-40B4-BE49-F238E27FC236}">
                <a16:creationId xmlns:a16="http://schemas.microsoft.com/office/drawing/2014/main" id="{D8561B47-33CE-4A15-B723-2D9023E34277}"/>
              </a:ext>
            </a:extLst>
          </p:cNvPr>
          <p:cNvSpPr txBox="1"/>
          <p:nvPr userDrawn="1"/>
        </p:nvSpPr>
        <p:spPr>
          <a:xfrm>
            <a:off x="467630" y="181065"/>
            <a:ext cx="4104369" cy="641526"/>
          </a:xfrm>
          <a:prstGeom prst="rect">
            <a:avLst/>
          </a:prstGeom>
          <a:noFill/>
        </p:spPr>
        <p:txBody>
          <a:bodyPr wrap="square" lIns="86683" tIns="43341" rIns="86683" bIns="43341">
            <a:spAutoFit/>
          </a:bodyPr>
          <a:lstStyle/>
          <a:p>
            <a:pPr>
              <a:defRPr/>
            </a:pPr>
            <a:r>
              <a:rPr lang="zh-CN" altLang="en-US" sz="3600" b="1" dirty="0">
                <a:solidFill>
                  <a:srgbClr val="2C395B"/>
                </a:solidFill>
                <a:latin typeface="叶根友毛笔行书简体" panose="02010601030101010101" pitchFamily="2" charset="-122"/>
                <a:ea typeface="叶根友毛笔行书简体" panose="02010601030101010101" pitchFamily="2" charset="-122"/>
              </a:rPr>
              <a:t>请输入你的标题</a:t>
            </a:r>
          </a:p>
        </p:txBody>
      </p:sp>
    </p:spTree>
    <p:extLst>
      <p:ext uri="{BB962C8B-B14F-4D97-AF65-F5344CB8AC3E}">
        <p14:creationId xmlns:p14="http://schemas.microsoft.com/office/powerpoint/2010/main" val="3663801901"/>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F9CF36B-B0B0-418D-BE5D-1266F4C51A2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9504920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98872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7" r:id="rId3"/>
    <p:sldLayoutId id="2147483672" r:id="rId4"/>
    <p:sldLayoutId id="2147483683" r:id="rId5"/>
    <p:sldLayoutId id="2147483684" r:id="rId6"/>
    <p:sldLayoutId id="2147483685" r:id="rId7"/>
    <p:sldLayoutId id="2147483678" r:id="rId8"/>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22.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A6B7D76-5C68-4CAB-B08E-295718643A57}"/>
              </a:ext>
            </a:extLst>
          </p:cNvPr>
          <p:cNvPicPr>
            <a:picLocks noChangeAspect="1"/>
          </p:cNvPicPr>
          <p:nvPr/>
        </p:nvPicPr>
        <p:blipFill>
          <a:blip r:embed="rId5">
            <a:lum bright="70000" contrast="-70000"/>
          </a:blip>
          <a:srcRect/>
          <a:stretch>
            <a:fillRect/>
          </a:stretch>
        </p:blipFill>
        <p:spPr>
          <a:xfrm>
            <a:off x="2061040" y="2422130"/>
            <a:ext cx="3863056" cy="3868839"/>
          </a:xfrm>
          <a:custGeom>
            <a:avLst/>
            <a:gdLst>
              <a:gd name="connsiteX0" fmla="*/ 0 w 4072481"/>
              <a:gd name="connsiteY0" fmla="*/ 0 h 4078577"/>
              <a:gd name="connsiteX1" fmla="*/ 1999121 w 4072481"/>
              <a:gd name="connsiteY1" fmla="*/ 0 h 4078577"/>
              <a:gd name="connsiteX2" fmla="*/ 1972498 w 4072481"/>
              <a:gd name="connsiteY2" fmla="*/ 87097 h 4078577"/>
              <a:gd name="connsiteX3" fmla="*/ 1907596 w 4072481"/>
              <a:gd name="connsiteY3" fmla="*/ 657938 h 4078577"/>
              <a:gd name="connsiteX4" fmla="*/ 2733481 w 4072481"/>
              <a:gd name="connsiteY4" fmla="*/ 2124471 h 4078577"/>
              <a:gd name="connsiteX5" fmla="*/ 3559366 w 4072481"/>
              <a:gd name="connsiteY5" fmla="*/ 657938 h 4078577"/>
              <a:gd name="connsiteX6" fmla="*/ 3494464 w 4072481"/>
              <a:gd name="connsiteY6" fmla="*/ 87097 h 4078577"/>
              <a:gd name="connsiteX7" fmla="*/ 3467841 w 4072481"/>
              <a:gd name="connsiteY7" fmla="*/ 0 h 4078577"/>
              <a:gd name="connsiteX8" fmla="*/ 4072481 w 4072481"/>
              <a:gd name="connsiteY8" fmla="*/ 0 h 4078577"/>
              <a:gd name="connsiteX9" fmla="*/ 4072481 w 4072481"/>
              <a:gd name="connsiteY9" fmla="*/ 907283 h 4078577"/>
              <a:gd name="connsiteX10" fmla="*/ 3999032 w 4072481"/>
              <a:gd name="connsiteY10" fmla="*/ 927777 h 4078577"/>
              <a:gd name="connsiteX11" fmla="*/ 3207905 w 4072481"/>
              <a:gd name="connsiteY11" fmla="*/ 2221044 h 4078577"/>
              <a:gd name="connsiteX12" fmla="*/ 3795577 w 4072481"/>
              <a:gd name="connsiteY12" fmla="*/ 3798209 h 4078577"/>
              <a:gd name="connsiteX13" fmla="*/ 4048437 w 4072481"/>
              <a:gd name="connsiteY13" fmla="*/ 3771288 h 4078577"/>
              <a:gd name="connsiteX14" fmla="*/ 4072481 w 4072481"/>
              <a:gd name="connsiteY14" fmla="*/ 3760547 h 4078577"/>
              <a:gd name="connsiteX15" fmla="*/ 4072481 w 4072481"/>
              <a:gd name="connsiteY15" fmla="*/ 4078577 h 4078577"/>
              <a:gd name="connsiteX16" fmla="*/ 0 w 4072481"/>
              <a:gd name="connsiteY16" fmla="*/ 4078577 h 407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72481" h="4078577">
                <a:moveTo>
                  <a:pt x="0" y="0"/>
                </a:moveTo>
                <a:lnTo>
                  <a:pt x="1999121" y="0"/>
                </a:lnTo>
                <a:lnTo>
                  <a:pt x="1972498" y="87097"/>
                </a:lnTo>
                <a:cubicBezTo>
                  <a:pt x="1930706" y="262551"/>
                  <a:pt x="1907596" y="455452"/>
                  <a:pt x="1907596" y="657938"/>
                </a:cubicBezTo>
                <a:cubicBezTo>
                  <a:pt x="1907596" y="1467882"/>
                  <a:pt x="2277357" y="2124471"/>
                  <a:pt x="2733481" y="2124471"/>
                </a:cubicBezTo>
                <a:cubicBezTo>
                  <a:pt x="3189605" y="2124471"/>
                  <a:pt x="3559366" y="1467882"/>
                  <a:pt x="3559366" y="657938"/>
                </a:cubicBezTo>
                <a:cubicBezTo>
                  <a:pt x="3559366" y="455452"/>
                  <a:pt x="3536256" y="262551"/>
                  <a:pt x="3494464" y="87097"/>
                </a:cubicBezTo>
                <a:lnTo>
                  <a:pt x="3467841" y="0"/>
                </a:lnTo>
                <a:lnTo>
                  <a:pt x="4072481" y="0"/>
                </a:lnTo>
                <a:lnTo>
                  <a:pt x="4072481" y="907283"/>
                </a:lnTo>
                <a:lnTo>
                  <a:pt x="3999032" y="927777"/>
                </a:lnTo>
                <a:cubicBezTo>
                  <a:pt x="3638046" y="1058893"/>
                  <a:pt x="3310287" y="1570978"/>
                  <a:pt x="3207905" y="2221044"/>
                </a:cubicBezTo>
                <a:cubicBezTo>
                  <a:pt x="3081897" y="3021126"/>
                  <a:pt x="3345006" y="3727247"/>
                  <a:pt x="3795577" y="3798209"/>
                </a:cubicBezTo>
                <a:cubicBezTo>
                  <a:pt x="3880059" y="3811514"/>
                  <a:pt x="3965132" y="3801545"/>
                  <a:pt x="4048437" y="3771288"/>
                </a:cubicBezTo>
                <a:lnTo>
                  <a:pt x="4072481" y="3760547"/>
                </a:lnTo>
                <a:lnTo>
                  <a:pt x="4072481" y="4078577"/>
                </a:lnTo>
                <a:lnTo>
                  <a:pt x="0" y="4078577"/>
                </a:lnTo>
                <a:close/>
              </a:path>
            </a:pathLst>
          </a:custGeom>
        </p:spPr>
      </p:pic>
      <p:sp>
        <p:nvSpPr>
          <p:cNvPr id="5" name="文本框 4">
            <a:extLst>
              <a:ext uri="{FF2B5EF4-FFF2-40B4-BE49-F238E27FC236}">
                <a16:creationId xmlns:a16="http://schemas.microsoft.com/office/drawing/2014/main" id="{141A9ADB-20DE-4D83-A153-9406B3A3FD61}"/>
              </a:ext>
            </a:extLst>
          </p:cNvPr>
          <p:cNvSpPr txBox="1"/>
          <p:nvPr/>
        </p:nvSpPr>
        <p:spPr>
          <a:xfrm>
            <a:off x="3615913" y="1579899"/>
            <a:ext cx="2126684" cy="2215991"/>
          </a:xfrm>
          <a:prstGeom prst="rect">
            <a:avLst/>
          </a:prstGeom>
          <a:noFill/>
        </p:spPr>
        <p:txBody>
          <a:bodyPr wrap="square" rtlCol="0">
            <a:spAutoFit/>
          </a:bodyPr>
          <a:lstStyle/>
          <a:p>
            <a:r>
              <a:rPr lang="zh-CN" altLang="en-US" sz="13800" dirty="0">
                <a:solidFill>
                  <a:srgbClr val="DAD6BD"/>
                </a:solidFill>
                <a:latin typeface="叶根友毛笔行书简体" panose="02010601030101010101" pitchFamily="2" charset="-122"/>
                <a:ea typeface="叶根友毛笔行书简体" panose="02010601030101010101" pitchFamily="2" charset="-122"/>
              </a:rPr>
              <a:t>中</a:t>
            </a:r>
          </a:p>
        </p:txBody>
      </p:sp>
      <p:sp>
        <p:nvSpPr>
          <p:cNvPr id="6" name="文本框 5">
            <a:extLst>
              <a:ext uri="{FF2B5EF4-FFF2-40B4-BE49-F238E27FC236}">
                <a16:creationId xmlns:a16="http://schemas.microsoft.com/office/drawing/2014/main" id="{B50575FE-F2EB-47C3-9AFB-B159856DF7F3}"/>
              </a:ext>
            </a:extLst>
          </p:cNvPr>
          <p:cNvSpPr txBox="1"/>
          <p:nvPr/>
        </p:nvSpPr>
        <p:spPr>
          <a:xfrm>
            <a:off x="4922314" y="3171792"/>
            <a:ext cx="2126684" cy="1569660"/>
          </a:xfrm>
          <a:prstGeom prst="rect">
            <a:avLst/>
          </a:prstGeom>
          <a:noFill/>
        </p:spPr>
        <p:txBody>
          <a:bodyPr wrap="square" rtlCol="0">
            <a:spAutoFit/>
          </a:bodyPr>
          <a:lstStyle/>
          <a:p>
            <a:r>
              <a:rPr lang="zh-CN" altLang="en-US" sz="9600" dirty="0">
                <a:solidFill>
                  <a:srgbClr val="DAD6BD"/>
                </a:solidFill>
                <a:latin typeface="叶根友毛笔行书简体" panose="02010601030101010101" pitchFamily="2" charset="-122"/>
                <a:ea typeface="叶根友毛笔行书简体" panose="02010601030101010101" pitchFamily="2" charset="-122"/>
              </a:rPr>
              <a:t>国</a:t>
            </a:r>
          </a:p>
        </p:txBody>
      </p:sp>
      <p:grpSp>
        <p:nvGrpSpPr>
          <p:cNvPr id="7" name="组合 6">
            <a:extLst>
              <a:ext uri="{FF2B5EF4-FFF2-40B4-BE49-F238E27FC236}">
                <a16:creationId xmlns:a16="http://schemas.microsoft.com/office/drawing/2014/main" id="{790AD149-6D50-4827-B26B-DC71967766CD}"/>
              </a:ext>
            </a:extLst>
          </p:cNvPr>
          <p:cNvGrpSpPr/>
          <p:nvPr/>
        </p:nvGrpSpPr>
        <p:grpSpPr>
          <a:xfrm>
            <a:off x="5423046" y="2582862"/>
            <a:ext cx="574675" cy="708025"/>
            <a:chOff x="10011" y="3110"/>
            <a:chExt cx="905" cy="1115"/>
          </a:xfrm>
        </p:grpSpPr>
        <p:pic>
          <p:nvPicPr>
            <p:cNvPr id="8" name="图片 7" descr="e22d588f76c65d90c1e351fdaa4122de">
              <a:extLst>
                <a:ext uri="{FF2B5EF4-FFF2-40B4-BE49-F238E27FC236}">
                  <a16:creationId xmlns:a16="http://schemas.microsoft.com/office/drawing/2014/main" id="{0B1BC2B4-0253-4FB6-934F-EED96C89F485}"/>
                </a:ext>
              </a:extLst>
            </p:cNvPr>
            <p:cNvPicPr>
              <a:picLocks noChangeAspect="1"/>
            </p:cNvPicPr>
            <p:nvPr/>
          </p:nvPicPr>
          <p:blipFill>
            <a:blip r:embed="rId6"/>
            <a:srcRect l="6209" r="9917"/>
            <a:stretch>
              <a:fillRect/>
            </a:stretch>
          </p:blipFill>
          <p:spPr>
            <a:xfrm>
              <a:off x="10011" y="3156"/>
              <a:ext cx="905" cy="1056"/>
            </a:xfrm>
            <a:prstGeom prst="rect">
              <a:avLst/>
            </a:prstGeom>
          </p:spPr>
        </p:pic>
        <p:sp>
          <p:nvSpPr>
            <p:cNvPr id="9" name="文本框 8">
              <a:extLst>
                <a:ext uri="{FF2B5EF4-FFF2-40B4-BE49-F238E27FC236}">
                  <a16:creationId xmlns:a16="http://schemas.microsoft.com/office/drawing/2014/main" id="{56036DF4-F6A5-4496-907F-620BEAF0921F}"/>
                </a:ext>
              </a:extLst>
            </p:cNvPr>
            <p:cNvSpPr txBox="1"/>
            <p:nvPr/>
          </p:nvSpPr>
          <p:spPr>
            <a:xfrm>
              <a:off x="10289" y="3110"/>
              <a:ext cx="608" cy="1115"/>
            </a:xfrm>
            <a:prstGeom prst="rect">
              <a:avLst/>
            </a:prstGeom>
            <a:noFill/>
          </p:spPr>
          <p:txBody>
            <a:bodyPr wrap="square" rtlCol="0">
              <a:spAutoFit/>
            </a:bodyPr>
            <a:lstStyle/>
            <a:p>
              <a:r>
                <a:rPr lang="zh-CN" altLang="en-US" sz="1000" dirty="0">
                  <a:solidFill>
                    <a:srgbClr val="DAD6BD"/>
                  </a:solidFill>
                  <a:latin typeface="叶根友毛笔行书简体" panose="02010601030101010101" pitchFamily="2" charset="-122"/>
                  <a:ea typeface="叶根友毛笔行书简体" panose="02010601030101010101" pitchFamily="2" charset="-122"/>
                </a:rPr>
                <a:t>商务通用</a:t>
              </a:r>
            </a:p>
          </p:txBody>
        </p:sp>
      </p:grpSp>
      <p:sp>
        <p:nvSpPr>
          <p:cNvPr id="10" name="文本框 9">
            <a:extLst>
              <a:ext uri="{FF2B5EF4-FFF2-40B4-BE49-F238E27FC236}">
                <a16:creationId xmlns:a16="http://schemas.microsoft.com/office/drawing/2014/main" id="{F213D903-5F23-4ACA-AC22-877927438E59}"/>
              </a:ext>
            </a:extLst>
          </p:cNvPr>
          <p:cNvSpPr txBox="1"/>
          <p:nvPr/>
        </p:nvSpPr>
        <p:spPr>
          <a:xfrm>
            <a:off x="887406" y="4149866"/>
            <a:ext cx="4667568" cy="338554"/>
          </a:xfrm>
          <a:prstGeom prst="rect">
            <a:avLst/>
          </a:prstGeom>
          <a:noFill/>
        </p:spPr>
        <p:txBody>
          <a:bodyPr wrap="square" rtlCol="0">
            <a:spAutoFit/>
          </a:bodyPr>
          <a:lstStyle/>
          <a:p>
            <a:r>
              <a:rPr lang="zh-CN" altLang="en-US" sz="1600" dirty="0">
                <a:solidFill>
                  <a:srgbClr val="DAD6BD"/>
                </a:solidFill>
                <a:latin typeface="叶根友毛笔行书简体" panose="02010601030101010101" pitchFamily="2" charset="-122"/>
                <a:ea typeface="叶根友毛笔行书简体" panose="02010601030101010101" pitchFamily="2" charset="-122"/>
              </a:rPr>
              <a:t>实用于教育培训、商务汇报、年终总结等</a:t>
            </a:r>
          </a:p>
        </p:txBody>
      </p:sp>
      <p:sp>
        <p:nvSpPr>
          <p:cNvPr id="11" name="文本框 10">
            <a:extLst>
              <a:ext uri="{FF2B5EF4-FFF2-40B4-BE49-F238E27FC236}">
                <a16:creationId xmlns:a16="http://schemas.microsoft.com/office/drawing/2014/main" id="{9B6A93F2-5506-4232-9772-9A6D5BFFE5CC}"/>
              </a:ext>
            </a:extLst>
          </p:cNvPr>
          <p:cNvSpPr txBox="1"/>
          <p:nvPr/>
        </p:nvSpPr>
        <p:spPr>
          <a:xfrm>
            <a:off x="887406" y="4425345"/>
            <a:ext cx="4211955" cy="521970"/>
          </a:xfrm>
          <a:prstGeom prst="rect">
            <a:avLst/>
          </a:prstGeom>
          <a:noFill/>
        </p:spPr>
        <p:txBody>
          <a:bodyPr wrap="square" rtlCol="0" anchor="t">
            <a:spAutoFit/>
          </a:bodyPr>
          <a:lstStyle/>
          <a:p>
            <a:pPr algn="r"/>
            <a:r>
              <a:rPr lang="zh-CN" altLang="en-US" sz="1400" dirty="0">
                <a:solidFill>
                  <a:srgbClr val="DAD6BD"/>
                </a:solidFill>
                <a:latin typeface="方正静蕾简体" panose="02000000000000000000" pitchFamily="2" charset="-122"/>
                <a:ea typeface="方正静蕾简体" panose="02000000000000000000" pitchFamily="2" charset="-122"/>
                <a:sym typeface="+mn-ea"/>
              </a:rPr>
              <a:t>It should be used in education, training, construction, architecture, architecture and so on</a:t>
            </a:r>
          </a:p>
        </p:txBody>
      </p:sp>
      <p:sp>
        <p:nvSpPr>
          <p:cNvPr id="12" name="文本框 11">
            <a:extLst>
              <a:ext uri="{FF2B5EF4-FFF2-40B4-BE49-F238E27FC236}">
                <a16:creationId xmlns:a16="http://schemas.microsoft.com/office/drawing/2014/main" id="{98564D6E-F35B-42D6-B98E-40AD73EAD5AF}"/>
              </a:ext>
            </a:extLst>
          </p:cNvPr>
          <p:cNvSpPr txBox="1"/>
          <p:nvPr/>
        </p:nvSpPr>
        <p:spPr>
          <a:xfrm>
            <a:off x="4379149" y="4158975"/>
            <a:ext cx="2126684" cy="2215991"/>
          </a:xfrm>
          <a:prstGeom prst="rect">
            <a:avLst/>
          </a:prstGeom>
          <a:noFill/>
        </p:spPr>
        <p:txBody>
          <a:bodyPr wrap="square" rtlCol="0">
            <a:spAutoFit/>
          </a:bodyPr>
          <a:lstStyle/>
          <a:p>
            <a:r>
              <a:rPr lang="zh-CN" altLang="en-US" sz="13800" dirty="0">
                <a:solidFill>
                  <a:srgbClr val="DAD6BD"/>
                </a:solidFill>
                <a:latin typeface="叶根友毛笔行书简体" panose="02010601030101010101" pitchFamily="2" charset="-122"/>
                <a:ea typeface="叶根友毛笔行书简体" panose="02010601030101010101" pitchFamily="2" charset="-122"/>
              </a:rPr>
              <a:t>风</a:t>
            </a:r>
          </a:p>
        </p:txBody>
      </p:sp>
      <p:pic>
        <p:nvPicPr>
          <p:cNvPr id="13" name="二十四节系列「赋梦·小暑」伦桑-">
            <a:hlinkClick r:id="" action="ppaction://media"/>
            <a:extLst>
              <a:ext uri="{FF2B5EF4-FFF2-40B4-BE49-F238E27FC236}">
                <a16:creationId xmlns:a16="http://schemas.microsoft.com/office/drawing/2014/main" id="{58CADC24-A605-46F0-927B-657C5CCECC5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02625" y="-1965325"/>
            <a:ext cx="609600" cy="609600"/>
          </a:xfrm>
          <a:prstGeom prst="rect">
            <a:avLst/>
          </a:prstGeom>
        </p:spPr>
      </p:pic>
    </p:spTree>
    <p:extLst>
      <p:ext uri="{BB962C8B-B14F-4D97-AF65-F5344CB8AC3E}">
        <p14:creationId xmlns:p14="http://schemas.microsoft.com/office/powerpoint/2010/main" val="1213030133"/>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remove" display="0">
                  <p:stCondLst>
                    <p:cond delay="indefinite"/>
                  </p:stCondLst>
                  <p:endCondLst>
                    <p:cond evt="onStopAudio" delay="0">
                      <p:tgtEl>
                        <p:sldTgt/>
                      </p:tgtEl>
                    </p:cond>
                  </p:endCondLst>
                </p:cTn>
                <p:tgtEl>
                  <p:spTgt spid="13"/>
                </p:tgtEl>
              </p:cMediaNode>
            </p:audio>
          </p:childTnLst>
        </p:cTn>
      </p:par>
    </p:tnLst>
    <p:bldLst>
      <p:bldP spid="5" grpId="0"/>
      <p:bldP spid="6" grpId="0"/>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343472" y="3557909"/>
            <a:ext cx="2208245" cy="288032"/>
          </a:xfrm>
          <a:prstGeom prst="chevron">
            <a:avLst/>
          </a:prstGeom>
          <a:solidFill>
            <a:schemeClr val="accent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3" name="燕尾形 2"/>
          <p:cNvSpPr/>
          <p:nvPr/>
        </p:nvSpPr>
        <p:spPr>
          <a:xfrm>
            <a:off x="3791744" y="3557909"/>
            <a:ext cx="2208245" cy="288032"/>
          </a:xfrm>
          <a:prstGeom prst="chevron">
            <a:avLst/>
          </a:prstGeom>
          <a:solidFill>
            <a:schemeClr val="accent2"/>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4" name="燕尾形 3"/>
          <p:cNvSpPr/>
          <p:nvPr/>
        </p:nvSpPr>
        <p:spPr>
          <a:xfrm>
            <a:off x="6260120" y="3557909"/>
            <a:ext cx="2208245" cy="288032"/>
          </a:xfrm>
          <a:prstGeom prst="chevron">
            <a:avLst/>
          </a:prstGeom>
          <a:solidFill>
            <a:schemeClr val="accent3"/>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5" name="燕尾形 4"/>
          <p:cNvSpPr/>
          <p:nvPr/>
        </p:nvSpPr>
        <p:spPr>
          <a:xfrm>
            <a:off x="8728496" y="3557909"/>
            <a:ext cx="2208245" cy="288032"/>
          </a:xfrm>
          <a:prstGeom prst="chevron">
            <a:avLst/>
          </a:prstGeom>
          <a:solidFill>
            <a:schemeClr val="accent4"/>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6" name="文本框 5"/>
          <p:cNvSpPr txBox="1"/>
          <p:nvPr/>
        </p:nvSpPr>
        <p:spPr>
          <a:xfrm>
            <a:off x="1343472" y="2159895"/>
            <a:ext cx="1968219" cy="2974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9170">
              <a:defRPr/>
            </a:pPr>
            <a:r>
              <a:rPr lang="zh-CN" altLang="en-US"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7" name="文本框 8"/>
          <p:cNvSpPr txBox="1"/>
          <p:nvPr/>
        </p:nvSpPr>
        <p:spPr>
          <a:xfrm>
            <a:off x="6384032" y="2067563"/>
            <a:ext cx="1759235" cy="2974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9170">
              <a:defRPr/>
            </a:pPr>
            <a:r>
              <a:rPr lang="zh-CN" altLang="en-US"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8" name="文本框 8"/>
          <p:cNvSpPr txBox="1"/>
          <p:nvPr/>
        </p:nvSpPr>
        <p:spPr>
          <a:xfrm>
            <a:off x="8718432" y="3929174"/>
            <a:ext cx="1932504" cy="2974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9170">
              <a:defRPr/>
            </a:pPr>
            <a:r>
              <a:rPr lang="zh-CN" altLang="en-US"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9" name="文本框 8"/>
          <p:cNvSpPr txBox="1"/>
          <p:nvPr/>
        </p:nvSpPr>
        <p:spPr>
          <a:xfrm>
            <a:off x="3791744" y="3929174"/>
            <a:ext cx="1971589" cy="2974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9170">
              <a:defRPr/>
            </a:pPr>
            <a:r>
              <a:rPr lang="zh-CN" altLang="en-US"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333" b="1"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grpSp>
        <p:nvGrpSpPr>
          <p:cNvPr id="31" name="组合 30"/>
          <p:cNvGrpSpPr/>
          <p:nvPr/>
        </p:nvGrpSpPr>
        <p:grpSpPr>
          <a:xfrm>
            <a:off x="10382886" y="3845942"/>
            <a:ext cx="536101" cy="2231340"/>
            <a:chOff x="7787164" y="2884456"/>
            <a:chExt cx="402076" cy="1673505"/>
          </a:xfrm>
          <a:solidFill>
            <a:schemeClr val="accent4"/>
          </a:solidFill>
        </p:grpSpPr>
        <p:sp>
          <p:nvSpPr>
            <p:cNvPr id="11" name="Freeform 113"/>
            <p:cNvSpPr>
              <a:spLocks noChangeAspect="1"/>
            </p:cNvSpPr>
            <p:nvPr/>
          </p:nvSpPr>
          <p:spPr bwMode="auto">
            <a:xfrm>
              <a:off x="7787164" y="4197961"/>
              <a:ext cx="402076" cy="360000"/>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en-US" sz="4267">
                <a:latin typeface="Agency FB" panose="020B0503020202020204" pitchFamily="34" charset="0"/>
                <a:ea typeface="微软雅黑" panose="020B0503020204020204" pitchFamily="34" charset="-122"/>
                <a:sym typeface="Agency FB" panose="020B0503020202020204" pitchFamily="34" charset="0"/>
              </a:endParaRPr>
            </a:p>
          </p:txBody>
        </p:sp>
        <p:cxnSp>
          <p:nvCxnSpPr>
            <p:cNvPr id="14" name="直接连接符 17"/>
            <p:cNvCxnSpPr/>
            <p:nvPr/>
          </p:nvCxnSpPr>
          <p:spPr>
            <a:xfrm>
              <a:off x="7988202" y="2884456"/>
              <a:ext cx="0" cy="1240620"/>
            </a:xfrm>
            <a:prstGeom prst="line">
              <a:avLst/>
            </a:prstGeom>
            <a:grpFill/>
            <a:ln w="9525" cap="flat" cmpd="sng" algn="ctr">
              <a:solidFill>
                <a:schemeClr val="accent4"/>
              </a:solidFill>
              <a:prstDash val="solid"/>
            </a:ln>
            <a:effectLst/>
          </p:spPr>
        </p:cxnSp>
      </p:grpSp>
      <p:grpSp>
        <p:nvGrpSpPr>
          <p:cNvPr id="30" name="组合 29"/>
          <p:cNvGrpSpPr/>
          <p:nvPr/>
        </p:nvGrpSpPr>
        <p:grpSpPr>
          <a:xfrm>
            <a:off x="8022248" y="1404175"/>
            <a:ext cx="446117" cy="2231307"/>
            <a:chOff x="6016686" y="1053131"/>
            <a:chExt cx="334588" cy="1673480"/>
          </a:xfrm>
          <a:solidFill>
            <a:schemeClr val="accent3"/>
          </a:solidFill>
        </p:grpSpPr>
        <p:sp>
          <p:nvSpPr>
            <p:cNvPr id="12" name="Freeform 197"/>
            <p:cNvSpPr>
              <a:spLocks noChangeAspect="1" noEditPoints="1"/>
            </p:cNvSpPr>
            <p:nvPr/>
          </p:nvSpPr>
          <p:spPr bwMode="auto">
            <a:xfrm>
              <a:off x="6016686" y="1053131"/>
              <a:ext cx="334588" cy="360000"/>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en-US" sz="4267">
                <a:latin typeface="Agency FB" panose="020B0503020202020204" pitchFamily="34" charset="0"/>
                <a:ea typeface="微软雅黑" panose="020B0503020204020204" pitchFamily="34" charset="-122"/>
                <a:sym typeface="Agency FB" panose="020B0503020202020204" pitchFamily="34" charset="0"/>
              </a:endParaRPr>
            </a:p>
          </p:txBody>
        </p:sp>
        <p:cxnSp>
          <p:nvCxnSpPr>
            <p:cNvPr id="15" name="直接连接符 18"/>
            <p:cNvCxnSpPr/>
            <p:nvPr/>
          </p:nvCxnSpPr>
          <p:spPr>
            <a:xfrm>
              <a:off x="6172268" y="1485991"/>
              <a:ext cx="0" cy="1240620"/>
            </a:xfrm>
            <a:prstGeom prst="line">
              <a:avLst/>
            </a:prstGeom>
            <a:grpFill/>
            <a:ln w="9525" cap="flat" cmpd="sng" algn="ctr">
              <a:solidFill>
                <a:schemeClr val="accent3"/>
              </a:solidFill>
              <a:prstDash val="solid"/>
            </a:ln>
            <a:effectLst/>
          </p:spPr>
        </p:cxnSp>
      </p:grpSp>
      <p:grpSp>
        <p:nvGrpSpPr>
          <p:cNvPr id="29" name="组合 28"/>
          <p:cNvGrpSpPr/>
          <p:nvPr/>
        </p:nvGrpSpPr>
        <p:grpSpPr>
          <a:xfrm>
            <a:off x="5457081" y="3845941"/>
            <a:ext cx="598259" cy="2217392"/>
            <a:chOff x="4092811" y="2884456"/>
            <a:chExt cx="448694" cy="1663044"/>
          </a:xfrm>
          <a:solidFill>
            <a:schemeClr val="accent2"/>
          </a:solidFill>
        </p:grpSpPr>
        <p:sp>
          <p:nvSpPr>
            <p:cNvPr id="10" name="Freeform 89"/>
            <p:cNvSpPr>
              <a:spLocks noChangeAspect="1" noEditPoints="1"/>
            </p:cNvSpPr>
            <p:nvPr/>
          </p:nvSpPr>
          <p:spPr bwMode="auto">
            <a:xfrm>
              <a:off x="4092811" y="4187500"/>
              <a:ext cx="448694" cy="360000"/>
            </a:xfrm>
            <a:custGeom>
              <a:avLst/>
              <a:gdLst>
                <a:gd name="T0" fmla="*/ 51 w 173"/>
                <a:gd name="T1" fmla="*/ 35 h 137"/>
                <a:gd name="T2" fmla="*/ 65 w 173"/>
                <a:gd name="T3" fmla="*/ 76 h 137"/>
                <a:gd name="T4" fmla="*/ 136 w 173"/>
                <a:gd name="T5" fmla="*/ 72 h 137"/>
                <a:gd name="T6" fmla="*/ 151 w 173"/>
                <a:gd name="T7" fmla="*/ 35 h 137"/>
                <a:gd name="T8" fmla="*/ 51 w 173"/>
                <a:gd name="T9" fmla="*/ 35 h 137"/>
                <a:gd name="T10" fmla="*/ 8 w 173"/>
                <a:gd name="T11" fmla="*/ 0 h 137"/>
                <a:gd name="T12" fmla="*/ 33 w 173"/>
                <a:gd name="T13" fmla="*/ 0 h 137"/>
                <a:gd name="T14" fmla="*/ 35 w 173"/>
                <a:gd name="T15" fmla="*/ 0 h 137"/>
                <a:gd name="T16" fmla="*/ 39 w 173"/>
                <a:gd name="T17" fmla="*/ 2 h 137"/>
                <a:gd name="T18" fmla="*/ 41 w 173"/>
                <a:gd name="T19" fmla="*/ 6 h 137"/>
                <a:gd name="T20" fmla="*/ 41 w 173"/>
                <a:gd name="T21" fmla="*/ 6 h 137"/>
                <a:gd name="T22" fmla="*/ 45 w 173"/>
                <a:gd name="T23" fmla="*/ 17 h 137"/>
                <a:gd name="T24" fmla="*/ 165 w 173"/>
                <a:gd name="T25" fmla="*/ 17 h 137"/>
                <a:gd name="T26" fmla="*/ 169 w 173"/>
                <a:gd name="T27" fmla="*/ 19 h 137"/>
                <a:gd name="T28" fmla="*/ 171 w 173"/>
                <a:gd name="T29" fmla="*/ 21 h 137"/>
                <a:gd name="T30" fmla="*/ 173 w 173"/>
                <a:gd name="T31" fmla="*/ 27 h 137"/>
                <a:gd name="T32" fmla="*/ 171 w 173"/>
                <a:gd name="T33" fmla="*/ 29 h 137"/>
                <a:gd name="T34" fmla="*/ 171 w 173"/>
                <a:gd name="T35" fmla="*/ 29 h 137"/>
                <a:gd name="T36" fmla="*/ 147 w 173"/>
                <a:gd name="T37" fmla="*/ 84 h 137"/>
                <a:gd name="T38" fmla="*/ 147 w 173"/>
                <a:gd name="T39" fmla="*/ 84 h 137"/>
                <a:gd name="T40" fmla="*/ 145 w 173"/>
                <a:gd name="T41" fmla="*/ 86 h 137"/>
                <a:gd name="T42" fmla="*/ 142 w 173"/>
                <a:gd name="T43" fmla="*/ 88 h 137"/>
                <a:gd name="T44" fmla="*/ 71 w 173"/>
                <a:gd name="T45" fmla="*/ 92 h 137"/>
                <a:gd name="T46" fmla="*/ 75 w 173"/>
                <a:gd name="T47" fmla="*/ 104 h 137"/>
                <a:gd name="T48" fmla="*/ 151 w 173"/>
                <a:gd name="T49" fmla="*/ 104 h 137"/>
                <a:gd name="T50" fmla="*/ 157 w 173"/>
                <a:gd name="T51" fmla="*/ 106 h 137"/>
                <a:gd name="T52" fmla="*/ 163 w 173"/>
                <a:gd name="T53" fmla="*/ 110 h 137"/>
                <a:gd name="T54" fmla="*/ 165 w 173"/>
                <a:gd name="T55" fmla="*/ 114 h 137"/>
                <a:gd name="T56" fmla="*/ 167 w 173"/>
                <a:gd name="T57" fmla="*/ 119 h 137"/>
                <a:gd name="T58" fmla="*/ 165 w 173"/>
                <a:gd name="T59" fmla="*/ 127 h 137"/>
                <a:gd name="T60" fmla="*/ 163 w 173"/>
                <a:gd name="T61" fmla="*/ 131 h 137"/>
                <a:gd name="T62" fmla="*/ 157 w 173"/>
                <a:gd name="T63" fmla="*/ 135 h 137"/>
                <a:gd name="T64" fmla="*/ 151 w 173"/>
                <a:gd name="T65" fmla="*/ 137 h 137"/>
                <a:gd name="T66" fmla="*/ 145 w 173"/>
                <a:gd name="T67" fmla="*/ 135 h 137"/>
                <a:gd name="T68" fmla="*/ 140 w 173"/>
                <a:gd name="T69" fmla="*/ 131 h 137"/>
                <a:gd name="T70" fmla="*/ 136 w 173"/>
                <a:gd name="T71" fmla="*/ 127 h 137"/>
                <a:gd name="T72" fmla="*/ 136 w 173"/>
                <a:gd name="T73" fmla="*/ 119 h 137"/>
                <a:gd name="T74" fmla="*/ 59 w 173"/>
                <a:gd name="T75" fmla="*/ 119 h 137"/>
                <a:gd name="T76" fmla="*/ 59 w 173"/>
                <a:gd name="T77" fmla="*/ 127 h 137"/>
                <a:gd name="T78" fmla="*/ 55 w 173"/>
                <a:gd name="T79" fmla="*/ 131 h 137"/>
                <a:gd name="T80" fmla="*/ 49 w 173"/>
                <a:gd name="T81" fmla="*/ 135 h 137"/>
                <a:gd name="T82" fmla="*/ 43 w 173"/>
                <a:gd name="T83" fmla="*/ 137 h 137"/>
                <a:gd name="T84" fmla="*/ 37 w 173"/>
                <a:gd name="T85" fmla="*/ 135 h 137"/>
                <a:gd name="T86" fmla="*/ 31 w 173"/>
                <a:gd name="T87" fmla="*/ 131 h 137"/>
                <a:gd name="T88" fmla="*/ 30 w 173"/>
                <a:gd name="T89" fmla="*/ 127 h 137"/>
                <a:gd name="T90" fmla="*/ 28 w 173"/>
                <a:gd name="T91" fmla="*/ 119 h 137"/>
                <a:gd name="T92" fmla="*/ 30 w 173"/>
                <a:gd name="T93" fmla="*/ 114 h 137"/>
                <a:gd name="T94" fmla="*/ 31 w 173"/>
                <a:gd name="T95" fmla="*/ 110 h 137"/>
                <a:gd name="T96" fmla="*/ 37 w 173"/>
                <a:gd name="T97" fmla="*/ 106 h 137"/>
                <a:gd name="T98" fmla="*/ 43 w 173"/>
                <a:gd name="T99" fmla="*/ 104 h 137"/>
                <a:gd name="T100" fmla="*/ 59 w 173"/>
                <a:gd name="T101" fmla="*/ 104 h 137"/>
                <a:gd name="T102" fmla="*/ 28 w 173"/>
                <a:gd name="T103" fmla="*/ 15 h 137"/>
                <a:gd name="T104" fmla="*/ 8 w 173"/>
                <a:gd name="T105" fmla="*/ 15 h 137"/>
                <a:gd name="T106" fmla="*/ 4 w 173"/>
                <a:gd name="T107" fmla="*/ 13 h 137"/>
                <a:gd name="T108" fmla="*/ 2 w 173"/>
                <a:gd name="T109" fmla="*/ 11 h 137"/>
                <a:gd name="T110" fmla="*/ 0 w 173"/>
                <a:gd name="T111" fmla="*/ 7 h 137"/>
                <a:gd name="T112" fmla="*/ 2 w 173"/>
                <a:gd name="T113" fmla="*/ 4 h 137"/>
                <a:gd name="T114" fmla="*/ 4 w 173"/>
                <a:gd name="T115" fmla="*/ 0 h 137"/>
                <a:gd name="T116" fmla="*/ 8 w 173"/>
                <a:gd name="T117"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37">
                  <a:moveTo>
                    <a:pt x="51" y="35"/>
                  </a:moveTo>
                  <a:lnTo>
                    <a:pt x="65" y="76"/>
                  </a:lnTo>
                  <a:lnTo>
                    <a:pt x="136" y="72"/>
                  </a:lnTo>
                  <a:lnTo>
                    <a:pt x="151" y="35"/>
                  </a:lnTo>
                  <a:lnTo>
                    <a:pt x="51" y="35"/>
                  </a:lnTo>
                  <a:close/>
                  <a:moveTo>
                    <a:pt x="8" y="0"/>
                  </a:moveTo>
                  <a:lnTo>
                    <a:pt x="33" y="0"/>
                  </a:lnTo>
                  <a:lnTo>
                    <a:pt x="35" y="0"/>
                  </a:lnTo>
                  <a:lnTo>
                    <a:pt x="39" y="2"/>
                  </a:lnTo>
                  <a:lnTo>
                    <a:pt x="41" y="6"/>
                  </a:lnTo>
                  <a:lnTo>
                    <a:pt x="41" y="6"/>
                  </a:lnTo>
                  <a:lnTo>
                    <a:pt x="45" y="17"/>
                  </a:lnTo>
                  <a:lnTo>
                    <a:pt x="165" y="17"/>
                  </a:lnTo>
                  <a:lnTo>
                    <a:pt x="169" y="19"/>
                  </a:lnTo>
                  <a:lnTo>
                    <a:pt x="171" y="21"/>
                  </a:lnTo>
                  <a:lnTo>
                    <a:pt x="173" y="27"/>
                  </a:lnTo>
                  <a:lnTo>
                    <a:pt x="171" y="29"/>
                  </a:lnTo>
                  <a:lnTo>
                    <a:pt x="171" y="29"/>
                  </a:lnTo>
                  <a:lnTo>
                    <a:pt x="147" y="84"/>
                  </a:lnTo>
                  <a:lnTo>
                    <a:pt x="147" y="84"/>
                  </a:lnTo>
                  <a:lnTo>
                    <a:pt x="145" y="86"/>
                  </a:lnTo>
                  <a:lnTo>
                    <a:pt x="142" y="88"/>
                  </a:lnTo>
                  <a:lnTo>
                    <a:pt x="71" y="92"/>
                  </a:lnTo>
                  <a:lnTo>
                    <a:pt x="75" y="104"/>
                  </a:lnTo>
                  <a:lnTo>
                    <a:pt x="151" y="104"/>
                  </a:lnTo>
                  <a:lnTo>
                    <a:pt x="157" y="106"/>
                  </a:lnTo>
                  <a:lnTo>
                    <a:pt x="163" y="110"/>
                  </a:lnTo>
                  <a:lnTo>
                    <a:pt x="165" y="114"/>
                  </a:lnTo>
                  <a:lnTo>
                    <a:pt x="167" y="119"/>
                  </a:lnTo>
                  <a:lnTo>
                    <a:pt x="165" y="127"/>
                  </a:lnTo>
                  <a:lnTo>
                    <a:pt x="163" y="131"/>
                  </a:lnTo>
                  <a:lnTo>
                    <a:pt x="157" y="135"/>
                  </a:lnTo>
                  <a:lnTo>
                    <a:pt x="151" y="137"/>
                  </a:lnTo>
                  <a:lnTo>
                    <a:pt x="145" y="135"/>
                  </a:lnTo>
                  <a:lnTo>
                    <a:pt x="140" y="131"/>
                  </a:lnTo>
                  <a:lnTo>
                    <a:pt x="136" y="127"/>
                  </a:lnTo>
                  <a:lnTo>
                    <a:pt x="136" y="119"/>
                  </a:lnTo>
                  <a:lnTo>
                    <a:pt x="59" y="119"/>
                  </a:lnTo>
                  <a:lnTo>
                    <a:pt x="59" y="127"/>
                  </a:lnTo>
                  <a:lnTo>
                    <a:pt x="55" y="131"/>
                  </a:lnTo>
                  <a:lnTo>
                    <a:pt x="49" y="135"/>
                  </a:lnTo>
                  <a:lnTo>
                    <a:pt x="43" y="137"/>
                  </a:lnTo>
                  <a:lnTo>
                    <a:pt x="37" y="135"/>
                  </a:lnTo>
                  <a:lnTo>
                    <a:pt x="31" y="131"/>
                  </a:lnTo>
                  <a:lnTo>
                    <a:pt x="30" y="127"/>
                  </a:lnTo>
                  <a:lnTo>
                    <a:pt x="28" y="119"/>
                  </a:lnTo>
                  <a:lnTo>
                    <a:pt x="30" y="114"/>
                  </a:lnTo>
                  <a:lnTo>
                    <a:pt x="31" y="110"/>
                  </a:lnTo>
                  <a:lnTo>
                    <a:pt x="37" y="106"/>
                  </a:lnTo>
                  <a:lnTo>
                    <a:pt x="43" y="104"/>
                  </a:lnTo>
                  <a:lnTo>
                    <a:pt x="59" y="104"/>
                  </a:lnTo>
                  <a:lnTo>
                    <a:pt x="28" y="15"/>
                  </a:lnTo>
                  <a:lnTo>
                    <a:pt x="8" y="15"/>
                  </a:lnTo>
                  <a:lnTo>
                    <a:pt x="4" y="13"/>
                  </a:lnTo>
                  <a:lnTo>
                    <a:pt x="2" y="11"/>
                  </a:lnTo>
                  <a:lnTo>
                    <a:pt x="0" y="7"/>
                  </a:lnTo>
                  <a:lnTo>
                    <a:pt x="2" y="4"/>
                  </a:lnTo>
                  <a:lnTo>
                    <a:pt x="4" y="0"/>
                  </a:lnTo>
                  <a:lnTo>
                    <a:pt x="8" y="0"/>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en-US" sz="4267">
                <a:latin typeface="Agency FB" panose="020B0503020202020204" pitchFamily="34" charset="0"/>
                <a:ea typeface="微软雅黑" panose="020B0503020204020204" pitchFamily="34" charset="-122"/>
                <a:sym typeface="Agency FB" panose="020B0503020202020204" pitchFamily="34" charset="0"/>
              </a:endParaRPr>
            </a:p>
          </p:txBody>
        </p:sp>
        <p:cxnSp>
          <p:nvCxnSpPr>
            <p:cNvPr id="16" name="直接连接符 19"/>
            <p:cNvCxnSpPr/>
            <p:nvPr/>
          </p:nvCxnSpPr>
          <p:spPr>
            <a:xfrm>
              <a:off x="4317158" y="2884456"/>
              <a:ext cx="0" cy="1240620"/>
            </a:xfrm>
            <a:prstGeom prst="line">
              <a:avLst/>
            </a:prstGeom>
            <a:grpFill/>
            <a:ln w="9525" cap="flat" cmpd="sng" algn="ctr">
              <a:solidFill>
                <a:schemeClr val="accent2"/>
              </a:solidFill>
              <a:prstDash val="solid"/>
            </a:ln>
            <a:effectLst/>
          </p:spPr>
        </p:cxnSp>
      </p:grpSp>
      <p:grpSp>
        <p:nvGrpSpPr>
          <p:cNvPr id="26" name="组合 25"/>
          <p:cNvGrpSpPr/>
          <p:nvPr/>
        </p:nvGrpSpPr>
        <p:grpSpPr>
          <a:xfrm>
            <a:off x="3054370" y="1348839"/>
            <a:ext cx="497348" cy="2209071"/>
            <a:chOff x="2290777" y="1011629"/>
            <a:chExt cx="373011" cy="1656803"/>
          </a:xfrm>
        </p:grpSpPr>
        <p:sp>
          <p:nvSpPr>
            <p:cNvPr id="13" name="Freeform 234"/>
            <p:cNvSpPr>
              <a:spLocks noChangeAspect="1"/>
            </p:cNvSpPr>
            <p:nvPr/>
          </p:nvSpPr>
          <p:spPr bwMode="auto">
            <a:xfrm>
              <a:off x="2290777" y="1011629"/>
              <a:ext cx="373011" cy="360000"/>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accent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en-US" sz="4267">
                <a:latin typeface="Agency FB" panose="020B0503020202020204" pitchFamily="34" charset="0"/>
                <a:ea typeface="微软雅黑" panose="020B0503020204020204" pitchFamily="34" charset="-122"/>
                <a:sym typeface="Agency FB" panose="020B0503020202020204" pitchFamily="34" charset="0"/>
              </a:endParaRPr>
            </a:p>
          </p:txBody>
        </p:sp>
        <p:cxnSp>
          <p:nvCxnSpPr>
            <p:cNvPr id="17" name="直接连接符 20"/>
            <p:cNvCxnSpPr/>
            <p:nvPr/>
          </p:nvCxnSpPr>
          <p:spPr>
            <a:xfrm>
              <a:off x="2483768" y="1427812"/>
              <a:ext cx="0" cy="1240620"/>
            </a:xfrm>
            <a:prstGeom prst="line">
              <a:avLst/>
            </a:prstGeom>
            <a:noFill/>
            <a:ln w="9525" cap="flat" cmpd="sng" algn="ctr">
              <a:solidFill>
                <a:schemeClr val="accent1"/>
              </a:solidFill>
              <a:prstDash val="solid"/>
            </a:ln>
            <a:effectLst/>
          </p:spPr>
        </p:cxnSp>
      </p:grpSp>
      <p:sp>
        <p:nvSpPr>
          <p:cNvPr id="18" name="文本框 17"/>
          <p:cNvSpPr txBox="1"/>
          <p:nvPr/>
        </p:nvSpPr>
        <p:spPr>
          <a:xfrm>
            <a:off x="2324653" y="3852971"/>
            <a:ext cx="797013" cy="502766"/>
          </a:xfrm>
          <a:prstGeom prst="rect">
            <a:avLst/>
          </a:prstGeom>
          <a:noFill/>
        </p:spPr>
        <p:txBody>
          <a:bodyPr wrap="none" rtlCol="0">
            <a:spAutoFit/>
          </a:bodyPr>
          <a:lstStyle/>
          <a:p>
            <a:pPr>
              <a:defRPr/>
            </a:pPr>
            <a:r>
              <a:rPr lang="en-US" altLang="zh-CN"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20XX</a:t>
            </a:r>
            <a:endParaRPr lang="zh-CN" altLang="en-US"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19" name="文本框 18"/>
          <p:cNvSpPr txBox="1"/>
          <p:nvPr/>
        </p:nvSpPr>
        <p:spPr>
          <a:xfrm>
            <a:off x="4801171" y="3012793"/>
            <a:ext cx="797013" cy="502766"/>
          </a:xfrm>
          <a:prstGeom prst="rect">
            <a:avLst/>
          </a:prstGeom>
          <a:noFill/>
        </p:spPr>
        <p:txBody>
          <a:bodyPr wrap="none" rtlCol="0">
            <a:spAutoFit/>
          </a:bodyPr>
          <a:lstStyle/>
          <a:p>
            <a:pPr>
              <a:defRPr/>
            </a:pPr>
            <a:r>
              <a:rPr lang="en-US" altLang="zh-CN"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20XX</a:t>
            </a:r>
            <a:endParaRPr lang="zh-CN" altLang="en-US"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0" name="文本框 19"/>
          <p:cNvSpPr txBox="1"/>
          <p:nvPr/>
        </p:nvSpPr>
        <p:spPr>
          <a:xfrm>
            <a:off x="7216006" y="3839665"/>
            <a:ext cx="797013" cy="502766"/>
          </a:xfrm>
          <a:prstGeom prst="rect">
            <a:avLst/>
          </a:prstGeom>
          <a:noFill/>
        </p:spPr>
        <p:txBody>
          <a:bodyPr wrap="none" rtlCol="0">
            <a:spAutoFit/>
          </a:bodyPr>
          <a:lstStyle/>
          <a:p>
            <a:pPr>
              <a:defRPr/>
            </a:pPr>
            <a:r>
              <a:rPr lang="en-US" altLang="zh-CN"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20XX</a:t>
            </a:r>
            <a:endParaRPr lang="zh-CN" altLang="en-US"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1" name="文本框 20"/>
          <p:cNvSpPr txBox="1"/>
          <p:nvPr/>
        </p:nvSpPr>
        <p:spPr>
          <a:xfrm>
            <a:off x="9726230" y="3025585"/>
            <a:ext cx="797013" cy="502766"/>
          </a:xfrm>
          <a:prstGeom prst="rect">
            <a:avLst/>
          </a:prstGeom>
          <a:noFill/>
        </p:spPr>
        <p:txBody>
          <a:bodyPr wrap="none" rtlCol="0">
            <a:spAutoFit/>
          </a:bodyPr>
          <a:lstStyle/>
          <a:p>
            <a:pPr>
              <a:defRPr/>
            </a:pPr>
            <a:r>
              <a:rPr lang="en-US" altLang="zh-CN"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20XX</a:t>
            </a:r>
            <a:endParaRPr lang="zh-CN" altLang="en-US" sz="2667" b="1"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2" name="矩形 21"/>
          <p:cNvSpPr/>
          <p:nvPr/>
        </p:nvSpPr>
        <p:spPr>
          <a:xfrm>
            <a:off x="911424" y="2424465"/>
            <a:ext cx="2400267" cy="892360"/>
          </a:xfrm>
          <a:prstGeom prst="rect">
            <a:avLst/>
          </a:prstGeom>
        </p:spPr>
        <p:txBody>
          <a:bodyPr wrap="square">
            <a:spAutoFit/>
          </a:bodyPr>
          <a:lstStyle/>
          <a:p>
            <a:pPr algn="r">
              <a:lnSpc>
                <a:spcPct val="130000"/>
              </a:lnSpc>
            </a:pPr>
            <a:r>
              <a:rPr lang="zh-CN" altLang="en-US" sz="1333"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p>
        </p:txBody>
      </p:sp>
      <p:sp>
        <p:nvSpPr>
          <p:cNvPr id="23" name="矩形 22"/>
          <p:cNvSpPr/>
          <p:nvPr/>
        </p:nvSpPr>
        <p:spPr>
          <a:xfrm>
            <a:off x="6050606" y="2424465"/>
            <a:ext cx="2179085" cy="1159035"/>
          </a:xfrm>
          <a:prstGeom prst="rect">
            <a:avLst/>
          </a:prstGeom>
        </p:spPr>
        <p:txBody>
          <a:bodyPr wrap="square">
            <a:spAutoFit/>
          </a:bodyPr>
          <a:lstStyle/>
          <a:p>
            <a:pPr algn="r">
              <a:lnSpc>
                <a:spcPct val="130000"/>
              </a:lnSpc>
            </a:pPr>
            <a:r>
              <a:rPr lang="zh-CN" altLang="en-US" sz="1333"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p>
        </p:txBody>
      </p:sp>
      <p:sp>
        <p:nvSpPr>
          <p:cNvPr id="24" name="矩形 23"/>
          <p:cNvSpPr/>
          <p:nvPr/>
        </p:nvSpPr>
        <p:spPr>
          <a:xfrm>
            <a:off x="3551718" y="4166935"/>
            <a:ext cx="2179085" cy="1159035"/>
          </a:xfrm>
          <a:prstGeom prst="rect">
            <a:avLst/>
          </a:prstGeom>
        </p:spPr>
        <p:txBody>
          <a:bodyPr wrap="square">
            <a:spAutoFit/>
          </a:bodyPr>
          <a:lstStyle/>
          <a:p>
            <a:pPr algn="r">
              <a:lnSpc>
                <a:spcPct val="130000"/>
              </a:lnSpc>
            </a:pPr>
            <a:r>
              <a:rPr lang="zh-CN" altLang="en-US" sz="1333"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p>
        </p:txBody>
      </p:sp>
      <p:sp>
        <p:nvSpPr>
          <p:cNvPr id="25" name="矩形 24"/>
          <p:cNvSpPr/>
          <p:nvPr/>
        </p:nvSpPr>
        <p:spPr>
          <a:xfrm>
            <a:off x="8469718" y="4166935"/>
            <a:ext cx="2179085" cy="1159035"/>
          </a:xfrm>
          <a:prstGeom prst="rect">
            <a:avLst/>
          </a:prstGeom>
        </p:spPr>
        <p:txBody>
          <a:bodyPr wrap="square">
            <a:spAutoFit/>
          </a:bodyPr>
          <a:lstStyle/>
          <a:p>
            <a:pPr algn="r">
              <a:lnSpc>
                <a:spcPct val="130000"/>
              </a:lnSpc>
            </a:pPr>
            <a:r>
              <a:rPr lang="zh-CN" altLang="en-US" sz="1333"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p>
        </p:txBody>
      </p:sp>
      <p:cxnSp>
        <p:nvCxnSpPr>
          <p:cNvPr id="27" name="直线连接符 26"/>
          <p:cNvCxnSpPr/>
          <p:nvPr/>
        </p:nvCxnSpPr>
        <p:spPr>
          <a:xfrm>
            <a:off x="1210190" y="1011199"/>
            <a:ext cx="10078172" cy="0"/>
          </a:xfrm>
          <a:prstGeom prst="line">
            <a:avLst/>
          </a:prstGeom>
          <a:ln w="12700" cmpd="sng">
            <a:gradFill flip="none" rotWithShape="1">
              <a:gsLst>
                <a:gs pos="0">
                  <a:schemeClr val="accent1">
                    <a:alpha val="0"/>
                  </a:schemeClr>
                </a:gs>
                <a:gs pos="100000">
                  <a:prstClr val="white">
                    <a:alpha val="0"/>
                  </a:prstClr>
                </a:gs>
                <a:gs pos="50000">
                  <a:srgbClr val="404040">
                    <a:alpha val="65000"/>
                  </a:srgbClr>
                </a:gs>
              </a:gsLst>
              <a:lin ang="0" scaled="1"/>
              <a:tileRect/>
            </a:gra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67309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randombar(horizontal)">
                                      <p:cBhvr>
                                        <p:cTn id="29" dur="500"/>
                                        <p:tgtEl>
                                          <p:spTgt spid="19"/>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up)">
                                      <p:cBhvr>
                                        <p:cTn id="33" dur="500"/>
                                        <p:tgtEl>
                                          <p:spTgt spid="29"/>
                                        </p:tgtEl>
                                      </p:cBhvr>
                                    </p:animEffect>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randombar(horizontal)">
                                      <p:cBhvr>
                                        <p:cTn id="41" dur="500"/>
                                        <p:tgtEl>
                                          <p:spTgt spid="24"/>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randombar(horizontal)">
                                      <p:cBhvr>
                                        <p:cTn id="48" dur="500"/>
                                        <p:tgtEl>
                                          <p:spTgt spid="20"/>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down)">
                                      <p:cBhvr>
                                        <p:cTn id="52" dur="500"/>
                                        <p:tgtEl>
                                          <p:spTgt spid="30"/>
                                        </p:tgtEl>
                                      </p:cBhvr>
                                    </p:animEffect>
                                  </p:childTnLst>
                                </p:cTn>
                              </p:par>
                            </p:childTnLst>
                          </p:cTn>
                        </p:par>
                        <p:par>
                          <p:cTn id="53" fill="hold">
                            <p:stCondLst>
                              <p:cond delay="5000"/>
                            </p:stCondLst>
                            <p:childTnLst>
                              <p:par>
                                <p:cTn id="54" presetID="14" presetClass="entr" presetSubtype="1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randombar(horizontal)">
                                      <p:cBhvr>
                                        <p:cTn id="56" dur="500"/>
                                        <p:tgtEl>
                                          <p:spTgt spid="7"/>
                                        </p:tgtEl>
                                      </p:cBhvr>
                                    </p:animEffect>
                                  </p:childTnLst>
                                </p:cTn>
                              </p:par>
                            </p:childTnLst>
                          </p:cTn>
                        </p:par>
                        <p:par>
                          <p:cTn id="57" fill="hold">
                            <p:stCondLst>
                              <p:cond delay="5500"/>
                            </p:stCondLst>
                            <p:childTnLst>
                              <p:par>
                                <p:cTn id="58" presetID="14" presetClass="entr" presetSubtype="1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randombar(horizontal)">
                                      <p:cBhvr>
                                        <p:cTn id="60" dur="500"/>
                                        <p:tgtEl>
                                          <p:spTgt spid="23"/>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randombar(horizontal)">
                                      <p:cBhvr>
                                        <p:cTn id="67" dur="500"/>
                                        <p:tgtEl>
                                          <p:spTgt spid="21"/>
                                        </p:tgtEl>
                                      </p:cBhvr>
                                    </p:animEffect>
                                  </p:childTnLst>
                                </p:cTn>
                              </p:par>
                            </p:childTnLst>
                          </p:cTn>
                        </p:par>
                        <p:par>
                          <p:cTn id="68" fill="hold">
                            <p:stCondLst>
                              <p:cond delay="6500"/>
                            </p:stCondLst>
                            <p:childTnLst>
                              <p:par>
                                <p:cTn id="69" presetID="22" presetClass="entr" presetSubtype="1"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up)">
                                      <p:cBhvr>
                                        <p:cTn id="71" dur="500"/>
                                        <p:tgtEl>
                                          <p:spTgt spid="31"/>
                                        </p:tgtEl>
                                      </p:cBhvr>
                                    </p:animEffect>
                                  </p:childTnLst>
                                </p:cTn>
                              </p:par>
                            </p:childTnLst>
                          </p:cTn>
                        </p:par>
                        <p:par>
                          <p:cTn id="72" fill="hold">
                            <p:stCondLst>
                              <p:cond delay="7000"/>
                            </p:stCondLst>
                            <p:childTnLst>
                              <p:par>
                                <p:cTn id="73" presetID="14" presetClass="entr" presetSubtype="10"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randombar(horizontal)">
                                      <p:cBhvr>
                                        <p:cTn id="75" dur="500"/>
                                        <p:tgtEl>
                                          <p:spTgt spid="8"/>
                                        </p:tgtEl>
                                      </p:cBhvr>
                                    </p:animEffect>
                                  </p:childTnLst>
                                </p:cTn>
                              </p:par>
                            </p:childTnLst>
                          </p:cTn>
                        </p:par>
                        <p:par>
                          <p:cTn id="76" fill="hold">
                            <p:stCondLst>
                              <p:cond delay="7500"/>
                            </p:stCondLst>
                            <p:childTnLst>
                              <p:par>
                                <p:cTn id="77" presetID="14" presetClass="entr" presetSubtype="1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randombar(horizontal)">
                                      <p:cBhvr>
                                        <p:cTn id="7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8" grpId="0"/>
      <p:bldP spid="19" grpId="0"/>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a:spLocks/>
          </p:cNvSpPr>
          <p:nvPr/>
        </p:nvSpPr>
        <p:spPr bwMode="auto">
          <a:xfrm>
            <a:off x="4876434" y="2341095"/>
            <a:ext cx="920751" cy="179071"/>
          </a:xfrm>
          <a:custGeom>
            <a:avLst/>
            <a:gdLst>
              <a:gd name="T0" fmla="*/ 184 w 184"/>
              <a:gd name="T1" fmla="*/ 26 h 40"/>
              <a:gd name="T2" fmla="*/ 170 w 184"/>
              <a:gd name="T3" fmla="*/ 40 h 40"/>
              <a:gd name="T4" fmla="*/ 14 w 184"/>
              <a:gd name="T5" fmla="*/ 40 h 40"/>
              <a:gd name="T6" fmla="*/ 0 w 184"/>
              <a:gd name="T7" fmla="*/ 26 h 40"/>
              <a:gd name="T8" fmla="*/ 0 w 184"/>
              <a:gd name="T9" fmla="*/ 13 h 40"/>
              <a:gd name="T10" fmla="*/ 14 w 184"/>
              <a:gd name="T11" fmla="*/ 0 h 40"/>
              <a:gd name="T12" fmla="*/ 170 w 184"/>
              <a:gd name="T13" fmla="*/ 0 h 40"/>
              <a:gd name="T14" fmla="*/ 184 w 184"/>
              <a:gd name="T15" fmla="*/ 13 h 40"/>
              <a:gd name="T16" fmla="*/ 184 w 184"/>
              <a:gd name="T1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40">
                <a:moveTo>
                  <a:pt x="184" y="26"/>
                </a:moveTo>
                <a:cubicBezTo>
                  <a:pt x="184" y="34"/>
                  <a:pt x="177" y="40"/>
                  <a:pt x="170" y="40"/>
                </a:cubicBezTo>
                <a:cubicBezTo>
                  <a:pt x="14" y="40"/>
                  <a:pt x="14" y="40"/>
                  <a:pt x="14" y="40"/>
                </a:cubicBezTo>
                <a:cubicBezTo>
                  <a:pt x="6" y="40"/>
                  <a:pt x="0" y="34"/>
                  <a:pt x="0" y="26"/>
                </a:cubicBezTo>
                <a:cubicBezTo>
                  <a:pt x="0" y="13"/>
                  <a:pt x="0" y="13"/>
                  <a:pt x="0" y="13"/>
                </a:cubicBezTo>
                <a:cubicBezTo>
                  <a:pt x="0" y="6"/>
                  <a:pt x="6" y="0"/>
                  <a:pt x="14" y="0"/>
                </a:cubicBezTo>
                <a:cubicBezTo>
                  <a:pt x="170" y="0"/>
                  <a:pt x="170" y="0"/>
                  <a:pt x="170" y="0"/>
                </a:cubicBezTo>
                <a:cubicBezTo>
                  <a:pt x="177" y="0"/>
                  <a:pt x="184" y="6"/>
                  <a:pt x="184" y="13"/>
                </a:cubicBezTo>
                <a:lnTo>
                  <a:pt x="184" y="26"/>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a:sym typeface="Agency FB" panose="020B0503020202020204" pitchFamily="34" charset="0"/>
            </a:endParaRPr>
          </a:p>
        </p:txBody>
      </p:sp>
      <p:sp>
        <p:nvSpPr>
          <p:cNvPr id="5" name="Freeform 546"/>
          <p:cNvSpPr>
            <a:spLocks/>
          </p:cNvSpPr>
          <p:nvPr/>
        </p:nvSpPr>
        <p:spPr bwMode="auto">
          <a:xfrm>
            <a:off x="4876434" y="3534713"/>
            <a:ext cx="920751" cy="180976"/>
          </a:xfrm>
          <a:custGeom>
            <a:avLst/>
            <a:gdLst>
              <a:gd name="T0" fmla="*/ 184 w 184"/>
              <a:gd name="T1" fmla="*/ 27 h 40"/>
              <a:gd name="T2" fmla="*/ 170 w 184"/>
              <a:gd name="T3" fmla="*/ 40 h 40"/>
              <a:gd name="T4" fmla="*/ 14 w 184"/>
              <a:gd name="T5" fmla="*/ 40 h 40"/>
              <a:gd name="T6" fmla="*/ 0 w 184"/>
              <a:gd name="T7" fmla="*/ 27 h 40"/>
              <a:gd name="T8" fmla="*/ 0 w 184"/>
              <a:gd name="T9" fmla="*/ 14 h 40"/>
              <a:gd name="T10" fmla="*/ 14 w 184"/>
              <a:gd name="T11" fmla="*/ 0 h 40"/>
              <a:gd name="T12" fmla="*/ 170 w 184"/>
              <a:gd name="T13" fmla="*/ 0 h 40"/>
              <a:gd name="T14" fmla="*/ 184 w 184"/>
              <a:gd name="T15" fmla="*/ 14 h 40"/>
              <a:gd name="T16" fmla="*/ 184 w 184"/>
              <a:gd name="T17"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40">
                <a:moveTo>
                  <a:pt x="184" y="27"/>
                </a:moveTo>
                <a:cubicBezTo>
                  <a:pt x="184" y="34"/>
                  <a:pt x="178" y="40"/>
                  <a:pt x="170" y="40"/>
                </a:cubicBezTo>
                <a:cubicBezTo>
                  <a:pt x="14" y="40"/>
                  <a:pt x="14" y="40"/>
                  <a:pt x="14" y="40"/>
                </a:cubicBezTo>
                <a:cubicBezTo>
                  <a:pt x="6" y="40"/>
                  <a:pt x="0" y="34"/>
                  <a:pt x="0" y="27"/>
                </a:cubicBezTo>
                <a:cubicBezTo>
                  <a:pt x="0" y="14"/>
                  <a:pt x="0" y="14"/>
                  <a:pt x="0" y="14"/>
                </a:cubicBezTo>
                <a:cubicBezTo>
                  <a:pt x="0" y="6"/>
                  <a:pt x="6" y="0"/>
                  <a:pt x="14" y="0"/>
                </a:cubicBezTo>
                <a:cubicBezTo>
                  <a:pt x="170" y="0"/>
                  <a:pt x="170" y="0"/>
                  <a:pt x="170" y="0"/>
                </a:cubicBezTo>
                <a:cubicBezTo>
                  <a:pt x="178" y="0"/>
                  <a:pt x="184" y="6"/>
                  <a:pt x="184" y="14"/>
                </a:cubicBezTo>
                <a:lnTo>
                  <a:pt x="184" y="27"/>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p>
            <a:endParaRPr lang="zh-CN" altLang="en-US">
              <a:sym typeface="Agency FB" panose="020B0503020202020204" pitchFamily="34" charset="0"/>
            </a:endParaRPr>
          </a:p>
        </p:txBody>
      </p:sp>
      <p:sp>
        <p:nvSpPr>
          <p:cNvPr id="6" name="Freeform 547"/>
          <p:cNvSpPr>
            <a:spLocks/>
          </p:cNvSpPr>
          <p:nvPr/>
        </p:nvSpPr>
        <p:spPr bwMode="auto">
          <a:xfrm>
            <a:off x="4876434" y="4730237"/>
            <a:ext cx="920751" cy="180976"/>
          </a:xfrm>
          <a:custGeom>
            <a:avLst/>
            <a:gdLst>
              <a:gd name="T0" fmla="*/ 184 w 184"/>
              <a:gd name="T1" fmla="*/ 27 h 40"/>
              <a:gd name="T2" fmla="*/ 170 w 184"/>
              <a:gd name="T3" fmla="*/ 40 h 40"/>
              <a:gd name="T4" fmla="*/ 14 w 184"/>
              <a:gd name="T5" fmla="*/ 40 h 40"/>
              <a:gd name="T6" fmla="*/ 0 w 184"/>
              <a:gd name="T7" fmla="*/ 27 h 40"/>
              <a:gd name="T8" fmla="*/ 0 w 184"/>
              <a:gd name="T9" fmla="*/ 14 h 40"/>
              <a:gd name="T10" fmla="*/ 14 w 184"/>
              <a:gd name="T11" fmla="*/ 0 h 40"/>
              <a:gd name="T12" fmla="*/ 170 w 184"/>
              <a:gd name="T13" fmla="*/ 0 h 40"/>
              <a:gd name="T14" fmla="*/ 184 w 184"/>
              <a:gd name="T15" fmla="*/ 14 h 40"/>
              <a:gd name="T16" fmla="*/ 184 w 184"/>
              <a:gd name="T17"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40">
                <a:moveTo>
                  <a:pt x="184" y="27"/>
                </a:moveTo>
                <a:cubicBezTo>
                  <a:pt x="184" y="34"/>
                  <a:pt x="178" y="40"/>
                  <a:pt x="170" y="40"/>
                </a:cubicBezTo>
                <a:cubicBezTo>
                  <a:pt x="14" y="40"/>
                  <a:pt x="14" y="40"/>
                  <a:pt x="14" y="40"/>
                </a:cubicBezTo>
                <a:cubicBezTo>
                  <a:pt x="6" y="40"/>
                  <a:pt x="0" y="34"/>
                  <a:pt x="0" y="27"/>
                </a:cubicBezTo>
                <a:cubicBezTo>
                  <a:pt x="0" y="14"/>
                  <a:pt x="0" y="14"/>
                  <a:pt x="0" y="14"/>
                </a:cubicBezTo>
                <a:cubicBezTo>
                  <a:pt x="0" y="6"/>
                  <a:pt x="6" y="0"/>
                  <a:pt x="14" y="0"/>
                </a:cubicBezTo>
                <a:cubicBezTo>
                  <a:pt x="170" y="0"/>
                  <a:pt x="170" y="0"/>
                  <a:pt x="170" y="0"/>
                </a:cubicBezTo>
                <a:cubicBezTo>
                  <a:pt x="178" y="0"/>
                  <a:pt x="184" y="6"/>
                  <a:pt x="184" y="14"/>
                </a:cubicBezTo>
                <a:lnTo>
                  <a:pt x="184" y="27"/>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zh-CN" altLang="en-US">
              <a:sym typeface="Agency FB" panose="020B0503020202020204" pitchFamily="34" charset="0"/>
            </a:endParaRPr>
          </a:p>
        </p:txBody>
      </p:sp>
      <p:sp>
        <p:nvSpPr>
          <p:cNvPr id="7" name="Freeform 548"/>
          <p:cNvSpPr>
            <a:spLocks/>
          </p:cNvSpPr>
          <p:nvPr/>
        </p:nvSpPr>
        <p:spPr bwMode="auto">
          <a:xfrm>
            <a:off x="4876432" y="5925760"/>
            <a:ext cx="916517" cy="180976"/>
          </a:xfrm>
          <a:custGeom>
            <a:avLst/>
            <a:gdLst>
              <a:gd name="T0" fmla="*/ 183 w 183"/>
              <a:gd name="T1" fmla="*/ 27 h 40"/>
              <a:gd name="T2" fmla="*/ 170 w 183"/>
              <a:gd name="T3" fmla="*/ 40 h 40"/>
              <a:gd name="T4" fmla="*/ 13 w 183"/>
              <a:gd name="T5" fmla="*/ 40 h 40"/>
              <a:gd name="T6" fmla="*/ 0 w 183"/>
              <a:gd name="T7" fmla="*/ 27 h 40"/>
              <a:gd name="T8" fmla="*/ 0 w 183"/>
              <a:gd name="T9" fmla="*/ 14 h 40"/>
              <a:gd name="T10" fmla="*/ 13 w 183"/>
              <a:gd name="T11" fmla="*/ 0 h 40"/>
              <a:gd name="T12" fmla="*/ 170 w 183"/>
              <a:gd name="T13" fmla="*/ 0 h 40"/>
              <a:gd name="T14" fmla="*/ 183 w 183"/>
              <a:gd name="T15" fmla="*/ 14 h 40"/>
              <a:gd name="T16" fmla="*/ 183 w 183"/>
              <a:gd name="T17"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40">
                <a:moveTo>
                  <a:pt x="183" y="27"/>
                </a:moveTo>
                <a:cubicBezTo>
                  <a:pt x="183" y="34"/>
                  <a:pt x="177" y="40"/>
                  <a:pt x="170" y="40"/>
                </a:cubicBezTo>
                <a:cubicBezTo>
                  <a:pt x="13" y="40"/>
                  <a:pt x="13" y="40"/>
                  <a:pt x="13" y="40"/>
                </a:cubicBezTo>
                <a:cubicBezTo>
                  <a:pt x="6" y="40"/>
                  <a:pt x="0" y="34"/>
                  <a:pt x="0" y="27"/>
                </a:cubicBezTo>
                <a:cubicBezTo>
                  <a:pt x="0" y="14"/>
                  <a:pt x="0" y="14"/>
                  <a:pt x="0" y="14"/>
                </a:cubicBezTo>
                <a:cubicBezTo>
                  <a:pt x="0" y="6"/>
                  <a:pt x="6" y="0"/>
                  <a:pt x="13" y="0"/>
                </a:cubicBezTo>
                <a:cubicBezTo>
                  <a:pt x="170" y="0"/>
                  <a:pt x="170" y="0"/>
                  <a:pt x="170" y="0"/>
                </a:cubicBezTo>
                <a:cubicBezTo>
                  <a:pt x="177" y="0"/>
                  <a:pt x="183" y="6"/>
                  <a:pt x="183" y="14"/>
                </a:cubicBezTo>
                <a:lnTo>
                  <a:pt x="183" y="27"/>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zh-CN" altLang="en-US">
              <a:sym typeface="Agency FB" panose="020B0503020202020204" pitchFamily="34" charset="0"/>
            </a:endParaRPr>
          </a:p>
        </p:txBody>
      </p:sp>
      <p:sp>
        <p:nvSpPr>
          <p:cNvPr id="8" name="TextBox 1542"/>
          <p:cNvSpPr txBox="1"/>
          <p:nvPr/>
        </p:nvSpPr>
        <p:spPr>
          <a:xfrm>
            <a:off x="4911666" y="1796819"/>
            <a:ext cx="833883" cy="584775"/>
          </a:xfrm>
          <a:prstGeom prst="rect">
            <a:avLst/>
          </a:prstGeom>
          <a:noFill/>
        </p:spPr>
        <p:txBody>
          <a:bodyPr wrap="none" rtlCol="0">
            <a:spAutoFit/>
          </a:bodyPr>
          <a:lstStyle/>
          <a:p>
            <a:pPr algn="ctr"/>
            <a:r>
              <a:rPr lang="en-US" altLang="zh-CN"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40%</a:t>
            </a:r>
            <a:endParaRPr lang="zh-CN" altLang="en-US"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9" name="TextBox 555"/>
          <p:cNvSpPr txBox="1"/>
          <p:nvPr/>
        </p:nvSpPr>
        <p:spPr>
          <a:xfrm>
            <a:off x="4799054" y="2996843"/>
            <a:ext cx="821059" cy="584775"/>
          </a:xfrm>
          <a:prstGeom prst="rect">
            <a:avLst/>
          </a:prstGeom>
          <a:noFill/>
        </p:spPr>
        <p:txBody>
          <a:bodyPr wrap="none" rtlCol="0">
            <a:spAutoFit/>
          </a:bodyPr>
          <a:lstStyle/>
          <a:p>
            <a:r>
              <a:rPr lang="en-US" altLang="zh-CN"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25%</a:t>
            </a:r>
            <a:endParaRPr lang="zh-CN" altLang="en-US"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10" name="TextBox 556"/>
          <p:cNvSpPr txBox="1"/>
          <p:nvPr/>
        </p:nvSpPr>
        <p:spPr>
          <a:xfrm>
            <a:off x="4799054" y="4196867"/>
            <a:ext cx="821059" cy="584775"/>
          </a:xfrm>
          <a:prstGeom prst="rect">
            <a:avLst/>
          </a:prstGeom>
          <a:noFill/>
        </p:spPr>
        <p:txBody>
          <a:bodyPr wrap="none" rtlCol="0">
            <a:spAutoFit/>
          </a:bodyPr>
          <a:lstStyle/>
          <a:p>
            <a:r>
              <a:rPr lang="en-US" altLang="zh-CN"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25%</a:t>
            </a:r>
            <a:endParaRPr lang="zh-CN" altLang="en-US"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11" name="TextBox 557"/>
          <p:cNvSpPr txBox="1"/>
          <p:nvPr/>
        </p:nvSpPr>
        <p:spPr>
          <a:xfrm>
            <a:off x="4957353" y="5396891"/>
            <a:ext cx="742511" cy="584775"/>
          </a:xfrm>
          <a:prstGeom prst="rect">
            <a:avLst/>
          </a:prstGeom>
          <a:noFill/>
        </p:spPr>
        <p:txBody>
          <a:bodyPr wrap="none" rtlCol="0">
            <a:spAutoFit/>
          </a:bodyPr>
          <a:lstStyle/>
          <a:p>
            <a:pPr algn="ctr"/>
            <a:r>
              <a:rPr lang="en-US" altLang="zh-CN"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10%</a:t>
            </a:r>
            <a:endParaRPr lang="zh-CN" altLang="en-US" sz="3200"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endParaRPr>
          </a:p>
        </p:txBody>
      </p:sp>
      <p:cxnSp>
        <p:nvCxnSpPr>
          <p:cNvPr id="12" name="直接连接符 11"/>
          <p:cNvCxnSpPr/>
          <p:nvPr/>
        </p:nvCxnSpPr>
        <p:spPr>
          <a:xfrm>
            <a:off x="4659915" y="2017720"/>
            <a:ext cx="0" cy="4234145"/>
          </a:xfrm>
          <a:prstGeom prst="line">
            <a:avLst/>
          </a:prstGeom>
          <a:ln>
            <a:solidFill>
              <a:schemeClr val="bg1">
                <a:lumMod val="50000"/>
              </a:schemeClr>
            </a:solidFill>
            <a:prstDash val="sys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444923" y="2353520"/>
            <a:ext cx="3780367" cy="3402331"/>
            <a:chOff x="1704676" y="1974850"/>
            <a:chExt cx="2835275" cy="2835275"/>
          </a:xfrm>
        </p:grpSpPr>
        <p:grpSp>
          <p:nvGrpSpPr>
            <p:cNvPr id="14" name="组合 13"/>
            <p:cNvGrpSpPr/>
            <p:nvPr/>
          </p:nvGrpSpPr>
          <p:grpSpPr>
            <a:xfrm>
              <a:off x="1704676" y="1974850"/>
              <a:ext cx="2835275" cy="2835275"/>
              <a:chOff x="4618038" y="1390651"/>
              <a:chExt cx="2835275" cy="2835275"/>
            </a:xfrm>
          </p:grpSpPr>
          <p:sp>
            <p:nvSpPr>
              <p:cNvPr id="22" name="Freeform 7"/>
              <p:cNvSpPr>
                <a:spLocks/>
              </p:cNvSpPr>
              <p:nvPr/>
            </p:nvSpPr>
            <p:spPr bwMode="auto">
              <a:xfrm>
                <a:off x="4618038" y="1390651"/>
                <a:ext cx="1728788" cy="2343150"/>
              </a:xfrm>
              <a:custGeom>
                <a:avLst/>
                <a:gdLst>
                  <a:gd name="T0" fmla="*/ 189 w 461"/>
                  <a:gd name="T1" fmla="*/ 378 h 625"/>
                  <a:gd name="T2" fmla="*/ 381 w 461"/>
                  <a:gd name="T3" fmla="*/ 186 h 625"/>
                  <a:gd name="T4" fmla="*/ 420 w 461"/>
                  <a:gd name="T5" fmla="*/ 189 h 625"/>
                  <a:gd name="T6" fmla="*/ 461 w 461"/>
                  <a:gd name="T7" fmla="*/ 9 h 625"/>
                  <a:gd name="T8" fmla="*/ 378 w 461"/>
                  <a:gd name="T9" fmla="*/ 0 h 625"/>
                  <a:gd name="T10" fmla="*/ 0 w 461"/>
                  <a:gd name="T11" fmla="*/ 378 h 625"/>
                  <a:gd name="T12" fmla="*/ 92 w 461"/>
                  <a:gd name="T13" fmla="*/ 625 h 625"/>
                  <a:gd name="T14" fmla="*/ 235 w 461"/>
                  <a:gd name="T15" fmla="*/ 502 h 625"/>
                  <a:gd name="T16" fmla="*/ 189 w 461"/>
                  <a:gd name="T17" fmla="*/ 378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625">
                    <a:moveTo>
                      <a:pt x="189" y="378"/>
                    </a:moveTo>
                    <a:cubicBezTo>
                      <a:pt x="189" y="272"/>
                      <a:pt x="275" y="186"/>
                      <a:pt x="381" y="186"/>
                    </a:cubicBezTo>
                    <a:cubicBezTo>
                      <a:pt x="395" y="186"/>
                      <a:pt x="408" y="187"/>
                      <a:pt x="420" y="189"/>
                    </a:cubicBezTo>
                    <a:cubicBezTo>
                      <a:pt x="461" y="9"/>
                      <a:pt x="461" y="9"/>
                      <a:pt x="461" y="9"/>
                    </a:cubicBezTo>
                    <a:cubicBezTo>
                      <a:pt x="434" y="3"/>
                      <a:pt x="406" y="0"/>
                      <a:pt x="378" y="0"/>
                    </a:cubicBezTo>
                    <a:cubicBezTo>
                      <a:pt x="169" y="0"/>
                      <a:pt x="0" y="169"/>
                      <a:pt x="0" y="378"/>
                    </a:cubicBezTo>
                    <a:cubicBezTo>
                      <a:pt x="0" y="472"/>
                      <a:pt x="35" y="559"/>
                      <a:pt x="92" y="625"/>
                    </a:cubicBezTo>
                    <a:cubicBezTo>
                      <a:pt x="235" y="502"/>
                      <a:pt x="235" y="502"/>
                      <a:pt x="235" y="502"/>
                    </a:cubicBezTo>
                    <a:cubicBezTo>
                      <a:pt x="206" y="468"/>
                      <a:pt x="189" y="425"/>
                      <a:pt x="189" y="378"/>
                    </a:cubicBezTo>
                    <a:close/>
                  </a:path>
                </a:pathLst>
              </a:custGeom>
              <a:solidFill>
                <a:schemeClr val="accent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dirty="0">
                  <a:latin typeface="Agency FB" panose="020B0503020202020204" pitchFamily="34" charset="0"/>
                  <a:ea typeface="微软雅黑" panose="020B0503020204020204" pitchFamily="34" charset="-122"/>
                  <a:sym typeface="Agency FB" panose="020B0503020202020204" pitchFamily="34" charset="0"/>
                </a:endParaRPr>
              </a:p>
            </p:txBody>
          </p:sp>
          <p:sp>
            <p:nvSpPr>
              <p:cNvPr id="23" name="Freeform 8"/>
              <p:cNvSpPr>
                <a:spLocks/>
              </p:cNvSpPr>
              <p:nvPr/>
            </p:nvSpPr>
            <p:spPr bwMode="auto">
              <a:xfrm>
                <a:off x="6192838" y="1423988"/>
                <a:ext cx="1062038" cy="1009650"/>
              </a:xfrm>
              <a:custGeom>
                <a:avLst/>
                <a:gdLst>
                  <a:gd name="T0" fmla="*/ 126 w 283"/>
                  <a:gd name="T1" fmla="*/ 269 h 269"/>
                  <a:gd name="T2" fmla="*/ 283 w 283"/>
                  <a:gd name="T3" fmla="*/ 176 h 269"/>
                  <a:gd name="T4" fmla="*/ 41 w 283"/>
                  <a:gd name="T5" fmla="*/ 0 h 269"/>
                  <a:gd name="T6" fmla="*/ 0 w 283"/>
                  <a:gd name="T7" fmla="*/ 180 h 269"/>
                  <a:gd name="T8" fmla="*/ 126 w 283"/>
                  <a:gd name="T9" fmla="*/ 269 h 269"/>
                </a:gdLst>
                <a:ahLst/>
                <a:cxnLst>
                  <a:cxn ang="0">
                    <a:pos x="T0" y="T1"/>
                  </a:cxn>
                  <a:cxn ang="0">
                    <a:pos x="T2" y="T3"/>
                  </a:cxn>
                  <a:cxn ang="0">
                    <a:pos x="T4" y="T5"/>
                  </a:cxn>
                  <a:cxn ang="0">
                    <a:pos x="T6" y="T7"/>
                  </a:cxn>
                  <a:cxn ang="0">
                    <a:pos x="T8" y="T9"/>
                  </a:cxn>
                </a:cxnLst>
                <a:rect l="0" t="0" r="r" b="b"/>
                <a:pathLst>
                  <a:path w="283" h="269">
                    <a:moveTo>
                      <a:pt x="126" y="269"/>
                    </a:moveTo>
                    <a:cubicBezTo>
                      <a:pt x="283" y="176"/>
                      <a:pt x="283" y="176"/>
                      <a:pt x="283" y="176"/>
                    </a:cubicBezTo>
                    <a:cubicBezTo>
                      <a:pt x="231" y="88"/>
                      <a:pt x="144" y="23"/>
                      <a:pt x="41" y="0"/>
                    </a:cubicBezTo>
                    <a:cubicBezTo>
                      <a:pt x="0" y="180"/>
                      <a:pt x="0" y="180"/>
                      <a:pt x="0" y="180"/>
                    </a:cubicBezTo>
                    <a:cubicBezTo>
                      <a:pt x="53" y="191"/>
                      <a:pt x="99" y="224"/>
                      <a:pt x="126" y="269"/>
                    </a:cubicBezTo>
                    <a:close/>
                  </a:path>
                </a:pathLst>
              </a:custGeom>
              <a:solidFill>
                <a:schemeClr val="accent4"/>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24" name="Freeform 9"/>
              <p:cNvSpPr>
                <a:spLocks/>
              </p:cNvSpPr>
              <p:nvPr/>
            </p:nvSpPr>
            <p:spPr bwMode="auto">
              <a:xfrm>
                <a:off x="6602413" y="2084388"/>
                <a:ext cx="850900" cy="1619250"/>
              </a:xfrm>
              <a:custGeom>
                <a:avLst/>
                <a:gdLst>
                  <a:gd name="T0" fmla="*/ 174 w 227"/>
                  <a:gd name="T1" fmla="*/ 0 h 432"/>
                  <a:gd name="T2" fmla="*/ 17 w 227"/>
                  <a:gd name="T3" fmla="*/ 93 h 432"/>
                  <a:gd name="T4" fmla="*/ 44 w 227"/>
                  <a:gd name="T5" fmla="*/ 193 h 432"/>
                  <a:gd name="T6" fmla="*/ 0 w 227"/>
                  <a:gd name="T7" fmla="*/ 316 h 432"/>
                  <a:gd name="T8" fmla="*/ 141 w 227"/>
                  <a:gd name="T9" fmla="*/ 432 h 432"/>
                  <a:gd name="T10" fmla="*/ 227 w 227"/>
                  <a:gd name="T11" fmla="*/ 193 h 432"/>
                  <a:gd name="T12" fmla="*/ 174 w 227"/>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27" h="432">
                    <a:moveTo>
                      <a:pt x="174" y="0"/>
                    </a:moveTo>
                    <a:cubicBezTo>
                      <a:pt x="17" y="93"/>
                      <a:pt x="17" y="93"/>
                      <a:pt x="17" y="93"/>
                    </a:cubicBezTo>
                    <a:cubicBezTo>
                      <a:pt x="34" y="122"/>
                      <a:pt x="44" y="156"/>
                      <a:pt x="44" y="193"/>
                    </a:cubicBezTo>
                    <a:cubicBezTo>
                      <a:pt x="44" y="240"/>
                      <a:pt x="28" y="283"/>
                      <a:pt x="0" y="316"/>
                    </a:cubicBezTo>
                    <a:cubicBezTo>
                      <a:pt x="141" y="432"/>
                      <a:pt x="141" y="432"/>
                      <a:pt x="141" y="432"/>
                    </a:cubicBezTo>
                    <a:cubicBezTo>
                      <a:pt x="195" y="367"/>
                      <a:pt x="227" y="284"/>
                      <a:pt x="227" y="193"/>
                    </a:cubicBezTo>
                    <a:cubicBezTo>
                      <a:pt x="227" y="122"/>
                      <a:pt x="208" y="57"/>
                      <a:pt x="174" y="0"/>
                    </a:cubicBezTo>
                    <a:close/>
                  </a:path>
                </a:pathLst>
              </a:custGeom>
              <a:solidFill>
                <a:schemeClr val="accent3"/>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25" name="Freeform 10"/>
              <p:cNvSpPr>
                <a:spLocks/>
              </p:cNvSpPr>
              <p:nvPr/>
            </p:nvSpPr>
            <p:spPr bwMode="auto">
              <a:xfrm>
                <a:off x="4962525" y="3268663"/>
                <a:ext cx="2168525" cy="957263"/>
              </a:xfrm>
              <a:custGeom>
                <a:avLst/>
                <a:gdLst>
                  <a:gd name="T0" fmla="*/ 289 w 578"/>
                  <a:gd name="T1" fmla="*/ 69 h 255"/>
                  <a:gd name="T2" fmla="*/ 143 w 578"/>
                  <a:gd name="T3" fmla="*/ 1 h 255"/>
                  <a:gd name="T4" fmla="*/ 0 w 578"/>
                  <a:gd name="T5" fmla="*/ 124 h 255"/>
                  <a:gd name="T6" fmla="*/ 286 w 578"/>
                  <a:gd name="T7" fmla="*/ 255 h 255"/>
                  <a:gd name="T8" fmla="*/ 578 w 578"/>
                  <a:gd name="T9" fmla="*/ 116 h 255"/>
                  <a:gd name="T10" fmla="*/ 437 w 578"/>
                  <a:gd name="T11" fmla="*/ 0 h 255"/>
                  <a:gd name="T12" fmla="*/ 289 w 578"/>
                  <a:gd name="T13" fmla="*/ 69 h 255"/>
                </a:gdLst>
                <a:ahLst/>
                <a:cxnLst>
                  <a:cxn ang="0">
                    <a:pos x="T0" y="T1"/>
                  </a:cxn>
                  <a:cxn ang="0">
                    <a:pos x="T2" y="T3"/>
                  </a:cxn>
                  <a:cxn ang="0">
                    <a:pos x="T4" y="T5"/>
                  </a:cxn>
                  <a:cxn ang="0">
                    <a:pos x="T6" y="T7"/>
                  </a:cxn>
                  <a:cxn ang="0">
                    <a:pos x="T8" y="T9"/>
                  </a:cxn>
                  <a:cxn ang="0">
                    <a:pos x="T10" y="T11"/>
                  </a:cxn>
                  <a:cxn ang="0">
                    <a:pos x="T12" y="T13"/>
                  </a:cxn>
                </a:cxnLst>
                <a:rect l="0" t="0" r="r" b="b"/>
                <a:pathLst>
                  <a:path w="578" h="255">
                    <a:moveTo>
                      <a:pt x="289" y="69"/>
                    </a:moveTo>
                    <a:cubicBezTo>
                      <a:pt x="230" y="69"/>
                      <a:pt x="178" y="42"/>
                      <a:pt x="143" y="1"/>
                    </a:cubicBezTo>
                    <a:cubicBezTo>
                      <a:pt x="0" y="124"/>
                      <a:pt x="0" y="124"/>
                      <a:pt x="0" y="124"/>
                    </a:cubicBezTo>
                    <a:cubicBezTo>
                      <a:pt x="69" y="204"/>
                      <a:pt x="172" y="255"/>
                      <a:pt x="286" y="255"/>
                    </a:cubicBezTo>
                    <a:cubicBezTo>
                      <a:pt x="404" y="255"/>
                      <a:pt x="509" y="201"/>
                      <a:pt x="578" y="116"/>
                    </a:cubicBezTo>
                    <a:cubicBezTo>
                      <a:pt x="437" y="0"/>
                      <a:pt x="437" y="0"/>
                      <a:pt x="437" y="0"/>
                    </a:cubicBezTo>
                    <a:cubicBezTo>
                      <a:pt x="401" y="42"/>
                      <a:pt x="348" y="69"/>
                      <a:pt x="289" y="69"/>
                    </a:cubicBezTo>
                    <a:close/>
                  </a:path>
                </a:pathLst>
              </a:custGeom>
              <a:solidFill>
                <a:schemeClr val="accent2"/>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15" name="组合 14"/>
            <p:cNvGrpSpPr/>
            <p:nvPr/>
          </p:nvGrpSpPr>
          <p:grpSpPr>
            <a:xfrm>
              <a:off x="2030123" y="2258138"/>
              <a:ext cx="2371270" cy="2270897"/>
              <a:chOff x="-1292916" y="1428603"/>
              <a:chExt cx="2641461" cy="2529650"/>
            </a:xfrm>
          </p:grpSpPr>
          <p:sp>
            <p:nvSpPr>
              <p:cNvPr id="16" name="Freeform 554"/>
              <p:cNvSpPr>
                <a:spLocks noEditPoints="1"/>
              </p:cNvSpPr>
              <p:nvPr/>
            </p:nvSpPr>
            <p:spPr bwMode="auto">
              <a:xfrm>
                <a:off x="-1292916" y="1868301"/>
                <a:ext cx="371332" cy="492326"/>
              </a:xfrm>
              <a:custGeom>
                <a:avLst/>
                <a:gdLst>
                  <a:gd name="T0" fmla="*/ 34 w 68"/>
                  <a:gd name="T1" fmla="*/ 0 h 90"/>
                  <a:gd name="T2" fmla="*/ 66 w 68"/>
                  <a:gd name="T3" fmla="*/ 32 h 90"/>
                  <a:gd name="T4" fmla="*/ 34 w 68"/>
                  <a:gd name="T5" fmla="*/ 64 h 90"/>
                  <a:gd name="T6" fmla="*/ 2 w 68"/>
                  <a:gd name="T7" fmla="*/ 32 h 90"/>
                  <a:gd name="T8" fmla="*/ 34 w 68"/>
                  <a:gd name="T9" fmla="*/ 0 h 90"/>
                  <a:gd name="T10" fmla="*/ 34 w 68"/>
                  <a:gd name="T11" fmla="*/ 0 h 90"/>
                  <a:gd name="T12" fmla="*/ 34 w 68"/>
                  <a:gd name="T13" fmla="*/ 16 h 90"/>
                  <a:gd name="T14" fmla="*/ 50 w 68"/>
                  <a:gd name="T15" fmla="*/ 32 h 90"/>
                  <a:gd name="T16" fmla="*/ 34 w 68"/>
                  <a:gd name="T17" fmla="*/ 48 h 90"/>
                  <a:gd name="T18" fmla="*/ 18 w 68"/>
                  <a:gd name="T19" fmla="*/ 32 h 90"/>
                  <a:gd name="T20" fmla="*/ 34 w 68"/>
                  <a:gd name="T21" fmla="*/ 16 h 90"/>
                  <a:gd name="T22" fmla="*/ 34 w 68"/>
                  <a:gd name="T23" fmla="*/ 16 h 90"/>
                  <a:gd name="T24" fmla="*/ 34 w 68"/>
                  <a:gd name="T25" fmla="*/ 24 h 90"/>
                  <a:gd name="T26" fmla="*/ 42 w 68"/>
                  <a:gd name="T27" fmla="*/ 32 h 90"/>
                  <a:gd name="T28" fmla="*/ 34 w 68"/>
                  <a:gd name="T29" fmla="*/ 40 h 90"/>
                  <a:gd name="T30" fmla="*/ 26 w 68"/>
                  <a:gd name="T31" fmla="*/ 32 h 90"/>
                  <a:gd name="T32" fmla="*/ 34 w 68"/>
                  <a:gd name="T33" fmla="*/ 24 h 90"/>
                  <a:gd name="T34" fmla="*/ 34 w 68"/>
                  <a:gd name="T35" fmla="*/ 24 h 90"/>
                  <a:gd name="T36" fmla="*/ 47 w 68"/>
                  <a:gd name="T37" fmla="*/ 67 h 90"/>
                  <a:gd name="T38" fmla="*/ 47 w 68"/>
                  <a:gd name="T39" fmla="*/ 79 h 90"/>
                  <a:gd name="T40" fmla="*/ 63 w 68"/>
                  <a:gd name="T41" fmla="*/ 79 h 90"/>
                  <a:gd name="T42" fmla="*/ 68 w 68"/>
                  <a:gd name="T43" fmla="*/ 84 h 90"/>
                  <a:gd name="T44" fmla="*/ 68 w 68"/>
                  <a:gd name="T45" fmla="*/ 90 h 90"/>
                  <a:gd name="T46" fmla="*/ 0 w 68"/>
                  <a:gd name="T47" fmla="*/ 90 h 90"/>
                  <a:gd name="T48" fmla="*/ 0 w 68"/>
                  <a:gd name="T49" fmla="*/ 84 h 90"/>
                  <a:gd name="T50" fmla="*/ 6 w 68"/>
                  <a:gd name="T51" fmla="*/ 79 h 90"/>
                  <a:gd name="T52" fmla="*/ 21 w 68"/>
                  <a:gd name="T53" fmla="*/ 79 h 90"/>
                  <a:gd name="T54" fmla="*/ 21 w 68"/>
                  <a:gd name="T55" fmla="*/ 67 h 90"/>
                  <a:gd name="T56" fmla="*/ 34 w 68"/>
                  <a:gd name="T57" fmla="*/ 70 h 90"/>
                  <a:gd name="T58" fmla="*/ 47 w 68"/>
                  <a:gd name="T59" fmla="*/ 67 h 90"/>
                  <a:gd name="T60" fmla="*/ 47 w 68"/>
                  <a:gd name="T61" fmla="*/ 67 h 90"/>
                  <a:gd name="T62" fmla="*/ 34 w 68"/>
                  <a:gd name="T63" fmla="*/ 5 h 90"/>
                  <a:gd name="T64" fmla="*/ 37 w 68"/>
                  <a:gd name="T65" fmla="*/ 8 h 90"/>
                  <a:gd name="T66" fmla="*/ 34 w 68"/>
                  <a:gd name="T67" fmla="*/ 10 h 90"/>
                  <a:gd name="T68" fmla="*/ 32 w 68"/>
                  <a:gd name="T69" fmla="*/ 8 h 90"/>
                  <a:gd name="T70" fmla="*/ 34 w 68"/>
                  <a:gd name="T71" fmla="*/ 5 h 90"/>
                  <a:gd name="T72" fmla="*/ 34 w 68"/>
                  <a:gd name="T7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90">
                    <a:moveTo>
                      <a:pt x="34" y="0"/>
                    </a:moveTo>
                    <a:cubicBezTo>
                      <a:pt x="52" y="0"/>
                      <a:pt x="66" y="14"/>
                      <a:pt x="66" y="32"/>
                    </a:cubicBezTo>
                    <a:cubicBezTo>
                      <a:pt x="66" y="50"/>
                      <a:pt x="52" y="64"/>
                      <a:pt x="34" y="64"/>
                    </a:cubicBezTo>
                    <a:cubicBezTo>
                      <a:pt x="16" y="64"/>
                      <a:pt x="2" y="50"/>
                      <a:pt x="2" y="32"/>
                    </a:cubicBezTo>
                    <a:cubicBezTo>
                      <a:pt x="2" y="14"/>
                      <a:pt x="16" y="0"/>
                      <a:pt x="34" y="0"/>
                    </a:cubicBezTo>
                    <a:cubicBezTo>
                      <a:pt x="34" y="0"/>
                      <a:pt x="34" y="0"/>
                      <a:pt x="34" y="0"/>
                    </a:cubicBezTo>
                    <a:close/>
                    <a:moveTo>
                      <a:pt x="34" y="16"/>
                    </a:moveTo>
                    <a:cubicBezTo>
                      <a:pt x="43" y="16"/>
                      <a:pt x="50" y="23"/>
                      <a:pt x="50" y="32"/>
                    </a:cubicBezTo>
                    <a:cubicBezTo>
                      <a:pt x="50" y="41"/>
                      <a:pt x="43" y="48"/>
                      <a:pt x="34" y="48"/>
                    </a:cubicBezTo>
                    <a:cubicBezTo>
                      <a:pt x="25" y="48"/>
                      <a:pt x="18" y="41"/>
                      <a:pt x="18" y="32"/>
                    </a:cubicBezTo>
                    <a:cubicBezTo>
                      <a:pt x="18" y="23"/>
                      <a:pt x="25" y="16"/>
                      <a:pt x="34" y="16"/>
                    </a:cubicBezTo>
                    <a:cubicBezTo>
                      <a:pt x="34" y="16"/>
                      <a:pt x="34" y="16"/>
                      <a:pt x="34" y="16"/>
                    </a:cubicBezTo>
                    <a:close/>
                    <a:moveTo>
                      <a:pt x="34" y="24"/>
                    </a:moveTo>
                    <a:cubicBezTo>
                      <a:pt x="39" y="24"/>
                      <a:pt x="42" y="27"/>
                      <a:pt x="42" y="32"/>
                    </a:cubicBezTo>
                    <a:cubicBezTo>
                      <a:pt x="42" y="36"/>
                      <a:pt x="39" y="40"/>
                      <a:pt x="34" y="40"/>
                    </a:cubicBezTo>
                    <a:cubicBezTo>
                      <a:pt x="30" y="40"/>
                      <a:pt x="26" y="36"/>
                      <a:pt x="26" y="32"/>
                    </a:cubicBezTo>
                    <a:cubicBezTo>
                      <a:pt x="26" y="27"/>
                      <a:pt x="30" y="24"/>
                      <a:pt x="34" y="24"/>
                    </a:cubicBezTo>
                    <a:cubicBezTo>
                      <a:pt x="34" y="24"/>
                      <a:pt x="34" y="24"/>
                      <a:pt x="34" y="24"/>
                    </a:cubicBezTo>
                    <a:close/>
                    <a:moveTo>
                      <a:pt x="47" y="67"/>
                    </a:moveTo>
                    <a:cubicBezTo>
                      <a:pt x="47" y="79"/>
                      <a:pt x="47" y="79"/>
                      <a:pt x="47" y="79"/>
                    </a:cubicBezTo>
                    <a:cubicBezTo>
                      <a:pt x="63" y="79"/>
                      <a:pt x="63" y="79"/>
                      <a:pt x="63" y="79"/>
                    </a:cubicBezTo>
                    <a:cubicBezTo>
                      <a:pt x="66" y="79"/>
                      <a:pt x="68" y="81"/>
                      <a:pt x="68" y="84"/>
                    </a:cubicBezTo>
                    <a:cubicBezTo>
                      <a:pt x="68" y="90"/>
                      <a:pt x="68" y="90"/>
                      <a:pt x="68" y="90"/>
                    </a:cubicBezTo>
                    <a:cubicBezTo>
                      <a:pt x="0" y="90"/>
                      <a:pt x="0" y="90"/>
                      <a:pt x="0" y="90"/>
                    </a:cubicBezTo>
                    <a:cubicBezTo>
                      <a:pt x="0" y="84"/>
                      <a:pt x="0" y="84"/>
                      <a:pt x="0" y="84"/>
                    </a:cubicBezTo>
                    <a:cubicBezTo>
                      <a:pt x="0" y="81"/>
                      <a:pt x="3" y="79"/>
                      <a:pt x="6" y="79"/>
                    </a:cubicBezTo>
                    <a:cubicBezTo>
                      <a:pt x="21" y="79"/>
                      <a:pt x="21" y="79"/>
                      <a:pt x="21" y="79"/>
                    </a:cubicBezTo>
                    <a:cubicBezTo>
                      <a:pt x="21" y="67"/>
                      <a:pt x="21" y="67"/>
                      <a:pt x="21" y="67"/>
                    </a:cubicBezTo>
                    <a:cubicBezTo>
                      <a:pt x="25" y="69"/>
                      <a:pt x="29" y="70"/>
                      <a:pt x="34" y="70"/>
                    </a:cubicBezTo>
                    <a:cubicBezTo>
                      <a:pt x="39" y="70"/>
                      <a:pt x="43" y="69"/>
                      <a:pt x="47" y="67"/>
                    </a:cubicBezTo>
                    <a:cubicBezTo>
                      <a:pt x="47" y="67"/>
                      <a:pt x="47" y="67"/>
                      <a:pt x="47" y="67"/>
                    </a:cubicBezTo>
                    <a:close/>
                    <a:moveTo>
                      <a:pt x="34" y="5"/>
                    </a:moveTo>
                    <a:cubicBezTo>
                      <a:pt x="36" y="5"/>
                      <a:pt x="37" y="6"/>
                      <a:pt x="37" y="8"/>
                    </a:cubicBezTo>
                    <a:cubicBezTo>
                      <a:pt x="37" y="9"/>
                      <a:pt x="36" y="10"/>
                      <a:pt x="34" y="10"/>
                    </a:cubicBezTo>
                    <a:cubicBezTo>
                      <a:pt x="33" y="10"/>
                      <a:pt x="32" y="9"/>
                      <a:pt x="32" y="8"/>
                    </a:cubicBezTo>
                    <a:cubicBezTo>
                      <a:pt x="32" y="6"/>
                      <a:pt x="33" y="5"/>
                      <a:pt x="34" y="5"/>
                    </a:cubicBezTo>
                    <a:cubicBezTo>
                      <a:pt x="34" y="5"/>
                      <a:pt x="34" y="5"/>
                      <a:pt x="34" y="5"/>
                    </a:cubicBezTo>
                    <a:close/>
                  </a:path>
                </a:pathLst>
              </a:custGeom>
              <a:solidFill>
                <a:schemeClr val="bg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7" name="Freeform 559"/>
              <p:cNvSpPr>
                <a:spLocks noEditPoints="1"/>
              </p:cNvSpPr>
              <p:nvPr/>
            </p:nvSpPr>
            <p:spPr bwMode="auto">
              <a:xfrm>
                <a:off x="-202404" y="3685658"/>
                <a:ext cx="404808" cy="272595"/>
              </a:xfrm>
              <a:custGeom>
                <a:avLst/>
                <a:gdLst>
                  <a:gd name="T0" fmla="*/ 104 w 107"/>
                  <a:gd name="T1" fmla="*/ 4 h 72"/>
                  <a:gd name="T2" fmla="*/ 98 w 107"/>
                  <a:gd name="T3" fmla="*/ 4 h 72"/>
                  <a:gd name="T4" fmla="*/ 98 w 107"/>
                  <a:gd name="T5" fmla="*/ 2 h 72"/>
                  <a:gd name="T6" fmla="*/ 96 w 107"/>
                  <a:gd name="T7" fmla="*/ 0 h 72"/>
                  <a:gd name="T8" fmla="*/ 83 w 107"/>
                  <a:gd name="T9" fmla="*/ 0 h 72"/>
                  <a:gd name="T10" fmla="*/ 82 w 107"/>
                  <a:gd name="T11" fmla="*/ 2 h 72"/>
                  <a:gd name="T12" fmla="*/ 82 w 107"/>
                  <a:gd name="T13" fmla="*/ 4 h 72"/>
                  <a:gd name="T14" fmla="*/ 17 w 107"/>
                  <a:gd name="T15" fmla="*/ 4 h 72"/>
                  <a:gd name="T16" fmla="*/ 17 w 107"/>
                  <a:gd name="T17" fmla="*/ 2 h 72"/>
                  <a:gd name="T18" fmla="*/ 16 w 107"/>
                  <a:gd name="T19" fmla="*/ 0 h 72"/>
                  <a:gd name="T20" fmla="*/ 11 w 107"/>
                  <a:gd name="T21" fmla="*/ 0 h 72"/>
                  <a:gd name="T22" fmla="*/ 10 w 107"/>
                  <a:gd name="T23" fmla="*/ 2 h 72"/>
                  <a:gd name="T24" fmla="*/ 10 w 107"/>
                  <a:gd name="T25" fmla="*/ 4 h 72"/>
                  <a:gd name="T26" fmla="*/ 3 w 107"/>
                  <a:gd name="T27" fmla="*/ 4 h 72"/>
                  <a:gd name="T28" fmla="*/ 0 w 107"/>
                  <a:gd name="T29" fmla="*/ 7 h 72"/>
                  <a:gd name="T30" fmla="*/ 0 w 107"/>
                  <a:gd name="T31" fmla="*/ 69 h 72"/>
                  <a:gd name="T32" fmla="*/ 3 w 107"/>
                  <a:gd name="T33" fmla="*/ 72 h 72"/>
                  <a:gd name="T34" fmla="*/ 104 w 107"/>
                  <a:gd name="T35" fmla="*/ 72 h 72"/>
                  <a:gd name="T36" fmla="*/ 107 w 107"/>
                  <a:gd name="T37" fmla="*/ 69 h 72"/>
                  <a:gd name="T38" fmla="*/ 107 w 107"/>
                  <a:gd name="T39" fmla="*/ 7 h 72"/>
                  <a:gd name="T40" fmla="*/ 104 w 107"/>
                  <a:gd name="T41" fmla="*/ 4 h 72"/>
                  <a:gd name="T42" fmla="*/ 13 w 107"/>
                  <a:gd name="T43" fmla="*/ 9 h 72"/>
                  <a:gd name="T44" fmla="*/ 9 w 107"/>
                  <a:gd name="T45" fmla="*/ 14 h 72"/>
                  <a:gd name="T46" fmla="*/ 13 w 107"/>
                  <a:gd name="T47" fmla="*/ 18 h 72"/>
                  <a:gd name="T48" fmla="*/ 18 w 107"/>
                  <a:gd name="T49" fmla="*/ 14 h 72"/>
                  <a:gd name="T50" fmla="*/ 13 w 107"/>
                  <a:gd name="T51" fmla="*/ 9 h 72"/>
                  <a:gd name="T52" fmla="*/ 96 w 107"/>
                  <a:gd name="T53" fmla="*/ 11 h 72"/>
                  <a:gd name="T54" fmla="*/ 83 w 107"/>
                  <a:gd name="T55" fmla="*/ 11 h 72"/>
                  <a:gd name="T56" fmla="*/ 82 w 107"/>
                  <a:gd name="T57" fmla="*/ 13 h 72"/>
                  <a:gd name="T58" fmla="*/ 82 w 107"/>
                  <a:gd name="T59" fmla="*/ 14 h 72"/>
                  <a:gd name="T60" fmla="*/ 83 w 107"/>
                  <a:gd name="T61" fmla="*/ 16 h 72"/>
                  <a:gd name="T62" fmla="*/ 96 w 107"/>
                  <a:gd name="T63" fmla="*/ 16 h 72"/>
                  <a:gd name="T64" fmla="*/ 98 w 107"/>
                  <a:gd name="T65" fmla="*/ 14 h 72"/>
                  <a:gd name="T66" fmla="*/ 98 w 107"/>
                  <a:gd name="T67" fmla="*/ 13 h 72"/>
                  <a:gd name="T68" fmla="*/ 96 w 107"/>
                  <a:gd name="T69" fmla="*/ 11 h 72"/>
                  <a:gd name="T70" fmla="*/ 54 w 107"/>
                  <a:gd name="T71" fmla="*/ 8 h 72"/>
                  <a:gd name="T72" fmla="*/ 84 w 107"/>
                  <a:gd name="T73" fmla="*/ 38 h 72"/>
                  <a:gd name="T74" fmla="*/ 54 w 107"/>
                  <a:gd name="T75" fmla="*/ 68 h 72"/>
                  <a:gd name="T76" fmla="*/ 24 w 107"/>
                  <a:gd name="T77" fmla="*/ 38 h 72"/>
                  <a:gd name="T78" fmla="*/ 54 w 107"/>
                  <a:gd name="T79" fmla="*/ 8 h 72"/>
                  <a:gd name="T80" fmla="*/ 54 w 107"/>
                  <a:gd name="T81" fmla="*/ 14 h 72"/>
                  <a:gd name="T82" fmla="*/ 78 w 107"/>
                  <a:gd name="T83" fmla="*/ 38 h 72"/>
                  <a:gd name="T84" fmla="*/ 54 w 107"/>
                  <a:gd name="T85" fmla="*/ 62 h 72"/>
                  <a:gd name="T86" fmla="*/ 30 w 107"/>
                  <a:gd name="T87" fmla="*/ 38 h 72"/>
                  <a:gd name="T88" fmla="*/ 54 w 107"/>
                  <a:gd name="T89" fmla="*/ 14 h 72"/>
                  <a:gd name="T90" fmla="*/ 54 w 107"/>
                  <a:gd name="T91" fmla="*/ 21 h 72"/>
                  <a:gd name="T92" fmla="*/ 71 w 107"/>
                  <a:gd name="T93" fmla="*/ 38 h 72"/>
                  <a:gd name="T94" fmla="*/ 54 w 107"/>
                  <a:gd name="T95" fmla="*/ 56 h 72"/>
                  <a:gd name="T96" fmla="*/ 37 w 107"/>
                  <a:gd name="T97" fmla="*/ 38 h 72"/>
                  <a:gd name="T98" fmla="*/ 54 w 107"/>
                  <a:gd name="T99" fmla="*/ 21 h 72"/>
                  <a:gd name="T100" fmla="*/ 54 w 107"/>
                  <a:gd name="T101" fmla="*/ 25 h 72"/>
                  <a:gd name="T102" fmla="*/ 64 w 107"/>
                  <a:gd name="T103" fmla="*/ 30 h 72"/>
                  <a:gd name="T104" fmla="*/ 56 w 107"/>
                  <a:gd name="T105" fmla="*/ 28 h 72"/>
                  <a:gd name="T106" fmla="*/ 43 w 107"/>
                  <a:gd name="T107" fmla="*/ 41 h 72"/>
                  <a:gd name="T108" fmla="*/ 45 w 107"/>
                  <a:gd name="T109" fmla="*/ 47 h 72"/>
                  <a:gd name="T110" fmla="*/ 41 w 107"/>
                  <a:gd name="T111" fmla="*/ 38 h 72"/>
                  <a:gd name="T112" fmla="*/ 54 w 107"/>
                  <a:gd name="T113" fmla="*/ 2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7" h="72">
                    <a:moveTo>
                      <a:pt x="104" y="4"/>
                    </a:moveTo>
                    <a:cubicBezTo>
                      <a:pt x="98" y="4"/>
                      <a:pt x="98" y="4"/>
                      <a:pt x="98" y="4"/>
                    </a:cubicBezTo>
                    <a:cubicBezTo>
                      <a:pt x="98" y="2"/>
                      <a:pt x="98" y="2"/>
                      <a:pt x="98" y="2"/>
                    </a:cubicBezTo>
                    <a:cubicBezTo>
                      <a:pt x="98" y="1"/>
                      <a:pt x="97" y="0"/>
                      <a:pt x="96" y="0"/>
                    </a:cubicBezTo>
                    <a:cubicBezTo>
                      <a:pt x="83" y="0"/>
                      <a:pt x="83" y="0"/>
                      <a:pt x="83" y="0"/>
                    </a:cubicBezTo>
                    <a:cubicBezTo>
                      <a:pt x="83" y="0"/>
                      <a:pt x="82" y="1"/>
                      <a:pt x="82" y="2"/>
                    </a:cubicBezTo>
                    <a:cubicBezTo>
                      <a:pt x="82" y="4"/>
                      <a:pt x="82" y="4"/>
                      <a:pt x="82" y="4"/>
                    </a:cubicBezTo>
                    <a:cubicBezTo>
                      <a:pt x="17" y="4"/>
                      <a:pt x="17" y="4"/>
                      <a:pt x="17" y="4"/>
                    </a:cubicBezTo>
                    <a:cubicBezTo>
                      <a:pt x="17" y="2"/>
                      <a:pt x="17" y="2"/>
                      <a:pt x="17" y="2"/>
                    </a:cubicBezTo>
                    <a:cubicBezTo>
                      <a:pt x="17" y="1"/>
                      <a:pt x="17" y="0"/>
                      <a:pt x="16" y="0"/>
                    </a:cubicBezTo>
                    <a:cubicBezTo>
                      <a:pt x="11" y="0"/>
                      <a:pt x="11" y="0"/>
                      <a:pt x="11" y="0"/>
                    </a:cubicBezTo>
                    <a:cubicBezTo>
                      <a:pt x="10" y="0"/>
                      <a:pt x="10" y="1"/>
                      <a:pt x="10" y="2"/>
                    </a:cubicBezTo>
                    <a:cubicBezTo>
                      <a:pt x="10" y="4"/>
                      <a:pt x="10" y="4"/>
                      <a:pt x="10" y="4"/>
                    </a:cubicBezTo>
                    <a:cubicBezTo>
                      <a:pt x="3" y="4"/>
                      <a:pt x="3" y="4"/>
                      <a:pt x="3" y="4"/>
                    </a:cubicBezTo>
                    <a:cubicBezTo>
                      <a:pt x="2" y="4"/>
                      <a:pt x="0" y="6"/>
                      <a:pt x="0" y="7"/>
                    </a:cubicBezTo>
                    <a:cubicBezTo>
                      <a:pt x="0" y="69"/>
                      <a:pt x="0" y="69"/>
                      <a:pt x="0" y="69"/>
                    </a:cubicBezTo>
                    <a:cubicBezTo>
                      <a:pt x="0" y="71"/>
                      <a:pt x="2" y="72"/>
                      <a:pt x="3" y="72"/>
                    </a:cubicBezTo>
                    <a:cubicBezTo>
                      <a:pt x="104" y="72"/>
                      <a:pt x="104" y="72"/>
                      <a:pt x="104" y="72"/>
                    </a:cubicBezTo>
                    <a:cubicBezTo>
                      <a:pt x="106" y="72"/>
                      <a:pt x="107" y="71"/>
                      <a:pt x="107" y="69"/>
                    </a:cubicBezTo>
                    <a:cubicBezTo>
                      <a:pt x="107" y="7"/>
                      <a:pt x="107" y="7"/>
                      <a:pt x="107" y="7"/>
                    </a:cubicBezTo>
                    <a:cubicBezTo>
                      <a:pt x="107" y="6"/>
                      <a:pt x="106" y="4"/>
                      <a:pt x="104" y="4"/>
                    </a:cubicBezTo>
                    <a:close/>
                    <a:moveTo>
                      <a:pt x="13" y="9"/>
                    </a:moveTo>
                    <a:cubicBezTo>
                      <a:pt x="11" y="9"/>
                      <a:pt x="9" y="11"/>
                      <a:pt x="9" y="14"/>
                    </a:cubicBezTo>
                    <a:cubicBezTo>
                      <a:pt x="9" y="16"/>
                      <a:pt x="11" y="18"/>
                      <a:pt x="13" y="18"/>
                    </a:cubicBezTo>
                    <a:cubicBezTo>
                      <a:pt x="16" y="18"/>
                      <a:pt x="18" y="16"/>
                      <a:pt x="18" y="14"/>
                    </a:cubicBezTo>
                    <a:cubicBezTo>
                      <a:pt x="18" y="11"/>
                      <a:pt x="16" y="9"/>
                      <a:pt x="13" y="9"/>
                    </a:cubicBezTo>
                    <a:close/>
                    <a:moveTo>
                      <a:pt x="96" y="11"/>
                    </a:moveTo>
                    <a:cubicBezTo>
                      <a:pt x="83" y="11"/>
                      <a:pt x="83" y="11"/>
                      <a:pt x="83" y="11"/>
                    </a:cubicBezTo>
                    <a:cubicBezTo>
                      <a:pt x="83" y="11"/>
                      <a:pt x="82" y="12"/>
                      <a:pt x="82" y="13"/>
                    </a:cubicBezTo>
                    <a:cubicBezTo>
                      <a:pt x="82" y="14"/>
                      <a:pt x="82" y="14"/>
                      <a:pt x="82" y="14"/>
                    </a:cubicBezTo>
                    <a:cubicBezTo>
                      <a:pt x="82" y="15"/>
                      <a:pt x="83" y="16"/>
                      <a:pt x="83" y="16"/>
                    </a:cubicBezTo>
                    <a:cubicBezTo>
                      <a:pt x="96" y="16"/>
                      <a:pt x="96" y="16"/>
                      <a:pt x="96" y="16"/>
                    </a:cubicBezTo>
                    <a:cubicBezTo>
                      <a:pt x="97" y="16"/>
                      <a:pt x="98" y="15"/>
                      <a:pt x="98" y="14"/>
                    </a:cubicBezTo>
                    <a:cubicBezTo>
                      <a:pt x="98" y="13"/>
                      <a:pt x="98" y="13"/>
                      <a:pt x="98" y="13"/>
                    </a:cubicBezTo>
                    <a:cubicBezTo>
                      <a:pt x="98" y="12"/>
                      <a:pt x="97" y="11"/>
                      <a:pt x="96" y="11"/>
                    </a:cubicBezTo>
                    <a:close/>
                    <a:moveTo>
                      <a:pt x="54" y="8"/>
                    </a:moveTo>
                    <a:cubicBezTo>
                      <a:pt x="70" y="8"/>
                      <a:pt x="84" y="22"/>
                      <a:pt x="84" y="38"/>
                    </a:cubicBezTo>
                    <a:cubicBezTo>
                      <a:pt x="84" y="55"/>
                      <a:pt x="70" y="68"/>
                      <a:pt x="54" y="68"/>
                    </a:cubicBezTo>
                    <a:cubicBezTo>
                      <a:pt x="37" y="68"/>
                      <a:pt x="24" y="55"/>
                      <a:pt x="24" y="38"/>
                    </a:cubicBezTo>
                    <a:cubicBezTo>
                      <a:pt x="24" y="22"/>
                      <a:pt x="37" y="8"/>
                      <a:pt x="54" y="8"/>
                    </a:cubicBezTo>
                    <a:close/>
                    <a:moveTo>
                      <a:pt x="54" y="14"/>
                    </a:moveTo>
                    <a:cubicBezTo>
                      <a:pt x="67" y="14"/>
                      <a:pt x="78" y="25"/>
                      <a:pt x="78" y="38"/>
                    </a:cubicBezTo>
                    <a:cubicBezTo>
                      <a:pt x="78" y="52"/>
                      <a:pt x="67" y="62"/>
                      <a:pt x="54" y="62"/>
                    </a:cubicBezTo>
                    <a:cubicBezTo>
                      <a:pt x="40" y="62"/>
                      <a:pt x="30" y="52"/>
                      <a:pt x="30" y="38"/>
                    </a:cubicBezTo>
                    <a:cubicBezTo>
                      <a:pt x="30" y="25"/>
                      <a:pt x="40" y="14"/>
                      <a:pt x="54" y="14"/>
                    </a:cubicBezTo>
                    <a:close/>
                    <a:moveTo>
                      <a:pt x="54" y="21"/>
                    </a:moveTo>
                    <a:cubicBezTo>
                      <a:pt x="63" y="21"/>
                      <a:pt x="71" y="29"/>
                      <a:pt x="71" y="38"/>
                    </a:cubicBezTo>
                    <a:cubicBezTo>
                      <a:pt x="71" y="48"/>
                      <a:pt x="63" y="56"/>
                      <a:pt x="54" y="56"/>
                    </a:cubicBezTo>
                    <a:cubicBezTo>
                      <a:pt x="44" y="56"/>
                      <a:pt x="37" y="48"/>
                      <a:pt x="37" y="38"/>
                    </a:cubicBezTo>
                    <a:cubicBezTo>
                      <a:pt x="37" y="29"/>
                      <a:pt x="44" y="21"/>
                      <a:pt x="54" y="21"/>
                    </a:cubicBezTo>
                    <a:close/>
                    <a:moveTo>
                      <a:pt x="54" y="25"/>
                    </a:moveTo>
                    <a:cubicBezTo>
                      <a:pt x="58" y="25"/>
                      <a:pt x="61" y="27"/>
                      <a:pt x="64" y="30"/>
                    </a:cubicBezTo>
                    <a:cubicBezTo>
                      <a:pt x="62" y="29"/>
                      <a:pt x="59" y="28"/>
                      <a:pt x="56" y="28"/>
                    </a:cubicBezTo>
                    <a:cubicBezTo>
                      <a:pt x="49" y="28"/>
                      <a:pt x="43" y="34"/>
                      <a:pt x="43" y="41"/>
                    </a:cubicBezTo>
                    <a:cubicBezTo>
                      <a:pt x="43" y="43"/>
                      <a:pt x="44" y="46"/>
                      <a:pt x="45" y="47"/>
                    </a:cubicBezTo>
                    <a:cubicBezTo>
                      <a:pt x="42" y="45"/>
                      <a:pt x="41" y="42"/>
                      <a:pt x="41" y="38"/>
                    </a:cubicBezTo>
                    <a:cubicBezTo>
                      <a:pt x="41" y="31"/>
                      <a:pt x="47" y="25"/>
                      <a:pt x="54" y="25"/>
                    </a:cubicBezTo>
                    <a:close/>
                  </a:path>
                </a:pathLst>
              </a:custGeom>
              <a:solidFill>
                <a:schemeClr val="bg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8" name="Freeform 564"/>
              <p:cNvSpPr>
                <a:spLocks noEditPoints="1"/>
              </p:cNvSpPr>
              <p:nvPr/>
            </p:nvSpPr>
            <p:spPr bwMode="auto">
              <a:xfrm>
                <a:off x="434872" y="1428603"/>
                <a:ext cx="371331" cy="370869"/>
              </a:xfrm>
              <a:custGeom>
                <a:avLst/>
                <a:gdLst>
                  <a:gd name="T0" fmla="*/ 44 w 65"/>
                  <a:gd name="T1" fmla="*/ 7 h 65"/>
                  <a:gd name="T2" fmla="*/ 36 w 65"/>
                  <a:gd name="T3" fmla="*/ 21 h 65"/>
                  <a:gd name="T4" fmla="*/ 16 w 65"/>
                  <a:gd name="T5" fmla="*/ 22 h 65"/>
                  <a:gd name="T6" fmla="*/ 48 w 65"/>
                  <a:gd name="T7" fmla="*/ 23 h 65"/>
                  <a:gd name="T8" fmla="*/ 49 w 65"/>
                  <a:gd name="T9" fmla="*/ 2 h 65"/>
                  <a:gd name="T10" fmla="*/ 16 w 65"/>
                  <a:gd name="T11" fmla="*/ 22 h 65"/>
                  <a:gd name="T12" fmla="*/ 57 w 65"/>
                  <a:gd name="T13" fmla="*/ 0 h 65"/>
                  <a:gd name="T14" fmla="*/ 65 w 65"/>
                  <a:gd name="T15" fmla="*/ 61 h 65"/>
                  <a:gd name="T16" fmla="*/ 4 w 65"/>
                  <a:gd name="T17" fmla="*/ 65 h 65"/>
                  <a:gd name="T18" fmla="*/ 0 w 65"/>
                  <a:gd name="T19" fmla="*/ 4 h 65"/>
                  <a:gd name="T20" fmla="*/ 4 w 65"/>
                  <a:gd name="T21" fmla="*/ 0 h 65"/>
                  <a:gd name="T22" fmla="*/ 34 w 65"/>
                  <a:gd name="T23" fmla="*/ 55 h 65"/>
                  <a:gd name="T24" fmla="*/ 34 w 65"/>
                  <a:gd name="T25" fmla="*/ 57 h 65"/>
                  <a:gd name="T26" fmla="*/ 14 w 65"/>
                  <a:gd name="T27" fmla="*/ 57 h 65"/>
                  <a:gd name="T28" fmla="*/ 14 w 65"/>
                  <a:gd name="T29" fmla="*/ 56 h 65"/>
                  <a:gd name="T30" fmla="*/ 14 w 65"/>
                  <a:gd name="T31" fmla="*/ 55 h 65"/>
                  <a:gd name="T32" fmla="*/ 51 w 65"/>
                  <a:gd name="T33" fmla="*/ 50 h 65"/>
                  <a:gd name="T34" fmla="*/ 51 w 65"/>
                  <a:gd name="T35" fmla="*/ 52 h 65"/>
                  <a:gd name="T36" fmla="*/ 14 w 65"/>
                  <a:gd name="T37" fmla="*/ 52 h 65"/>
                  <a:gd name="T38" fmla="*/ 14 w 65"/>
                  <a:gd name="T39" fmla="*/ 50 h 65"/>
                  <a:gd name="T40" fmla="*/ 14 w 65"/>
                  <a:gd name="T41" fmla="*/ 50 h 65"/>
                  <a:gd name="T42" fmla="*/ 51 w 65"/>
                  <a:gd name="T43" fmla="*/ 33 h 65"/>
                  <a:gd name="T44" fmla="*/ 51 w 65"/>
                  <a:gd name="T45" fmla="*/ 35 h 65"/>
                  <a:gd name="T46" fmla="*/ 14 w 65"/>
                  <a:gd name="T47" fmla="*/ 36 h 65"/>
                  <a:gd name="T48" fmla="*/ 14 w 65"/>
                  <a:gd name="T49" fmla="*/ 34 h 65"/>
                  <a:gd name="T50" fmla="*/ 14 w 65"/>
                  <a:gd name="T51" fmla="*/ 33 h 65"/>
                  <a:gd name="T52" fmla="*/ 51 w 65"/>
                  <a:gd name="T53" fmla="*/ 39 h 65"/>
                  <a:gd name="T54" fmla="*/ 51 w 65"/>
                  <a:gd name="T55" fmla="*/ 41 h 65"/>
                  <a:gd name="T56" fmla="*/ 14 w 65"/>
                  <a:gd name="T57" fmla="*/ 41 h 65"/>
                  <a:gd name="T58" fmla="*/ 14 w 65"/>
                  <a:gd name="T59" fmla="*/ 39 h 65"/>
                  <a:gd name="T60" fmla="*/ 14 w 65"/>
                  <a:gd name="T61" fmla="*/ 39 h 65"/>
                  <a:gd name="T62" fmla="*/ 51 w 65"/>
                  <a:gd name="T63" fmla="*/ 44 h 65"/>
                  <a:gd name="T64" fmla="*/ 51 w 65"/>
                  <a:gd name="T65" fmla="*/ 46 h 65"/>
                  <a:gd name="T66" fmla="*/ 14 w 65"/>
                  <a:gd name="T67" fmla="*/ 46 h 65"/>
                  <a:gd name="T68" fmla="*/ 14 w 65"/>
                  <a:gd name="T69" fmla="*/ 45 h 65"/>
                  <a:gd name="T70" fmla="*/ 14 w 65"/>
                  <a:gd name="T71" fmla="*/ 44 h 65"/>
                  <a:gd name="T72" fmla="*/ 55 w 65"/>
                  <a:gd name="T73" fmla="*/ 63 h 65"/>
                  <a:gd name="T74" fmla="*/ 9 w 65"/>
                  <a:gd name="T75" fmla="*/ 61 h 65"/>
                  <a:gd name="T76" fmla="*/ 10 w 65"/>
                  <a:gd name="T77" fmla="*/ 28 h 65"/>
                  <a:gd name="T78" fmla="*/ 57 w 65"/>
                  <a:gd name="T79" fmla="*/ 29 h 65"/>
                  <a:gd name="T80" fmla="*/ 59 w 65"/>
                  <a:gd name="T81" fmla="*/ 54 h 65"/>
                  <a:gd name="T82" fmla="*/ 63 w 65"/>
                  <a:gd name="T83" fmla="*/ 54 h 65"/>
                  <a:gd name="T84" fmla="*/ 63 w 65"/>
                  <a:gd name="T85" fmla="*/ 57 h 65"/>
                  <a:gd name="T86" fmla="*/ 59 w 65"/>
                  <a:gd name="T87" fmla="*/ 57 h 65"/>
                  <a:gd name="T88" fmla="*/ 59 w 65"/>
                  <a:gd name="T89" fmla="*/ 5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 h="65">
                    <a:moveTo>
                      <a:pt x="36" y="7"/>
                    </a:moveTo>
                    <a:cubicBezTo>
                      <a:pt x="44" y="7"/>
                      <a:pt x="44" y="7"/>
                      <a:pt x="44" y="7"/>
                    </a:cubicBezTo>
                    <a:cubicBezTo>
                      <a:pt x="44" y="21"/>
                      <a:pt x="44" y="21"/>
                      <a:pt x="44" y="21"/>
                    </a:cubicBezTo>
                    <a:cubicBezTo>
                      <a:pt x="36" y="21"/>
                      <a:pt x="36" y="21"/>
                      <a:pt x="36" y="21"/>
                    </a:cubicBezTo>
                    <a:cubicBezTo>
                      <a:pt x="36" y="7"/>
                      <a:pt x="36" y="7"/>
                      <a:pt x="36" y="7"/>
                    </a:cubicBezTo>
                    <a:close/>
                    <a:moveTo>
                      <a:pt x="16" y="22"/>
                    </a:moveTo>
                    <a:cubicBezTo>
                      <a:pt x="16" y="23"/>
                      <a:pt x="17" y="23"/>
                      <a:pt x="18" y="23"/>
                    </a:cubicBezTo>
                    <a:cubicBezTo>
                      <a:pt x="48" y="23"/>
                      <a:pt x="48" y="23"/>
                      <a:pt x="48" y="23"/>
                    </a:cubicBezTo>
                    <a:cubicBezTo>
                      <a:pt x="49" y="23"/>
                      <a:pt x="49" y="23"/>
                      <a:pt x="49" y="22"/>
                    </a:cubicBezTo>
                    <a:cubicBezTo>
                      <a:pt x="49" y="2"/>
                      <a:pt x="49" y="2"/>
                      <a:pt x="49" y="2"/>
                    </a:cubicBezTo>
                    <a:cubicBezTo>
                      <a:pt x="16" y="2"/>
                      <a:pt x="16" y="2"/>
                      <a:pt x="16" y="2"/>
                    </a:cubicBezTo>
                    <a:cubicBezTo>
                      <a:pt x="16" y="22"/>
                      <a:pt x="16" y="22"/>
                      <a:pt x="16" y="22"/>
                    </a:cubicBezTo>
                    <a:close/>
                    <a:moveTo>
                      <a:pt x="4" y="0"/>
                    </a:moveTo>
                    <a:cubicBezTo>
                      <a:pt x="57" y="0"/>
                      <a:pt x="57" y="0"/>
                      <a:pt x="57" y="0"/>
                    </a:cubicBezTo>
                    <a:cubicBezTo>
                      <a:pt x="65" y="9"/>
                      <a:pt x="65" y="9"/>
                      <a:pt x="65" y="9"/>
                    </a:cubicBezTo>
                    <a:cubicBezTo>
                      <a:pt x="65" y="61"/>
                      <a:pt x="65" y="61"/>
                      <a:pt x="65" y="61"/>
                    </a:cubicBezTo>
                    <a:cubicBezTo>
                      <a:pt x="65" y="63"/>
                      <a:pt x="63" y="65"/>
                      <a:pt x="61" y="65"/>
                    </a:cubicBezTo>
                    <a:cubicBezTo>
                      <a:pt x="4" y="65"/>
                      <a:pt x="4" y="65"/>
                      <a:pt x="4" y="65"/>
                    </a:cubicBezTo>
                    <a:cubicBezTo>
                      <a:pt x="2" y="65"/>
                      <a:pt x="0" y="63"/>
                      <a:pt x="0" y="61"/>
                    </a:cubicBezTo>
                    <a:cubicBezTo>
                      <a:pt x="0" y="4"/>
                      <a:pt x="0" y="4"/>
                      <a:pt x="0" y="4"/>
                    </a:cubicBezTo>
                    <a:cubicBezTo>
                      <a:pt x="0" y="2"/>
                      <a:pt x="2" y="0"/>
                      <a:pt x="4" y="0"/>
                    </a:cubicBezTo>
                    <a:cubicBezTo>
                      <a:pt x="4" y="0"/>
                      <a:pt x="4" y="0"/>
                      <a:pt x="4" y="0"/>
                    </a:cubicBezTo>
                    <a:close/>
                    <a:moveTo>
                      <a:pt x="14" y="55"/>
                    </a:moveTo>
                    <a:cubicBezTo>
                      <a:pt x="34" y="55"/>
                      <a:pt x="34" y="55"/>
                      <a:pt x="34" y="55"/>
                    </a:cubicBezTo>
                    <a:cubicBezTo>
                      <a:pt x="34" y="55"/>
                      <a:pt x="34" y="55"/>
                      <a:pt x="34" y="56"/>
                    </a:cubicBezTo>
                    <a:cubicBezTo>
                      <a:pt x="34" y="57"/>
                      <a:pt x="34" y="57"/>
                      <a:pt x="34" y="57"/>
                    </a:cubicBezTo>
                    <a:cubicBezTo>
                      <a:pt x="34" y="57"/>
                      <a:pt x="34" y="57"/>
                      <a:pt x="34" y="57"/>
                    </a:cubicBezTo>
                    <a:cubicBezTo>
                      <a:pt x="14" y="57"/>
                      <a:pt x="14" y="57"/>
                      <a:pt x="14" y="57"/>
                    </a:cubicBezTo>
                    <a:cubicBezTo>
                      <a:pt x="14" y="57"/>
                      <a:pt x="14" y="57"/>
                      <a:pt x="14" y="57"/>
                    </a:cubicBezTo>
                    <a:cubicBezTo>
                      <a:pt x="14" y="56"/>
                      <a:pt x="14" y="56"/>
                      <a:pt x="14" y="56"/>
                    </a:cubicBezTo>
                    <a:cubicBezTo>
                      <a:pt x="14" y="55"/>
                      <a:pt x="14" y="55"/>
                      <a:pt x="14" y="55"/>
                    </a:cubicBezTo>
                    <a:cubicBezTo>
                      <a:pt x="14" y="55"/>
                      <a:pt x="14" y="55"/>
                      <a:pt x="14" y="55"/>
                    </a:cubicBezTo>
                    <a:close/>
                    <a:moveTo>
                      <a:pt x="14" y="50"/>
                    </a:moveTo>
                    <a:cubicBezTo>
                      <a:pt x="51" y="50"/>
                      <a:pt x="51" y="50"/>
                      <a:pt x="51" y="50"/>
                    </a:cubicBezTo>
                    <a:cubicBezTo>
                      <a:pt x="51" y="50"/>
                      <a:pt x="51" y="50"/>
                      <a:pt x="51" y="50"/>
                    </a:cubicBezTo>
                    <a:cubicBezTo>
                      <a:pt x="51" y="52"/>
                      <a:pt x="51" y="52"/>
                      <a:pt x="51" y="52"/>
                    </a:cubicBezTo>
                    <a:cubicBezTo>
                      <a:pt x="51" y="52"/>
                      <a:pt x="51" y="52"/>
                      <a:pt x="51" y="52"/>
                    </a:cubicBezTo>
                    <a:cubicBezTo>
                      <a:pt x="14" y="52"/>
                      <a:pt x="14" y="52"/>
                      <a:pt x="14" y="52"/>
                    </a:cubicBezTo>
                    <a:cubicBezTo>
                      <a:pt x="14" y="52"/>
                      <a:pt x="14" y="52"/>
                      <a:pt x="14" y="52"/>
                    </a:cubicBezTo>
                    <a:cubicBezTo>
                      <a:pt x="14" y="50"/>
                      <a:pt x="14" y="50"/>
                      <a:pt x="14" y="50"/>
                    </a:cubicBezTo>
                    <a:cubicBezTo>
                      <a:pt x="14" y="50"/>
                      <a:pt x="14" y="50"/>
                      <a:pt x="14" y="50"/>
                    </a:cubicBezTo>
                    <a:cubicBezTo>
                      <a:pt x="14" y="50"/>
                      <a:pt x="14" y="50"/>
                      <a:pt x="14" y="50"/>
                    </a:cubicBezTo>
                    <a:close/>
                    <a:moveTo>
                      <a:pt x="14" y="33"/>
                    </a:moveTo>
                    <a:cubicBezTo>
                      <a:pt x="51" y="33"/>
                      <a:pt x="51" y="33"/>
                      <a:pt x="51" y="33"/>
                    </a:cubicBezTo>
                    <a:cubicBezTo>
                      <a:pt x="51" y="33"/>
                      <a:pt x="51" y="33"/>
                      <a:pt x="51" y="34"/>
                    </a:cubicBezTo>
                    <a:cubicBezTo>
                      <a:pt x="51" y="35"/>
                      <a:pt x="51" y="35"/>
                      <a:pt x="51" y="35"/>
                    </a:cubicBezTo>
                    <a:cubicBezTo>
                      <a:pt x="51" y="35"/>
                      <a:pt x="51" y="36"/>
                      <a:pt x="51" y="36"/>
                    </a:cubicBezTo>
                    <a:cubicBezTo>
                      <a:pt x="14" y="36"/>
                      <a:pt x="14" y="36"/>
                      <a:pt x="14" y="36"/>
                    </a:cubicBezTo>
                    <a:cubicBezTo>
                      <a:pt x="14" y="36"/>
                      <a:pt x="14" y="35"/>
                      <a:pt x="14" y="35"/>
                    </a:cubicBezTo>
                    <a:cubicBezTo>
                      <a:pt x="14" y="34"/>
                      <a:pt x="14" y="34"/>
                      <a:pt x="14" y="34"/>
                    </a:cubicBezTo>
                    <a:cubicBezTo>
                      <a:pt x="14" y="33"/>
                      <a:pt x="14" y="33"/>
                      <a:pt x="14" y="33"/>
                    </a:cubicBezTo>
                    <a:cubicBezTo>
                      <a:pt x="14" y="33"/>
                      <a:pt x="14" y="33"/>
                      <a:pt x="14" y="33"/>
                    </a:cubicBezTo>
                    <a:close/>
                    <a:moveTo>
                      <a:pt x="14" y="39"/>
                    </a:moveTo>
                    <a:cubicBezTo>
                      <a:pt x="34" y="39"/>
                      <a:pt x="32" y="39"/>
                      <a:pt x="51" y="39"/>
                    </a:cubicBezTo>
                    <a:cubicBezTo>
                      <a:pt x="51" y="39"/>
                      <a:pt x="51" y="39"/>
                      <a:pt x="51" y="39"/>
                    </a:cubicBezTo>
                    <a:cubicBezTo>
                      <a:pt x="51" y="40"/>
                      <a:pt x="51" y="40"/>
                      <a:pt x="51" y="41"/>
                    </a:cubicBezTo>
                    <a:cubicBezTo>
                      <a:pt x="51" y="41"/>
                      <a:pt x="51" y="41"/>
                      <a:pt x="51" y="41"/>
                    </a:cubicBezTo>
                    <a:cubicBezTo>
                      <a:pt x="32" y="41"/>
                      <a:pt x="34" y="41"/>
                      <a:pt x="14" y="41"/>
                    </a:cubicBezTo>
                    <a:cubicBezTo>
                      <a:pt x="14" y="41"/>
                      <a:pt x="14" y="41"/>
                      <a:pt x="14" y="41"/>
                    </a:cubicBezTo>
                    <a:cubicBezTo>
                      <a:pt x="14" y="40"/>
                      <a:pt x="14" y="40"/>
                      <a:pt x="14" y="39"/>
                    </a:cubicBezTo>
                    <a:cubicBezTo>
                      <a:pt x="14" y="39"/>
                      <a:pt x="14" y="39"/>
                      <a:pt x="14" y="39"/>
                    </a:cubicBezTo>
                    <a:cubicBezTo>
                      <a:pt x="14" y="39"/>
                      <a:pt x="14" y="39"/>
                      <a:pt x="14" y="39"/>
                    </a:cubicBezTo>
                    <a:close/>
                    <a:moveTo>
                      <a:pt x="14" y="44"/>
                    </a:moveTo>
                    <a:cubicBezTo>
                      <a:pt x="51" y="44"/>
                      <a:pt x="51" y="44"/>
                      <a:pt x="51" y="44"/>
                    </a:cubicBezTo>
                    <a:cubicBezTo>
                      <a:pt x="51" y="44"/>
                      <a:pt x="51" y="44"/>
                      <a:pt x="51" y="45"/>
                    </a:cubicBezTo>
                    <a:cubicBezTo>
                      <a:pt x="51" y="46"/>
                      <a:pt x="51" y="46"/>
                      <a:pt x="51" y="46"/>
                    </a:cubicBezTo>
                    <a:cubicBezTo>
                      <a:pt x="51" y="46"/>
                      <a:pt x="51" y="46"/>
                      <a:pt x="51" y="46"/>
                    </a:cubicBezTo>
                    <a:cubicBezTo>
                      <a:pt x="14" y="46"/>
                      <a:pt x="14" y="46"/>
                      <a:pt x="14" y="46"/>
                    </a:cubicBezTo>
                    <a:cubicBezTo>
                      <a:pt x="14" y="46"/>
                      <a:pt x="14" y="46"/>
                      <a:pt x="14" y="46"/>
                    </a:cubicBezTo>
                    <a:cubicBezTo>
                      <a:pt x="14" y="45"/>
                      <a:pt x="14" y="45"/>
                      <a:pt x="14" y="45"/>
                    </a:cubicBezTo>
                    <a:cubicBezTo>
                      <a:pt x="14" y="44"/>
                      <a:pt x="14" y="44"/>
                      <a:pt x="14" y="44"/>
                    </a:cubicBezTo>
                    <a:cubicBezTo>
                      <a:pt x="14" y="44"/>
                      <a:pt x="14" y="44"/>
                      <a:pt x="14" y="44"/>
                    </a:cubicBezTo>
                    <a:close/>
                    <a:moveTo>
                      <a:pt x="57" y="61"/>
                    </a:moveTo>
                    <a:cubicBezTo>
                      <a:pt x="57" y="62"/>
                      <a:pt x="56" y="63"/>
                      <a:pt x="55" y="63"/>
                    </a:cubicBezTo>
                    <a:cubicBezTo>
                      <a:pt x="10" y="63"/>
                      <a:pt x="10" y="63"/>
                      <a:pt x="10" y="63"/>
                    </a:cubicBezTo>
                    <a:cubicBezTo>
                      <a:pt x="9" y="63"/>
                      <a:pt x="9" y="62"/>
                      <a:pt x="9" y="61"/>
                    </a:cubicBezTo>
                    <a:cubicBezTo>
                      <a:pt x="9" y="29"/>
                      <a:pt x="9" y="29"/>
                      <a:pt x="9" y="29"/>
                    </a:cubicBezTo>
                    <a:cubicBezTo>
                      <a:pt x="9" y="28"/>
                      <a:pt x="9" y="28"/>
                      <a:pt x="10" y="28"/>
                    </a:cubicBezTo>
                    <a:cubicBezTo>
                      <a:pt x="55" y="28"/>
                      <a:pt x="55" y="28"/>
                      <a:pt x="55" y="28"/>
                    </a:cubicBezTo>
                    <a:cubicBezTo>
                      <a:pt x="56" y="28"/>
                      <a:pt x="57" y="28"/>
                      <a:pt x="57" y="29"/>
                    </a:cubicBezTo>
                    <a:cubicBezTo>
                      <a:pt x="57" y="61"/>
                      <a:pt x="57" y="61"/>
                      <a:pt x="57" y="61"/>
                    </a:cubicBezTo>
                    <a:close/>
                    <a:moveTo>
                      <a:pt x="59" y="54"/>
                    </a:moveTo>
                    <a:cubicBezTo>
                      <a:pt x="63" y="54"/>
                      <a:pt x="63" y="54"/>
                      <a:pt x="63" y="54"/>
                    </a:cubicBezTo>
                    <a:cubicBezTo>
                      <a:pt x="63" y="54"/>
                      <a:pt x="63" y="54"/>
                      <a:pt x="63" y="54"/>
                    </a:cubicBezTo>
                    <a:cubicBezTo>
                      <a:pt x="63" y="57"/>
                      <a:pt x="63" y="57"/>
                      <a:pt x="63" y="57"/>
                    </a:cubicBezTo>
                    <a:cubicBezTo>
                      <a:pt x="63" y="57"/>
                      <a:pt x="63" y="57"/>
                      <a:pt x="63" y="57"/>
                    </a:cubicBezTo>
                    <a:cubicBezTo>
                      <a:pt x="59" y="57"/>
                      <a:pt x="59" y="57"/>
                      <a:pt x="59" y="57"/>
                    </a:cubicBezTo>
                    <a:cubicBezTo>
                      <a:pt x="59" y="57"/>
                      <a:pt x="59" y="57"/>
                      <a:pt x="59" y="57"/>
                    </a:cubicBezTo>
                    <a:cubicBezTo>
                      <a:pt x="59" y="54"/>
                      <a:pt x="59" y="54"/>
                      <a:pt x="59" y="54"/>
                    </a:cubicBezTo>
                    <a:cubicBezTo>
                      <a:pt x="59" y="54"/>
                      <a:pt x="59" y="54"/>
                      <a:pt x="59" y="54"/>
                    </a:cubicBezTo>
                    <a:cubicBezTo>
                      <a:pt x="59" y="54"/>
                      <a:pt x="59" y="54"/>
                      <a:pt x="59" y="54"/>
                    </a:cubicBezTo>
                    <a:close/>
                  </a:path>
                </a:pathLst>
              </a:custGeom>
              <a:solidFill>
                <a:schemeClr val="bg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grpSp>
            <p:nvGrpSpPr>
              <p:cNvPr id="19" name="组合 18"/>
              <p:cNvGrpSpPr/>
              <p:nvPr/>
            </p:nvGrpSpPr>
            <p:grpSpPr>
              <a:xfrm>
                <a:off x="919380" y="2331646"/>
                <a:ext cx="429165" cy="418322"/>
                <a:chOff x="-1246246" y="4573587"/>
                <a:chExt cx="1407152" cy="1371601"/>
              </a:xfrm>
            </p:grpSpPr>
            <p:sp>
              <p:nvSpPr>
                <p:cNvPr id="20" name="Freeform 569"/>
                <p:cNvSpPr>
                  <a:spLocks noEditPoints="1"/>
                </p:cNvSpPr>
                <p:nvPr/>
              </p:nvSpPr>
              <p:spPr bwMode="auto">
                <a:xfrm>
                  <a:off x="-1246246" y="4848226"/>
                  <a:ext cx="1354137" cy="1096962"/>
                </a:xfrm>
                <a:custGeom>
                  <a:avLst/>
                  <a:gdLst>
                    <a:gd name="T0" fmla="*/ 78 w 89"/>
                    <a:gd name="T1" fmla="*/ 56 h 72"/>
                    <a:gd name="T2" fmla="*/ 80 w 89"/>
                    <a:gd name="T3" fmla="*/ 58 h 72"/>
                    <a:gd name="T4" fmla="*/ 78 w 89"/>
                    <a:gd name="T5" fmla="*/ 61 h 72"/>
                    <a:gd name="T6" fmla="*/ 75 w 89"/>
                    <a:gd name="T7" fmla="*/ 58 h 72"/>
                    <a:gd name="T8" fmla="*/ 78 w 89"/>
                    <a:gd name="T9" fmla="*/ 56 h 72"/>
                    <a:gd name="T10" fmla="*/ 45 w 89"/>
                    <a:gd name="T11" fmla="*/ 62 h 72"/>
                    <a:gd name="T12" fmla="*/ 45 w 89"/>
                    <a:gd name="T13" fmla="*/ 56 h 72"/>
                    <a:gd name="T14" fmla="*/ 46 w 89"/>
                    <a:gd name="T15" fmla="*/ 55 h 72"/>
                    <a:gd name="T16" fmla="*/ 52 w 89"/>
                    <a:gd name="T17" fmla="*/ 55 h 72"/>
                    <a:gd name="T18" fmla="*/ 53 w 89"/>
                    <a:gd name="T19" fmla="*/ 56 h 72"/>
                    <a:gd name="T20" fmla="*/ 53 w 89"/>
                    <a:gd name="T21" fmla="*/ 62 h 72"/>
                    <a:gd name="T22" fmla="*/ 52 w 89"/>
                    <a:gd name="T23" fmla="*/ 63 h 72"/>
                    <a:gd name="T24" fmla="*/ 46 w 89"/>
                    <a:gd name="T25" fmla="*/ 63 h 72"/>
                    <a:gd name="T26" fmla="*/ 45 w 89"/>
                    <a:gd name="T27" fmla="*/ 62 h 72"/>
                    <a:gd name="T28" fmla="*/ 10 w 89"/>
                    <a:gd name="T29" fmla="*/ 62 h 72"/>
                    <a:gd name="T30" fmla="*/ 10 w 89"/>
                    <a:gd name="T31" fmla="*/ 56 h 72"/>
                    <a:gd name="T32" fmla="*/ 11 w 89"/>
                    <a:gd name="T33" fmla="*/ 55 h 72"/>
                    <a:gd name="T34" fmla="*/ 16 w 89"/>
                    <a:gd name="T35" fmla="*/ 55 h 72"/>
                    <a:gd name="T36" fmla="*/ 18 w 89"/>
                    <a:gd name="T37" fmla="*/ 56 h 72"/>
                    <a:gd name="T38" fmla="*/ 18 w 89"/>
                    <a:gd name="T39" fmla="*/ 62 h 72"/>
                    <a:gd name="T40" fmla="*/ 16 w 89"/>
                    <a:gd name="T41" fmla="*/ 63 h 72"/>
                    <a:gd name="T42" fmla="*/ 11 w 89"/>
                    <a:gd name="T43" fmla="*/ 63 h 72"/>
                    <a:gd name="T44" fmla="*/ 10 w 89"/>
                    <a:gd name="T45" fmla="*/ 62 h 72"/>
                    <a:gd name="T46" fmla="*/ 33 w 89"/>
                    <a:gd name="T47" fmla="*/ 62 h 72"/>
                    <a:gd name="T48" fmla="*/ 33 w 89"/>
                    <a:gd name="T49" fmla="*/ 56 h 72"/>
                    <a:gd name="T50" fmla="*/ 35 w 89"/>
                    <a:gd name="T51" fmla="*/ 55 h 72"/>
                    <a:gd name="T52" fmla="*/ 40 w 89"/>
                    <a:gd name="T53" fmla="*/ 55 h 72"/>
                    <a:gd name="T54" fmla="*/ 41 w 89"/>
                    <a:gd name="T55" fmla="*/ 56 h 72"/>
                    <a:gd name="T56" fmla="*/ 41 w 89"/>
                    <a:gd name="T57" fmla="*/ 62 h 72"/>
                    <a:gd name="T58" fmla="*/ 40 w 89"/>
                    <a:gd name="T59" fmla="*/ 63 h 72"/>
                    <a:gd name="T60" fmla="*/ 35 w 89"/>
                    <a:gd name="T61" fmla="*/ 63 h 72"/>
                    <a:gd name="T62" fmla="*/ 33 w 89"/>
                    <a:gd name="T63" fmla="*/ 62 h 72"/>
                    <a:gd name="T64" fmla="*/ 21 w 89"/>
                    <a:gd name="T65" fmla="*/ 62 h 72"/>
                    <a:gd name="T66" fmla="*/ 21 w 89"/>
                    <a:gd name="T67" fmla="*/ 56 h 72"/>
                    <a:gd name="T68" fmla="*/ 23 w 89"/>
                    <a:gd name="T69" fmla="*/ 55 h 72"/>
                    <a:gd name="T70" fmla="*/ 28 w 89"/>
                    <a:gd name="T71" fmla="*/ 55 h 72"/>
                    <a:gd name="T72" fmla="*/ 29 w 89"/>
                    <a:gd name="T73" fmla="*/ 56 h 72"/>
                    <a:gd name="T74" fmla="*/ 29 w 89"/>
                    <a:gd name="T75" fmla="*/ 62 h 72"/>
                    <a:gd name="T76" fmla="*/ 28 w 89"/>
                    <a:gd name="T77" fmla="*/ 63 h 72"/>
                    <a:gd name="T78" fmla="*/ 23 w 89"/>
                    <a:gd name="T79" fmla="*/ 63 h 72"/>
                    <a:gd name="T80" fmla="*/ 21 w 89"/>
                    <a:gd name="T81" fmla="*/ 62 h 72"/>
                    <a:gd name="T82" fmla="*/ 6 w 89"/>
                    <a:gd name="T83" fmla="*/ 72 h 72"/>
                    <a:gd name="T84" fmla="*/ 0 w 89"/>
                    <a:gd name="T85" fmla="*/ 67 h 72"/>
                    <a:gd name="T86" fmla="*/ 0 w 89"/>
                    <a:gd name="T87" fmla="*/ 51 h 72"/>
                    <a:gd name="T88" fmla="*/ 6 w 89"/>
                    <a:gd name="T89" fmla="*/ 46 h 72"/>
                    <a:gd name="T90" fmla="*/ 63 w 89"/>
                    <a:gd name="T91" fmla="*/ 46 h 72"/>
                    <a:gd name="T92" fmla="*/ 65 w 89"/>
                    <a:gd name="T93" fmla="*/ 9 h 72"/>
                    <a:gd name="T94" fmla="*/ 62 w 89"/>
                    <a:gd name="T95" fmla="*/ 4 h 72"/>
                    <a:gd name="T96" fmla="*/ 67 w 89"/>
                    <a:gd name="T97" fmla="*/ 0 h 72"/>
                    <a:gd name="T98" fmla="*/ 72 w 89"/>
                    <a:gd name="T99" fmla="*/ 4 h 72"/>
                    <a:gd name="T100" fmla="*/ 69 w 89"/>
                    <a:gd name="T101" fmla="*/ 9 h 72"/>
                    <a:gd name="T102" fmla="*/ 71 w 89"/>
                    <a:gd name="T103" fmla="*/ 46 h 72"/>
                    <a:gd name="T104" fmla="*/ 84 w 89"/>
                    <a:gd name="T105" fmla="*/ 46 h 72"/>
                    <a:gd name="T106" fmla="*/ 89 w 89"/>
                    <a:gd name="T107" fmla="*/ 51 h 72"/>
                    <a:gd name="T108" fmla="*/ 89 w 89"/>
                    <a:gd name="T109" fmla="*/ 67 h 72"/>
                    <a:gd name="T110" fmla="*/ 84 w 89"/>
                    <a:gd name="T111" fmla="*/ 72 h 72"/>
                    <a:gd name="T112" fmla="*/ 6 w 89"/>
                    <a:gd name="T11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72">
                      <a:moveTo>
                        <a:pt x="78" y="56"/>
                      </a:moveTo>
                      <a:cubicBezTo>
                        <a:pt x="79" y="56"/>
                        <a:pt x="80" y="57"/>
                        <a:pt x="80" y="58"/>
                      </a:cubicBezTo>
                      <a:cubicBezTo>
                        <a:pt x="80" y="60"/>
                        <a:pt x="79" y="61"/>
                        <a:pt x="78" y="61"/>
                      </a:cubicBezTo>
                      <a:cubicBezTo>
                        <a:pt x="76" y="61"/>
                        <a:pt x="75" y="60"/>
                        <a:pt x="75" y="58"/>
                      </a:cubicBezTo>
                      <a:cubicBezTo>
                        <a:pt x="75" y="57"/>
                        <a:pt x="76" y="56"/>
                        <a:pt x="78" y="56"/>
                      </a:cubicBezTo>
                      <a:close/>
                      <a:moveTo>
                        <a:pt x="45" y="62"/>
                      </a:moveTo>
                      <a:cubicBezTo>
                        <a:pt x="45" y="60"/>
                        <a:pt x="45" y="58"/>
                        <a:pt x="45" y="56"/>
                      </a:cubicBezTo>
                      <a:cubicBezTo>
                        <a:pt x="45" y="55"/>
                        <a:pt x="46" y="55"/>
                        <a:pt x="46" y="55"/>
                      </a:cubicBezTo>
                      <a:cubicBezTo>
                        <a:pt x="48" y="55"/>
                        <a:pt x="50" y="55"/>
                        <a:pt x="52" y="55"/>
                      </a:cubicBezTo>
                      <a:cubicBezTo>
                        <a:pt x="53" y="55"/>
                        <a:pt x="53" y="55"/>
                        <a:pt x="53" y="56"/>
                      </a:cubicBezTo>
                      <a:cubicBezTo>
                        <a:pt x="53" y="58"/>
                        <a:pt x="53" y="60"/>
                        <a:pt x="53" y="62"/>
                      </a:cubicBezTo>
                      <a:cubicBezTo>
                        <a:pt x="53" y="62"/>
                        <a:pt x="53" y="63"/>
                        <a:pt x="52" y="63"/>
                      </a:cubicBezTo>
                      <a:cubicBezTo>
                        <a:pt x="50" y="63"/>
                        <a:pt x="48" y="63"/>
                        <a:pt x="46" y="63"/>
                      </a:cubicBezTo>
                      <a:cubicBezTo>
                        <a:pt x="46" y="63"/>
                        <a:pt x="45" y="62"/>
                        <a:pt x="45" y="62"/>
                      </a:cubicBezTo>
                      <a:close/>
                      <a:moveTo>
                        <a:pt x="10" y="62"/>
                      </a:moveTo>
                      <a:cubicBezTo>
                        <a:pt x="10" y="60"/>
                        <a:pt x="10" y="58"/>
                        <a:pt x="10" y="56"/>
                      </a:cubicBezTo>
                      <a:cubicBezTo>
                        <a:pt x="10" y="55"/>
                        <a:pt x="10" y="55"/>
                        <a:pt x="11" y="55"/>
                      </a:cubicBezTo>
                      <a:cubicBezTo>
                        <a:pt x="13" y="55"/>
                        <a:pt x="14" y="55"/>
                        <a:pt x="16" y="55"/>
                      </a:cubicBezTo>
                      <a:cubicBezTo>
                        <a:pt x="17" y="55"/>
                        <a:pt x="18" y="55"/>
                        <a:pt x="18" y="56"/>
                      </a:cubicBezTo>
                      <a:cubicBezTo>
                        <a:pt x="18" y="58"/>
                        <a:pt x="18" y="60"/>
                        <a:pt x="18" y="62"/>
                      </a:cubicBezTo>
                      <a:cubicBezTo>
                        <a:pt x="18" y="62"/>
                        <a:pt x="17" y="63"/>
                        <a:pt x="16" y="63"/>
                      </a:cubicBezTo>
                      <a:cubicBezTo>
                        <a:pt x="14" y="63"/>
                        <a:pt x="13" y="63"/>
                        <a:pt x="11" y="63"/>
                      </a:cubicBezTo>
                      <a:cubicBezTo>
                        <a:pt x="10" y="63"/>
                        <a:pt x="10" y="62"/>
                        <a:pt x="10" y="62"/>
                      </a:cubicBezTo>
                      <a:close/>
                      <a:moveTo>
                        <a:pt x="33" y="62"/>
                      </a:moveTo>
                      <a:cubicBezTo>
                        <a:pt x="33" y="60"/>
                        <a:pt x="33" y="58"/>
                        <a:pt x="33" y="56"/>
                      </a:cubicBezTo>
                      <a:cubicBezTo>
                        <a:pt x="33" y="55"/>
                        <a:pt x="34" y="55"/>
                        <a:pt x="35" y="55"/>
                      </a:cubicBezTo>
                      <a:cubicBezTo>
                        <a:pt x="36" y="55"/>
                        <a:pt x="38" y="55"/>
                        <a:pt x="40" y="55"/>
                      </a:cubicBezTo>
                      <a:cubicBezTo>
                        <a:pt x="41" y="55"/>
                        <a:pt x="41" y="55"/>
                        <a:pt x="41" y="56"/>
                      </a:cubicBezTo>
                      <a:cubicBezTo>
                        <a:pt x="41" y="58"/>
                        <a:pt x="41" y="60"/>
                        <a:pt x="41" y="62"/>
                      </a:cubicBezTo>
                      <a:cubicBezTo>
                        <a:pt x="41" y="62"/>
                        <a:pt x="41" y="63"/>
                        <a:pt x="40" y="63"/>
                      </a:cubicBezTo>
                      <a:cubicBezTo>
                        <a:pt x="38" y="63"/>
                        <a:pt x="36" y="63"/>
                        <a:pt x="35" y="63"/>
                      </a:cubicBezTo>
                      <a:cubicBezTo>
                        <a:pt x="34" y="63"/>
                        <a:pt x="33" y="62"/>
                        <a:pt x="33" y="62"/>
                      </a:cubicBezTo>
                      <a:close/>
                      <a:moveTo>
                        <a:pt x="21" y="62"/>
                      </a:moveTo>
                      <a:cubicBezTo>
                        <a:pt x="21" y="60"/>
                        <a:pt x="21" y="58"/>
                        <a:pt x="21" y="56"/>
                      </a:cubicBezTo>
                      <a:cubicBezTo>
                        <a:pt x="21" y="55"/>
                        <a:pt x="22" y="55"/>
                        <a:pt x="23" y="55"/>
                      </a:cubicBezTo>
                      <a:cubicBezTo>
                        <a:pt x="24" y="55"/>
                        <a:pt x="26" y="55"/>
                        <a:pt x="28" y="55"/>
                      </a:cubicBezTo>
                      <a:cubicBezTo>
                        <a:pt x="29" y="55"/>
                        <a:pt x="29" y="55"/>
                        <a:pt x="29" y="56"/>
                      </a:cubicBezTo>
                      <a:cubicBezTo>
                        <a:pt x="29" y="58"/>
                        <a:pt x="29" y="60"/>
                        <a:pt x="29" y="62"/>
                      </a:cubicBezTo>
                      <a:cubicBezTo>
                        <a:pt x="29" y="62"/>
                        <a:pt x="29" y="63"/>
                        <a:pt x="28" y="63"/>
                      </a:cubicBezTo>
                      <a:cubicBezTo>
                        <a:pt x="26" y="63"/>
                        <a:pt x="24" y="63"/>
                        <a:pt x="23" y="63"/>
                      </a:cubicBezTo>
                      <a:cubicBezTo>
                        <a:pt x="22" y="63"/>
                        <a:pt x="21" y="62"/>
                        <a:pt x="21" y="62"/>
                      </a:cubicBezTo>
                      <a:close/>
                      <a:moveTo>
                        <a:pt x="6" y="72"/>
                      </a:moveTo>
                      <a:cubicBezTo>
                        <a:pt x="3" y="72"/>
                        <a:pt x="0" y="70"/>
                        <a:pt x="0" y="67"/>
                      </a:cubicBezTo>
                      <a:cubicBezTo>
                        <a:pt x="0" y="49"/>
                        <a:pt x="0" y="69"/>
                        <a:pt x="0" y="51"/>
                      </a:cubicBezTo>
                      <a:cubicBezTo>
                        <a:pt x="0" y="48"/>
                        <a:pt x="3" y="46"/>
                        <a:pt x="6" y="46"/>
                      </a:cubicBezTo>
                      <a:cubicBezTo>
                        <a:pt x="63" y="46"/>
                        <a:pt x="63" y="46"/>
                        <a:pt x="63" y="46"/>
                      </a:cubicBezTo>
                      <a:cubicBezTo>
                        <a:pt x="65" y="9"/>
                        <a:pt x="65" y="9"/>
                        <a:pt x="65" y="9"/>
                      </a:cubicBezTo>
                      <a:cubicBezTo>
                        <a:pt x="63" y="8"/>
                        <a:pt x="62" y="6"/>
                        <a:pt x="62" y="4"/>
                      </a:cubicBezTo>
                      <a:cubicBezTo>
                        <a:pt x="62" y="2"/>
                        <a:pt x="64" y="0"/>
                        <a:pt x="67" y="0"/>
                      </a:cubicBezTo>
                      <a:cubicBezTo>
                        <a:pt x="69" y="0"/>
                        <a:pt x="72" y="2"/>
                        <a:pt x="72" y="4"/>
                      </a:cubicBezTo>
                      <a:cubicBezTo>
                        <a:pt x="72" y="6"/>
                        <a:pt x="70" y="8"/>
                        <a:pt x="69" y="9"/>
                      </a:cubicBezTo>
                      <a:cubicBezTo>
                        <a:pt x="71" y="46"/>
                        <a:pt x="71" y="46"/>
                        <a:pt x="71" y="46"/>
                      </a:cubicBezTo>
                      <a:cubicBezTo>
                        <a:pt x="84" y="46"/>
                        <a:pt x="84" y="46"/>
                        <a:pt x="84" y="46"/>
                      </a:cubicBezTo>
                      <a:cubicBezTo>
                        <a:pt x="87" y="46"/>
                        <a:pt x="89" y="48"/>
                        <a:pt x="89" y="51"/>
                      </a:cubicBezTo>
                      <a:cubicBezTo>
                        <a:pt x="89" y="69"/>
                        <a:pt x="89" y="49"/>
                        <a:pt x="89" y="67"/>
                      </a:cubicBezTo>
                      <a:cubicBezTo>
                        <a:pt x="89" y="70"/>
                        <a:pt x="87" y="72"/>
                        <a:pt x="84" y="72"/>
                      </a:cubicBezTo>
                      <a:cubicBezTo>
                        <a:pt x="6" y="72"/>
                        <a:pt x="6" y="72"/>
                        <a:pt x="6" y="72"/>
                      </a:cubicBezTo>
                      <a:close/>
                    </a:path>
                  </a:pathLst>
                </a:custGeom>
                <a:solidFill>
                  <a:schemeClr val="bg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21" name="Freeform 570"/>
                <p:cNvSpPr>
                  <a:spLocks noEditPoints="1"/>
                </p:cNvSpPr>
                <p:nvPr/>
              </p:nvSpPr>
              <p:spPr bwMode="auto">
                <a:xfrm>
                  <a:off x="-523309" y="4573587"/>
                  <a:ext cx="684215" cy="579437"/>
                </a:xfrm>
                <a:custGeom>
                  <a:avLst/>
                  <a:gdLst>
                    <a:gd name="T0" fmla="*/ 23 w 45"/>
                    <a:gd name="T1" fmla="*/ 4 h 38"/>
                    <a:gd name="T2" fmla="*/ 41 w 45"/>
                    <a:gd name="T3" fmla="*/ 22 h 38"/>
                    <a:gd name="T4" fmla="*/ 36 w 45"/>
                    <a:gd name="T5" fmla="*/ 35 h 38"/>
                    <a:gd name="T6" fmla="*/ 39 w 45"/>
                    <a:gd name="T7" fmla="*/ 38 h 38"/>
                    <a:gd name="T8" fmla="*/ 45 w 45"/>
                    <a:gd name="T9" fmla="*/ 22 h 38"/>
                    <a:gd name="T10" fmla="*/ 23 w 45"/>
                    <a:gd name="T11" fmla="*/ 0 h 38"/>
                    <a:gd name="T12" fmla="*/ 0 w 45"/>
                    <a:gd name="T13" fmla="*/ 22 h 38"/>
                    <a:gd name="T14" fmla="*/ 7 w 45"/>
                    <a:gd name="T15" fmla="*/ 38 h 38"/>
                    <a:gd name="T16" fmla="*/ 10 w 45"/>
                    <a:gd name="T17" fmla="*/ 35 h 38"/>
                    <a:gd name="T18" fmla="*/ 5 w 45"/>
                    <a:gd name="T19" fmla="*/ 22 h 38"/>
                    <a:gd name="T20" fmla="*/ 23 w 45"/>
                    <a:gd name="T21" fmla="*/ 4 h 38"/>
                    <a:gd name="T22" fmla="*/ 23 w 45"/>
                    <a:gd name="T23" fmla="*/ 13 h 38"/>
                    <a:gd name="T24" fmla="*/ 32 w 45"/>
                    <a:gd name="T25" fmla="*/ 22 h 38"/>
                    <a:gd name="T26" fmla="*/ 29 w 45"/>
                    <a:gd name="T27" fmla="*/ 29 h 38"/>
                    <a:gd name="T28" fmla="*/ 32 w 45"/>
                    <a:gd name="T29" fmla="*/ 32 h 38"/>
                    <a:gd name="T30" fmla="*/ 36 w 45"/>
                    <a:gd name="T31" fmla="*/ 22 h 38"/>
                    <a:gd name="T32" fmla="*/ 23 w 45"/>
                    <a:gd name="T33" fmla="*/ 9 h 38"/>
                    <a:gd name="T34" fmla="*/ 9 w 45"/>
                    <a:gd name="T35" fmla="*/ 22 h 38"/>
                    <a:gd name="T36" fmla="*/ 13 w 45"/>
                    <a:gd name="T37" fmla="*/ 32 h 38"/>
                    <a:gd name="T38" fmla="*/ 16 w 45"/>
                    <a:gd name="T39" fmla="*/ 29 h 38"/>
                    <a:gd name="T40" fmla="*/ 14 w 45"/>
                    <a:gd name="T41" fmla="*/ 22 h 38"/>
                    <a:gd name="T42" fmla="*/ 23 w 45"/>
                    <a:gd name="T43"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38">
                      <a:moveTo>
                        <a:pt x="23" y="4"/>
                      </a:moveTo>
                      <a:cubicBezTo>
                        <a:pt x="33" y="4"/>
                        <a:pt x="41" y="13"/>
                        <a:pt x="41" y="22"/>
                      </a:cubicBezTo>
                      <a:cubicBezTo>
                        <a:pt x="41" y="27"/>
                        <a:pt x="39" y="32"/>
                        <a:pt x="36" y="35"/>
                      </a:cubicBezTo>
                      <a:cubicBezTo>
                        <a:pt x="39" y="38"/>
                        <a:pt x="39" y="38"/>
                        <a:pt x="39" y="38"/>
                      </a:cubicBezTo>
                      <a:cubicBezTo>
                        <a:pt x="43" y="34"/>
                        <a:pt x="45" y="29"/>
                        <a:pt x="45" y="22"/>
                      </a:cubicBezTo>
                      <a:cubicBezTo>
                        <a:pt x="45" y="10"/>
                        <a:pt x="35" y="0"/>
                        <a:pt x="23" y="0"/>
                      </a:cubicBezTo>
                      <a:cubicBezTo>
                        <a:pt x="11" y="0"/>
                        <a:pt x="0" y="10"/>
                        <a:pt x="0" y="22"/>
                      </a:cubicBezTo>
                      <a:cubicBezTo>
                        <a:pt x="0" y="29"/>
                        <a:pt x="3" y="34"/>
                        <a:pt x="7" y="38"/>
                      </a:cubicBezTo>
                      <a:cubicBezTo>
                        <a:pt x="10" y="35"/>
                        <a:pt x="10" y="35"/>
                        <a:pt x="10" y="35"/>
                      </a:cubicBezTo>
                      <a:cubicBezTo>
                        <a:pt x="7" y="32"/>
                        <a:pt x="5" y="27"/>
                        <a:pt x="5" y="22"/>
                      </a:cubicBezTo>
                      <a:cubicBezTo>
                        <a:pt x="5" y="13"/>
                        <a:pt x="13" y="4"/>
                        <a:pt x="23" y="4"/>
                      </a:cubicBezTo>
                      <a:close/>
                      <a:moveTo>
                        <a:pt x="23" y="13"/>
                      </a:moveTo>
                      <a:cubicBezTo>
                        <a:pt x="28" y="13"/>
                        <a:pt x="32" y="17"/>
                        <a:pt x="32" y="22"/>
                      </a:cubicBezTo>
                      <a:cubicBezTo>
                        <a:pt x="32" y="25"/>
                        <a:pt x="31" y="27"/>
                        <a:pt x="29" y="29"/>
                      </a:cubicBezTo>
                      <a:cubicBezTo>
                        <a:pt x="32" y="32"/>
                        <a:pt x="32" y="32"/>
                        <a:pt x="32" y="32"/>
                      </a:cubicBezTo>
                      <a:cubicBezTo>
                        <a:pt x="35" y="30"/>
                        <a:pt x="36" y="26"/>
                        <a:pt x="36" y="22"/>
                      </a:cubicBezTo>
                      <a:cubicBezTo>
                        <a:pt x="36" y="15"/>
                        <a:pt x="30" y="9"/>
                        <a:pt x="23" y="9"/>
                      </a:cubicBezTo>
                      <a:cubicBezTo>
                        <a:pt x="15" y="9"/>
                        <a:pt x="9" y="15"/>
                        <a:pt x="9" y="22"/>
                      </a:cubicBezTo>
                      <a:cubicBezTo>
                        <a:pt x="9" y="26"/>
                        <a:pt x="11" y="30"/>
                        <a:pt x="13" y="32"/>
                      </a:cubicBezTo>
                      <a:cubicBezTo>
                        <a:pt x="16" y="29"/>
                        <a:pt x="16" y="29"/>
                        <a:pt x="16" y="29"/>
                      </a:cubicBezTo>
                      <a:cubicBezTo>
                        <a:pt x="15" y="27"/>
                        <a:pt x="14" y="25"/>
                        <a:pt x="14" y="22"/>
                      </a:cubicBezTo>
                      <a:cubicBezTo>
                        <a:pt x="14" y="17"/>
                        <a:pt x="18" y="13"/>
                        <a:pt x="23" y="13"/>
                      </a:cubicBezTo>
                      <a:close/>
                    </a:path>
                  </a:pathLst>
                </a:custGeom>
                <a:solidFill>
                  <a:schemeClr val="bg1">
                    <a:lumMod val="65000"/>
                  </a:schemeClr>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grpSp>
        </p:grpSp>
      </p:grpSp>
      <p:sp>
        <p:nvSpPr>
          <p:cNvPr id="26" name="TextBox 634"/>
          <p:cNvSpPr txBox="1"/>
          <p:nvPr/>
        </p:nvSpPr>
        <p:spPr>
          <a:xfrm>
            <a:off x="6291153" y="2341095"/>
            <a:ext cx="5140577" cy="7478970"/>
          </a:xfrm>
          <a:prstGeom prst="rect">
            <a:avLst/>
          </a:prstGeom>
          <a:noFill/>
        </p:spPr>
        <p:txBody>
          <a:bodyPr wrap="square" rtlCol="0">
            <a:spAutoFit/>
          </a:bodyPr>
          <a:lstStyle/>
          <a:p>
            <a:pPr algn="ctr">
              <a:lnSpc>
                <a:spcPct val="150000"/>
              </a:lnSpc>
            </a:pPr>
            <a:r>
              <a:rPr lang="zh-CN" altLang="en-US" sz="3200"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这里输入简单的文字概述这里输入简单字概述这里输入简单简单的文这里输入简单的文字概述这里输入简单字概述这里输入简单简单的文字这里输入简单的文字概述这里输入简单字概述这里输入简单简单的文这里输入简单的文字概述这里输入简单字概述</a:t>
            </a:r>
          </a:p>
        </p:txBody>
      </p:sp>
      <p:sp>
        <p:nvSpPr>
          <p:cNvPr id="27" name="TextBox 635"/>
          <p:cNvSpPr txBox="1"/>
          <p:nvPr/>
        </p:nvSpPr>
        <p:spPr>
          <a:xfrm>
            <a:off x="6504476" y="1592983"/>
            <a:ext cx="4308497" cy="584775"/>
          </a:xfrm>
          <a:prstGeom prst="rect">
            <a:avLst/>
          </a:prstGeom>
          <a:noFill/>
        </p:spPr>
        <p:txBody>
          <a:bodyPr wrap="square" rtlCol="0">
            <a:spAutoFit/>
          </a:bodyPr>
          <a:lstStyle/>
          <a:p>
            <a:r>
              <a:rPr lang="zh-CN" altLang="en-US" sz="3200"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单击此处添加标题</a:t>
            </a:r>
          </a:p>
        </p:txBody>
      </p:sp>
    </p:spTree>
    <p:extLst>
      <p:ext uri="{BB962C8B-B14F-4D97-AF65-F5344CB8AC3E}">
        <p14:creationId xmlns:p14="http://schemas.microsoft.com/office/powerpoint/2010/main" val="38406428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par>
                          <p:cTn id="24" fill="hold">
                            <p:stCondLst>
                              <p:cond delay="3000"/>
                            </p:stCondLst>
                            <p:childTnLst>
                              <p:par>
                                <p:cTn id="25" presetID="14"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par>
                          <p:cTn id="28" fill="hold">
                            <p:stCondLst>
                              <p:cond delay="3500"/>
                            </p:stCondLst>
                            <p:childTnLst>
                              <p:par>
                                <p:cTn id="29" presetID="14" presetClass="entr" presetSubtype="1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par>
                          <p:cTn id="32" fill="hold">
                            <p:stCondLst>
                              <p:cond delay="4000"/>
                            </p:stCondLst>
                            <p:childTnLst>
                              <p:par>
                                <p:cTn id="33" presetID="14" presetClass="entr" presetSubtype="1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randombar(horizontal)">
                                      <p:cBhvr>
                                        <p:cTn id="39" dur="500"/>
                                        <p:tgtEl>
                                          <p:spTgt spid="7"/>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randombar(horizontal)">
                                      <p:cBhvr>
                                        <p:cTn id="43" dur="500"/>
                                        <p:tgtEl>
                                          <p:spTgt spid="11"/>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6000"/>
                            </p:stCondLst>
                            <p:childTnLst>
                              <p:par>
                                <p:cTn id="49" presetID="10" presetClass="entr" presetSubtype="0" fill="hold" grpId="0" nodeType="afterEffect">
                                  <p:stCondLst>
                                    <p:cond delay="0"/>
                                  </p:stCondLst>
                                  <p:iterate type="wd">
                                    <p:tmPct val="10000"/>
                                  </p:iterate>
                                  <p:childTnLst>
                                    <p:set>
                                      <p:cBhvr>
                                        <p:cTn id="50" dur="1" fill="hold">
                                          <p:stCondLst>
                                            <p:cond delay="0"/>
                                          </p:stCondLst>
                                        </p:cTn>
                                        <p:tgtEl>
                                          <p:spTgt spid="26">
                                            <p:txEl>
                                              <p:pRg st="0" end="0"/>
                                            </p:txEl>
                                          </p:spTgt>
                                        </p:tgtEl>
                                        <p:attrNameLst>
                                          <p:attrName>style.visibility</p:attrName>
                                        </p:attrNameLst>
                                      </p:cBhvr>
                                      <p:to>
                                        <p:strVal val="visible"/>
                                      </p:to>
                                    </p:set>
                                    <p:animEffect transition="in" filter="fade">
                                      <p:cBhvr>
                                        <p:cTn id="51" dur="25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26" grpId="0" build="p"/>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3" y="1429036"/>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26" name="矩形 25"/>
          <p:cNvSpPr/>
          <p:nvPr/>
        </p:nvSpPr>
        <p:spPr>
          <a:xfrm>
            <a:off x="4756787" y="1429036"/>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25" name="矩形 24"/>
          <p:cNvSpPr/>
          <p:nvPr/>
        </p:nvSpPr>
        <p:spPr>
          <a:xfrm>
            <a:off x="1778955" y="1429036"/>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grpSp>
        <p:nvGrpSpPr>
          <p:cNvPr id="9" name="组合 8"/>
          <p:cNvGrpSpPr/>
          <p:nvPr/>
        </p:nvGrpSpPr>
        <p:grpSpPr>
          <a:xfrm>
            <a:off x="883360" y="3186943"/>
            <a:ext cx="3385545" cy="2575500"/>
            <a:chOff x="2518449" y="2672862"/>
            <a:chExt cx="2644394" cy="2011680"/>
          </a:xfrm>
          <a:solidFill>
            <a:schemeClr val="accent2"/>
          </a:solidFill>
        </p:grpSpPr>
        <p:sp>
          <p:nvSpPr>
            <p:cNvPr id="3" name="矩形 2"/>
            <p:cNvSpPr/>
            <p:nvPr/>
          </p:nvSpPr>
          <p:spPr>
            <a:xfrm>
              <a:off x="3217984" y="2672862"/>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4" name="直角三角形 3"/>
            <p:cNvSpPr/>
            <p:nvPr/>
          </p:nvSpPr>
          <p:spPr>
            <a:xfrm rot="2617640">
              <a:off x="2518449" y="2947790"/>
              <a:ext cx="1416789" cy="1424974"/>
            </a:xfrm>
            <a:prstGeom prst="r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5" name="矩形 4"/>
          <p:cNvSpPr/>
          <p:nvPr/>
        </p:nvSpPr>
        <p:spPr>
          <a:xfrm>
            <a:off x="4757323" y="3186941"/>
            <a:ext cx="2488875" cy="2574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grpSp>
        <p:nvGrpSpPr>
          <p:cNvPr id="8" name="组合 7"/>
          <p:cNvGrpSpPr/>
          <p:nvPr/>
        </p:nvGrpSpPr>
        <p:grpSpPr>
          <a:xfrm>
            <a:off x="7721678" y="3186941"/>
            <a:ext cx="3394076" cy="2574387"/>
            <a:chOff x="8597736" y="2671748"/>
            <a:chExt cx="2652204" cy="2011680"/>
          </a:xfrm>
          <a:solidFill>
            <a:schemeClr val="accent3"/>
          </a:solidFill>
        </p:grpSpPr>
        <p:sp>
          <p:nvSpPr>
            <p:cNvPr id="6" name="矩形 5"/>
            <p:cNvSpPr/>
            <p:nvPr/>
          </p:nvSpPr>
          <p:spPr>
            <a:xfrm rot="10800000">
              <a:off x="8597736" y="2671748"/>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7" name="直角三角形 6"/>
            <p:cNvSpPr/>
            <p:nvPr/>
          </p:nvSpPr>
          <p:spPr>
            <a:xfrm rot="13481420">
              <a:off x="9833151" y="2966221"/>
              <a:ext cx="1416789" cy="1424974"/>
            </a:xfrm>
            <a:prstGeom prst="rtTriangle">
              <a:avLst/>
            </a:prstGeom>
            <a:gr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19" name="矩形 1"/>
          <p:cNvSpPr>
            <a:spLocks noChangeArrowheads="1"/>
          </p:cNvSpPr>
          <p:nvPr/>
        </p:nvSpPr>
        <p:spPr bwMode="auto">
          <a:xfrm>
            <a:off x="2152413" y="4161467"/>
            <a:ext cx="1876896" cy="1450757"/>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95097" tIns="47549" rIns="95097" bIns="47549">
            <a:spAutoFit/>
          </a:bodyPr>
          <a:lstStyle/>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endParaRPr lang="en-US" altLang="zh-CN"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endParaRP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p:txBody>
      </p:sp>
      <p:sp>
        <p:nvSpPr>
          <p:cNvPr id="20" name="文本框 19"/>
          <p:cNvSpPr txBox="1"/>
          <p:nvPr/>
        </p:nvSpPr>
        <p:spPr>
          <a:xfrm>
            <a:off x="2471986" y="3408198"/>
            <a:ext cx="1177023" cy="670479"/>
          </a:xfrm>
          <a:prstGeom prst="rect">
            <a:avLst/>
          </a:prstGeom>
          <a:noFill/>
        </p:spPr>
        <p:txBody>
          <a:bodyPr wrap="square" lIns="95097" tIns="47549" rIns="95097" bIns="47549" rtlCol="0">
            <a:spAutoFit/>
          </a:bodyPr>
          <a:lstStyle/>
          <a:p>
            <a:r>
              <a:rPr lang="zh-CN" altLang="en-US" sz="3733"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标题</a:t>
            </a:r>
          </a:p>
        </p:txBody>
      </p:sp>
      <p:sp>
        <p:nvSpPr>
          <p:cNvPr id="21" name="矩形 1"/>
          <p:cNvSpPr>
            <a:spLocks noChangeArrowheads="1"/>
          </p:cNvSpPr>
          <p:nvPr/>
        </p:nvSpPr>
        <p:spPr bwMode="auto">
          <a:xfrm>
            <a:off x="5223788" y="4175945"/>
            <a:ext cx="1876896" cy="1450757"/>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95097" tIns="47549" rIns="95097" bIns="47549">
            <a:spAutoFit/>
          </a:bodyPr>
          <a:lstStyle/>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endParaRPr lang="en-US" altLang="zh-CN"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endParaRP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p:txBody>
      </p:sp>
      <p:sp>
        <p:nvSpPr>
          <p:cNvPr id="22" name="文本框 21"/>
          <p:cNvSpPr txBox="1"/>
          <p:nvPr/>
        </p:nvSpPr>
        <p:spPr>
          <a:xfrm>
            <a:off x="5470923" y="3422678"/>
            <a:ext cx="1177023" cy="670479"/>
          </a:xfrm>
          <a:prstGeom prst="rect">
            <a:avLst/>
          </a:prstGeom>
          <a:noFill/>
        </p:spPr>
        <p:txBody>
          <a:bodyPr wrap="square" lIns="95097" tIns="47549" rIns="95097" bIns="47549" rtlCol="0">
            <a:spAutoFit/>
          </a:bodyPr>
          <a:lstStyle/>
          <a:p>
            <a:r>
              <a:rPr lang="zh-CN" altLang="en-US" sz="3733"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标题</a:t>
            </a:r>
          </a:p>
        </p:txBody>
      </p:sp>
      <p:sp>
        <p:nvSpPr>
          <p:cNvPr id="23" name="矩形 1"/>
          <p:cNvSpPr>
            <a:spLocks noChangeArrowheads="1"/>
          </p:cNvSpPr>
          <p:nvPr/>
        </p:nvSpPr>
        <p:spPr bwMode="auto">
          <a:xfrm>
            <a:off x="8047468" y="4161467"/>
            <a:ext cx="1876896" cy="1450757"/>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95097" tIns="47549" rIns="95097" bIns="47549">
            <a:spAutoFit/>
          </a:bodyPr>
          <a:lstStyle/>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endParaRPr lang="en-US" altLang="zh-CN"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endParaRPr>
          </a:p>
          <a:p>
            <a:pPr algn="ctr">
              <a:lnSpc>
                <a:spcPct val="150000"/>
              </a:lnSpc>
            </a:pPr>
            <a:r>
              <a:rPr lang="zh-CN" altLang="en-US" sz="1467"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点击添加文字说明</a:t>
            </a:r>
          </a:p>
        </p:txBody>
      </p:sp>
      <p:sp>
        <p:nvSpPr>
          <p:cNvPr id="24" name="文本框 23"/>
          <p:cNvSpPr txBox="1"/>
          <p:nvPr/>
        </p:nvSpPr>
        <p:spPr>
          <a:xfrm>
            <a:off x="8324835" y="3408198"/>
            <a:ext cx="1177023" cy="670479"/>
          </a:xfrm>
          <a:prstGeom prst="rect">
            <a:avLst/>
          </a:prstGeom>
          <a:noFill/>
        </p:spPr>
        <p:txBody>
          <a:bodyPr wrap="square" lIns="95097" tIns="47549" rIns="95097" bIns="47549" rtlCol="0">
            <a:spAutoFit/>
          </a:bodyPr>
          <a:lstStyle/>
          <a:p>
            <a:r>
              <a:rPr lang="zh-CN" altLang="en-US" sz="3733" dirty="0">
                <a:solidFill>
                  <a:schemeClr val="bg1"/>
                </a:solidFill>
                <a:latin typeface="Agency FB" panose="020B0503020202020204" pitchFamily="34" charset="0"/>
                <a:ea typeface="微软雅黑" panose="020B0503020204020204" pitchFamily="34" charset="-122"/>
                <a:sym typeface="Agency FB" panose="020B0503020202020204" pitchFamily="34" charset="0"/>
              </a:rPr>
              <a:t>标题</a:t>
            </a:r>
          </a:p>
        </p:txBody>
      </p:sp>
      <p:sp>
        <p:nvSpPr>
          <p:cNvPr id="18" name="文本框 17"/>
          <p:cNvSpPr txBox="1"/>
          <p:nvPr/>
        </p:nvSpPr>
        <p:spPr>
          <a:xfrm>
            <a:off x="2018544" y="1584987"/>
            <a:ext cx="2010765" cy="1573354"/>
          </a:xfrm>
          <a:prstGeom prst="rect">
            <a:avLst/>
          </a:prstGeom>
          <a:noFill/>
        </p:spPr>
        <p:txBody>
          <a:bodyPr wrap="square" lIns="95097" tIns="47549" rIns="95097" bIns="47549" rtlCol="0">
            <a:spAutoFit/>
          </a:bodyPr>
          <a:lstStyle/>
          <a:p>
            <a:pPr algn="ctr"/>
            <a:r>
              <a:rPr lang="en-US" altLang="zh-CN" sz="9600" b="1" dirty="0">
                <a:solidFill>
                  <a:schemeClr val="accent2"/>
                </a:solidFill>
                <a:latin typeface="Agency FB" panose="020B0503020202020204" pitchFamily="34" charset="0"/>
                <a:ea typeface="微软雅黑" panose="020B0503020204020204" pitchFamily="34" charset="-122"/>
                <a:sym typeface="Agency FB" panose="020B0503020202020204" pitchFamily="34" charset="0"/>
              </a:rPr>
              <a:t>01</a:t>
            </a:r>
            <a:endParaRPr lang="zh-CN" altLang="en-US" sz="8800" b="1" dirty="0">
              <a:solidFill>
                <a:schemeClr val="accent2"/>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8" name="文本框 27"/>
          <p:cNvSpPr txBox="1"/>
          <p:nvPr/>
        </p:nvSpPr>
        <p:spPr>
          <a:xfrm>
            <a:off x="4959598" y="1584987"/>
            <a:ext cx="2084324" cy="1573354"/>
          </a:xfrm>
          <a:prstGeom prst="rect">
            <a:avLst/>
          </a:prstGeom>
          <a:noFill/>
        </p:spPr>
        <p:txBody>
          <a:bodyPr wrap="square" lIns="95097" tIns="47549" rIns="95097" bIns="47549"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sz="9600" dirty="0">
                <a:solidFill>
                  <a:schemeClr val="accent1"/>
                </a:solidFill>
                <a:effectLst>
                  <a:outerShdw blurRad="38100" dist="38100" dir="2700000" algn="tl">
                    <a:srgbClr val="000000">
                      <a:alpha val="43137"/>
                    </a:srgbClr>
                  </a:outerShdw>
                </a:effectLst>
                <a:latin typeface="Agency FB" panose="020B0503020202020204" pitchFamily="34" charset="0"/>
                <a:sym typeface="Agency FB" panose="020B0503020202020204" pitchFamily="34" charset="0"/>
              </a:rPr>
              <a:t>02</a:t>
            </a:r>
            <a:endParaRPr lang="zh-CN" altLang="en-US" sz="10666" dirty="0">
              <a:solidFill>
                <a:schemeClr val="accent1"/>
              </a:solidFill>
              <a:effectLst>
                <a:outerShdw blurRad="38100" dist="38100" dir="2700000" algn="tl">
                  <a:srgbClr val="000000">
                    <a:alpha val="43137"/>
                  </a:srgbClr>
                </a:outerShdw>
              </a:effectLst>
              <a:latin typeface="Agency FB" panose="020B0503020202020204" pitchFamily="34" charset="0"/>
              <a:sym typeface="Agency FB" panose="020B0503020202020204" pitchFamily="34" charset="0"/>
            </a:endParaRPr>
          </a:p>
        </p:txBody>
      </p:sp>
      <p:sp>
        <p:nvSpPr>
          <p:cNvPr id="29" name="文本框 28"/>
          <p:cNvSpPr txBox="1"/>
          <p:nvPr/>
        </p:nvSpPr>
        <p:spPr>
          <a:xfrm>
            <a:off x="7952061" y="1584987"/>
            <a:ext cx="2028104" cy="1573354"/>
          </a:xfrm>
          <a:prstGeom prst="rect">
            <a:avLst/>
          </a:prstGeom>
          <a:noFill/>
        </p:spPr>
        <p:txBody>
          <a:bodyPr wrap="square" lIns="95097" tIns="47549" rIns="95097" bIns="47549"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sz="9600" dirty="0">
                <a:solidFill>
                  <a:schemeClr val="accent3"/>
                </a:solidFill>
                <a:latin typeface="Agency FB" panose="020B0503020202020204" pitchFamily="34" charset="0"/>
                <a:sym typeface="Agency FB" panose="020B0503020202020204" pitchFamily="34" charset="0"/>
              </a:rPr>
              <a:t>03</a:t>
            </a:r>
            <a:endParaRPr lang="zh-CN" altLang="en-US" sz="10666" dirty="0">
              <a:solidFill>
                <a:schemeClr val="accent3"/>
              </a:solidFill>
              <a:latin typeface="Agency FB" panose="020B0503020202020204" pitchFamily="34" charset="0"/>
              <a:sym typeface="Agency FB" panose="020B0503020202020204" pitchFamily="34" charset="0"/>
            </a:endParaRPr>
          </a:p>
        </p:txBody>
      </p:sp>
    </p:spTree>
    <p:extLst>
      <p:ext uri="{BB962C8B-B14F-4D97-AF65-F5344CB8AC3E}">
        <p14:creationId xmlns:p14="http://schemas.microsoft.com/office/powerpoint/2010/main" val="10237779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500"/>
                                        <p:tgtEl>
                                          <p:spTgt spid="2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right)">
                                      <p:cBhvr>
                                        <p:cTn id="23" dur="500"/>
                                        <p:tgtEl>
                                          <p:spTgt spid="1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randombar(horizontal)">
                                      <p:cBhvr>
                                        <p:cTn id="39" dur="500"/>
                                        <p:tgtEl>
                                          <p:spTgt spid="22"/>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5" grpId="0" animBg="1"/>
      <p:bldP spid="5" grpId="0" animBg="1"/>
      <p:bldP spid="19" grpId="0"/>
      <p:bldP spid="20" grpId="0"/>
      <p:bldP spid="21" grpId="0"/>
      <p:bldP spid="22" grpId="0"/>
      <p:bldP spid="23" grpId="0"/>
      <p:bldP spid="24" grpId="0"/>
      <p:bldP spid="18"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9"/>
          <p:cNvSpPr>
            <a:spLocks noChangeAspect="1" noEditPoints="1"/>
          </p:cNvSpPr>
          <p:nvPr/>
        </p:nvSpPr>
        <p:spPr bwMode="auto">
          <a:xfrm>
            <a:off x="6203991" y="5121377"/>
            <a:ext cx="598264" cy="480000"/>
          </a:xfrm>
          <a:custGeom>
            <a:avLst/>
            <a:gdLst>
              <a:gd name="T0" fmla="*/ 51 w 173"/>
              <a:gd name="T1" fmla="*/ 35 h 137"/>
              <a:gd name="T2" fmla="*/ 65 w 173"/>
              <a:gd name="T3" fmla="*/ 76 h 137"/>
              <a:gd name="T4" fmla="*/ 136 w 173"/>
              <a:gd name="T5" fmla="*/ 72 h 137"/>
              <a:gd name="T6" fmla="*/ 151 w 173"/>
              <a:gd name="T7" fmla="*/ 35 h 137"/>
              <a:gd name="T8" fmla="*/ 51 w 173"/>
              <a:gd name="T9" fmla="*/ 35 h 137"/>
              <a:gd name="T10" fmla="*/ 8 w 173"/>
              <a:gd name="T11" fmla="*/ 0 h 137"/>
              <a:gd name="T12" fmla="*/ 33 w 173"/>
              <a:gd name="T13" fmla="*/ 0 h 137"/>
              <a:gd name="T14" fmla="*/ 35 w 173"/>
              <a:gd name="T15" fmla="*/ 0 h 137"/>
              <a:gd name="T16" fmla="*/ 39 w 173"/>
              <a:gd name="T17" fmla="*/ 2 h 137"/>
              <a:gd name="T18" fmla="*/ 41 w 173"/>
              <a:gd name="T19" fmla="*/ 6 h 137"/>
              <a:gd name="T20" fmla="*/ 41 w 173"/>
              <a:gd name="T21" fmla="*/ 6 h 137"/>
              <a:gd name="T22" fmla="*/ 45 w 173"/>
              <a:gd name="T23" fmla="*/ 17 h 137"/>
              <a:gd name="T24" fmla="*/ 165 w 173"/>
              <a:gd name="T25" fmla="*/ 17 h 137"/>
              <a:gd name="T26" fmla="*/ 169 w 173"/>
              <a:gd name="T27" fmla="*/ 19 h 137"/>
              <a:gd name="T28" fmla="*/ 171 w 173"/>
              <a:gd name="T29" fmla="*/ 21 h 137"/>
              <a:gd name="T30" fmla="*/ 173 w 173"/>
              <a:gd name="T31" fmla="*/ 27 h 137"/>
              <a:gd name="T32" fmla="*/ 171 w 173"/>
              <a:gd name="T33" fmla="*/ 29 h 137"/>
              <a:gd name="T34" fmla="*/ 171 w 173"/>
              <a:gd name="T35" fmla="*/ 29 h 137"/>
              <a:gd name="T36" fmla="*/ 147 w 173"/>
              <a:gd name="T37" fmla="*/ 84 h 137"/>
              <a:gd name="T38" fmla="*/ 147 w 173"/>
              <a:gd name="T39" fmla="*/ 84 h 137"/>
              <a:gd name="T40" fmla="*/ 145 w 173"/>
              <a:gd name="T41" fmla="*/ 86 h 137"/>
              <a:gd name="T42" fmla="*/ 142 w 173"/>
              <a:gd name="T43" fmla="*/ 88 h 137"/>
              <a:gd name="T44" fmla="*/ 71 w 173"/>
              <a:gd name="T45" fmla="*/ 92 h 137"/>
              <a:gd name="T46" fmla="*/ 75 w 173"/>
              <a:gd name="T47" fmla="*/ 104 h 137"/>
              <a:gd name="T48" fmla="*/ 151 w 173"/>
              <a:gd name="T49" fmla="*/ 104 h 137"/>
              <a:gd name="T50" fmla="*/ 157 w 173"/>
              <a:gd name="T51" fmla="*/ 106 h 137"/>
              <a:gd name="T52" fmla="*/ 163 w 173"/>
              <a:gd name="T53" fmla="*/ 110 h 137"/>
              <a:gd name="T54" fmla="*/ 165 w 173"/>
              <a:gd name="T55" fmla="*/ 114 h 137"/>
              <a:gd name="T56" fmla="*/ 167 w 173"/>
              <a:gd name="T57" fmla="*/ 119 h 137"/>
              <a:gd name="T58" fmla="*/ 165 w 173"/>
              <a:gd name="T59" fmla="*/ 127 h 137"/>
              <a:gd name="T60" fmla="*/ 163 w 173"/>
              <a:gd name="T61" fmla="*/ 131 h 137"/>
              <a:gd name="T62" fmla="*/ 157 w 173"/>
              <a:gd name="T63" fmla="*/ 135 h 137"/>
              <a:gd name="T64" fmla="*/ 151 w 173"/>
              <a:gd name="T65" fmla="*/ 137 h 137"/>
              <a:gd name="T66" fmla="*/ 145 w 173"/>
              <a:gd name="T67" fmla="*/ 135 h 137"/>
              <a:gd name="T68" fmla="*/ 140 w 173"/>
              <a:gd name="T69" fmla="*/ 131 h 137"/>
              <a:gd name="T70" fmla="*/ 136 w 173"/>
              <a:gd name="T71" fmla="*/ 127 h 137"/>
              <a:gd name="T72" fmla="*/ 136 w 173"/>
              <a:gd name="T73" fmla="*/ 119 h 137"/>
              <a:gd name="T74" fmla="*/ 59 w 173"/>
              <a:gd name="T75" fmla="*/ 119 h 137"/>
              <a:gd name="T76" fmla="*/ 59 w 173"/>
              <a:gd name="T77" fmla="*/ 127 h 137"/>
              <a:gd name="T78" fmla="*/ 55 w 173"/>
              <a:gd name="T79" fmla="*/ 131 h 137"/>
              <a:gd name="T80" fmla="*/ 49 w 173"/>
              <a:gd name="T81" fmla="*/ 135 h 137"/>
              <a:gd name="T82" fmla="*/ 43 w 173"/>
              <a:gd name="T83" fmla="*/ 137 h 137"/>
              <a:gd name="T84" fmla="*/ 37 w 173"/>
              <a:gd name="T85" fmla="*/ 135 h 137"/>
              <a:gd name="T86" fmla="*/ 31 w 173"/>
              <a:gd name="T87" fmla="*/ 131 h 137"/>
              <a:gd name="T88" fmla="*/ 30 w 173"/>
              <a:gd name="T89" fmla="*/ 127 h 137"/>
              <a:gd name="T90" fmla="*/ 28 w 173"/>
              <a:gd name="T91" fmla="*/ 119 h 137"/>
              <a:gd name="T92" fmla="*/ 30 w 173"/>
              <a:gd name="T93" fmla="*/ 114 h 137"/>
              <a:gd name="T94" fmla="*/ 31 w 173"/>
              <a:gd name="T95" fmla="*/ 110 h 137"/>
              <a:gd name="T96" fmla="*/ 37 w 173"/>
              <a:gd name="T97" fmla="*/ 106 h 137"/>
              <a:gd name="T98" fmla="*/ 43 w 173"/>
              <a:gd name="T99" fmla="*/ 104 h 137"/>
              <a:gd name="T100" fmla="*/ 59 w 173"/>
              <a:gd name="T101" fmla="*/ 104 h 137"/>
              <a:gd name="T102" fmla="*/ 28 w 173"/>
              <a:gd name="T103" fmla="*/ 15 h 137"/>
              <a:gd name="T104" fmla="*/ 8 w 173"/>
              <a:gd name="T105" fmla="*/ 15 h 137"/>
              <a:gd name="T106" fmla="*/ 4 w 173"/>
              <a:gd name="T107" fmla="*/ 13 h 137"/>
              <a:gd name="T108" fmla="*/ 2 w 173"/>
              <a:gd name="T109" fmla="*/ 11 h 137"/>
              <a:gd name="T110" fmla="*/ 0 w 173"/>
              <a:gd name="T111" fmla="*/ 7 h 137"/>
              <a:gd name="T112" fmla="*/ 2 w 173"/>
              <a:gd name="T113" fmla="*/ 4 h 137"/>
              <a:gd name="T114" fmla="*/ 4 w 173"/>
              <a:gd name="T115" fmla="*/ 0 h 137"/>
              <a:gd name="T116" fmla="*/ 8 w 173"/>
              <a:gd name="T117"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37">
                <a:moveTo>
                  <a:pt x="51" y="35"/>
                </a:moveTo>
                <a:lnTo>
                  <a:pt x="65" y="76"/>
                </a:lnTo>
                <a:lnTo>
                  <a:pt x="136" y="72"/>
                </a:lnTo>
                <a:lnTo>
                  <a:pt x="151" y="35"/>
                </a:lnTo>
                <a:lnTo>
                  <a:pt x="51" y="35"/>
                </a:lnTo>
                <a:close/>
                <a:moveTo>
                  <a:pt x="8" y="0"/>
                </a:moveTo>
                <a:lnTo>
                  <a:pt x="33" y="0"/>
                </a:lnTo>
                <a:lnTo>
                  <a:pt x="35" y="0"/>
                </a:lnTo>
                <a:lnTo>
                  <a:pt x="39" y="2"/>
                </a:lnTo>
                <a:lnTo>
                  <a:pt x="41" y="6"/>
                </a:lnTo>
                <a:lnTo>
                  <a:pt x="41" y="6"/>
                </a:lnTo>
                <a:lnTo>
                  <a:pt x="45" y="17"/>
                </a:lnTo>
                <a:lnTo>
                  <a:pt x="165" y="17"/>
                </a:lnTo>
                <a:lnTo>
                  <a:pt x="169" y="19"/>
                </a:lnTo>
                <a:lnTo>
                  <a:pt x="171" y="21"/>
                </a:lnTo>
                <a:lnTo>
                  <a:pt x="173" y="27"/>
                </a:lnTo>
                <a:lnTo>
                  <a:pt x="171" y="29"/>
                </a:lnTo>
                <a:lnTo>
                  <a:pt x="171" y="29"/>
                </a:lnTo>
                <a:lnTo>
                  <a:pt x="147" y="84"/>
                </a:lnTo>
                <a:lnTo>
                  <a:pt x="147" y="84"/>
                </a:lnTo>
                <a:lnTo>
                  <a:pt x="145" y="86"/>
                </a:lnTo>
                <a:lnTo>
                  <a:pt x="142" y="88"/>
                </a:lnTo>
                <a:lnTo>
                  <a:pt x="71" y="92"/>
                </a:lnTo>
                <a:lnTo>
                  <a:pt x="75" y="104"/>
                </a:lnTo>
                <a:lnTo>
                  <a:pt x="151" y="104"/>
                </a:lnTo>
                <a:lnTo>
                  <a:pt x="157" y="106"/>
                </a:lnTo>
                <a:lnTo>
                  <a:pt x="163" y="110"/>
                </a:lnTo>
                <a:lnTo>
                  <a:pt x="165" y="114"/>
                </a:lnTo>
                <a:lnTo>
                  <a:pt x="167" y="119"/>
                </a:lnTo>
                <a:lnTo>
                  <a:pt x="165" y="127"/>
                </a:lnTo>
                <a:lnTo>
                  <a:pt x="163" y="131"/>
                </a:lnTo>
                <a:lnTo>
                  <a:pt x="157" y="135"/>
                </a:lnTo>
                <a:lnTo>
                  <a:pt x="151" y="137"/>
                </a:lnTo>
                <a:lnTo>
                  <a:pt x="145" y="135"/>
                </a:lnTo>
                <a:lnTo>
                  <a:pt x="140" y="131"/>
                </a:lnTo>
                <a:lnTo>
                  <a:pt x="136" y="127"/>
                </a:lnTo>
                <a:lnTo>
                  <a:pt x="136" y="119"/>
                </a:lnTo>
                <a:lnTo>
                  <a:pt x="59" y="119"/>
                </a:lnTo>
                <a:lnTo>
                  <a:pt x="59" y="127"/>
                </a:lnTo>
                <a:lnTo>
                  <a:pt x="55" y="131"/>
                </a:lnTo>
                <a:lnTo>
                  <a:pt x="49" y="135"/>
                </a:lnTo>
                <a:lnTo>
                  <a:pt x="43" y="137"/>
                </a:lnTo>
                <a:lnTo>
                  <a:pt x="37" y="135"/>
                </a:lnTo>
                <a:lnTo>
                  <a:pt x="31" y="131"/>
                </a:lnTo>
                <a:lnTo>
                  <a:pt x="30" y="127"/>
                </a:lnTo>
                <a:lnTo>
                  <a:pt x="28" y="119"/>
                </a:lnTo>
                <a:lnTo>
                  <a:pt x="30" y="114"/>
                </a:lnTo>
                <a:lnTo>
                  <a:pt x="31" y="110"/>
                </a:lnTo>
                <a:lnTo>
                  <a:pt x="37" y="106"/>
                </a:lnTo>
                <a:lnTo>
                  <a:pt x="43" y="104"/>
                </a:lnTo>
                <a:lnTo>
                  <a:pt x="59" y="104"/>
                </a:lnTo>
                <a:lnTo>
                  <a:pt x="28" y="15"/>
                </a:lnTo>
                <a:lnTo>
                  <a:pt x="8" y="15"/>
                </a:lnTo>
                <a:lnTo>
                  <a:pt x="4" y="13"/>
                </a:lnTo>
                <a:lnTo>
                  <a:pt x="2" y="11"/>
                </a:lnTo>
                <a:lnTo>
                  <a:pt x="0" y="7"/>
                </a:lnTo>
                <a:lnTo>
                  <a:pt x="2" y="4"/>
                </a:lnTo>
                <a:lnTo>
                  <a:pt x="4" y="0"/>
                </a:lnTo>
                <a:lnTo>
                  <a:pt x="8" y="0"/>
                </a:lnTo>
                <a:close/>
              </a:path>
            </a:pathLst>
          </a:custGeom>
          <a:solidFill>
            <a:schemeClr val="accent4"/>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sp>
        <p:nvSpPr>
          <p:cNvPr id="18" name="Freeform 113"/>
          <p:cNvSpPr>
            <a:spLocks noChangeAspect="1"/>
          </p:cNvSpPr>
          <p:nvPr/>
        </p:nvSpPr>
        <p:spPr bwMode="auto">
          <a:xfrm>
            <a:off x="6203991" y="2798123"/>
            <a:ext cx="536104" cy="480000"/>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accent2"/>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sp>
        <p:nvSpPr>
          <p:cNvPr id="21" name="Freeform 197"/>
          <p:cNvSpPr>
            <a:spLocks noChangeAspect="1" noEditPoints="1"/>
          </p:cNvSpPr>
          <p:nvPr/>
        </p:nvSpPr>
        <p:spPr bwMode="auto">
          <a:xfrm>
            <a:off x="6203991" y="3977052"/>
            <a:ext cx="446117" cy="480000"/>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accent3"/>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sp>
        <p:nvSpPr>
          <p:cNvPr id="24" name="Freeform 234"/>
          <p:cNvSpPr>
            <a:spLocks noChangeAspect="1"/>
          </p:cNvSpPr>
          <p:nvPr/>
        </p:nvSpPr>
        <p:spPr bwMode="auto">
          <a:xfrm>
            <a:off x="6203991" y="1676753"/>
            <a:ext cx="497348" cy="480000"/>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accent1"/>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sp>
        <p:nvSpPr>
          <p:cNvPr id="5" name="等腰三角形 4"/>
          <p:cNvSpPr/>
          <p:nvPr/>
        </p:nvSpPr>
        <p:spPr>
          <a:xfrm>
            <a:off x="1090255" y="1807709"/>
            <a:ext cx="4533988" cy="3908611"/>
          </a:xfrm>
          <a:prstGeom prst="triangle">
            <a:avLst/>
          </a:prstGeom>
          <a:solidFill>
            <a:schemeClr val="accent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6" name="梯形 5"/>
          <p:cNvSpPr/>
          <p:nvPr/>
        </p:nvSpPr>
        <p:spPr>
          <a:xfrm>
            <a:off x="1090255" y="2886777"/>
            <a:ext cx="4533988" cy="2829544"/>
          </a:xfrm>
          <a:prstGeom prst="trapezoid">
            <a:avLst>
              <a:gd name="adj" fmla="val 67274"/>
            </a:avLst>
          </a:prstGeom>
          <a:solidFill>
            <a:schemeClr val="accent2"/>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7" name="梯形 6"/>
          <p:cNvSpPr/>
          <p:nvPr/>
        </p:nvSpPr>
        <p:spPr>
          <a:xfrm>
            <a:off x="1090255" y="3730056"/>
            <a:ext cx="4533987" cy="1986264"/>
          </a:xfrm>
          <a:prstGeom prst="trapezoid">
            <a:avLst>
              <a:gd name="adj" fmla="val 87645"/>
            </a:avLst>
          </a:prstGeom>
          <a:solidFill>
            <a:schemeClr val="accent3"/>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8" name="梯形 7"/>
          <p:cNvSpPr/>
          <p:nvPr/>
        </p:nvSpPr>
        <p:spPr>
          <a:xfrm>
            <a:off x="1090255" y="4654616"/>
            <a:ext cx="4533987" cy="1061704"/>
          </a:xfrm>
          <a:prstGeom prst="trapezoid">
            <a:avLst>
              <a:gd name="adj" fmla="val 155198"/>
            </a:avLst>
          </a:prstGeom>
          <a:solidFill>
            <a:schemeClr val="accent4"/>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grpSp>
        <p:nvGrpSpPr>
          <p:cNvPr id="13" name="组合 12"/>
          <p:cNvGrpSpPr/>
          <p:nvPr/>
        </p:nvGrpSpPr>
        <p:grpSpPr>
          <a:xfrm>
            <a:off x="3117248" y="2241271"/>
            <a:ext cx="480000" cy="584775"/>
            <a:chOff x="2337936" y="1680952"/>
            <a:chExt cx="360000" cy="438581"/>
          </a:xfrm>
        </p:grpSpPr>
        <p:sp>
          <p:nvSpPr>
            <p:cNvPr id="9" name="椭圆 8"/>
            <p:cNvSpPr/>
            <p:nvPr/>
          </p:nvSpPr>
          <p:spPr>
            <a:xfrm>
              <a:off x="2337936" y="1689936"/>
              <a:ext cx="360000" cy="36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5" name="矩形 24"/>
            <p:cNvSpPr/>
            <p:nvPr/>
          </p:nvSpPr>
          <p:spPr>
            <a:xfrm>
              <a:off x="2414993" y="1680952"/>
              <a:ext cx="210635" cy="438581"/>
            </a:xfrm>
            <a:prstGeom prst="rect">
              <a:avLst/>
            </a:prstGeom>
            <a:effectLst/>
          </p:spPr>
          <p:txBody>
            <a:bodyPr wrap="none">
              <a:spAutoFit/>
            </a:bodyPr>
            <a:lstStyle/>
            <a:p>
              <a:pPr algn="ctr"/>
              <a:r>
                <a:rPr lang="en-US" altLang="zh-CN" sz="3200" b="1" dirty="0">
                  <a:latin typeface="Agency FB" panose="020B0503020202020204" pitchFamily="34" charset="0"/>
                  <a:ea typeface="微软雅黑" panose="020B0503020204020204" pitchFamily="34" charset="-122"/>
                  <a:sym typeface="Agency FB" panose="020B0503020202020204" pitchFamily="34" charset="0"/>
                </a:rPr>
                <a:t>1</a:t>
              </a:r>
              <a:endParaRPr lang="zh-CN" altLang="en-US" sz="3200" b="1" dirty="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4" name="组合 3"/>
          <p:cNvGrpSpPr/>
          <p:nvPr/>
        </p:nvGrpSpPr>
        <p:grpSpPr>
          <a:xfrm>
            <a:off x="3117250" y="3080476"/>
            <a:ext cx="480000" cy="584775"/>
            <a:chOff x="2337936" y="2310355"/>
            <a:chExt cx="360000" cy="438581"/>
          </a:xfrm>
        </p:grpSpPr>
        <p:sp>
          <p:nvSpPr>
            <p:cNvPr id="10" name="椭圆 9"/>
            <p:cNvSpPr/>
            <p:nvPr/>
          </p:nvSpPr>
          <p:spPr>
            <a:xfrm>
              <a:off x="2337936" y="2322395"/>
              <a:ext cx="360000" cy="36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6" name="矩形 25"/>
            <p:cNvSpPr/>
            <p:nvPr/>
          </p:nvSpPr>
          <p:spPr>
            <a:xfrm>
              <a:off x="2383133" y="2310355"/>
              <a:ext cx="274354" cy="438581"/>
            </a:xfrm>
            <a:prstGeom prst="rect">
              <a:avLst/>
            </a:prstGeom>
            <a:effectLst/>
          </p:spPr>
          <p:txBody>
            <a:bodyPr wrap="none">
              <a:spAutoFit/>
            </a:bodyPr>
            <a:lstStyle/>
            <a:p>
              <a:pPr algn="ctr"/>
              <a:r>
                <a:rPr lang="en-US" altLang="zh-CN" sz="3200" b="1" dirty="0">
                  <a:latin typeface="Agency FB" panose="020B0503020202020204" pitchFamily="34" charset="0"/>
                  <a:ea typeface="微软雅黑" panose="020B0503020204020204" pitchFamily="34" charset="-122"/>
                  <a:sym typeface="Agency FB" panose="020B0503020202020204" pitchFamily="34" charset="0"/>
                </a:rPr>
                <a:t>2</a:t>
              </a:r>
              <a:endParaRPr lang="zh-CN" altLang="en-US" sz="3200" b="1" dirty="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 name="组合 2"/>
          <p:cNvGrpSpPr/>
          <p:nvPr/>
        </p:nvGrpSpPr>
        <p:grpSpPr>
          <a:xfrm>
            <a:off x="3117246" y="3976127"/>
            <a:ext cx="480000" cy="584775"/>
            <a:chOff x="2337936" y="2982093"/>
            <a:chExt cx="360000" cy="438581"/>
          </a:xfrm>
        </p:grpSpPr>
        <p:sp>
          <p:nvSpPr>
            <p:cNvPr id="11" name="椭圆 10"/>
            <p:cNvSpPr/>
            <p:nvPr/>
          </p:nvSpPr>
          <p:spPr>
            <a:xfrm>
              <a:off x="2337936" y="2994733"/>
              <a:ext cx="360000" cy="36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7" name="矩形 26"/>
            <p:cNvSpPr/>
            <p:nvPr/>
          </p:nvSpPr>
          <p:spPr>
            <a:xfrm>
              <a:off x="2380127" y="2982093"/>
              <a:ext cx="280365" cy="438581"/>
            </a:xfrm>
            <a:prstGeom prst="rect">
              <a:avLst/>
            </a:prstGeom>
            <a:effectLst/>
          </p:spPr>
          <p:txBody>
            <a:bodyPr wrap="none">
              <a:spAutoFit/>
            </a:bodyPr>
            <a:lstStyle/>
            <a:p>
              <a:pPr algn="ctr"/>
              <a:r>
                <a:rPr lang="en-US" altLang="zh-CN" sz="3200" b="1" dirty="0">
                  <a:latin typeface="Agency FB" panose="020B0503020202020204" pitchFamily="34" charset="0"/>
                  <a:ea typeface="微软雅黑" panose="020B0503020204020204" pitchFamily="34" charset="-122"/>
                  <a:sym typeface="Agency FB" panose="020B0503020202020204" pitchFamily="34" charset="0"/>
                </a:rPr>
                <a:t>3</a:t>
              </a:r>
              <a:endParaRPr lang="zh-CN" altLang="en-US" sz="3200" b="1" dirty="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2" name="组合 1"/>
          <p:cNvGrpSpPr/>
          <p:nvPr/>
        </p:nvGrpSpPr>
        <p:grpSpPr>
          <a:xfrm>
            <a:off x="3117246" y="4928224"/>
            <a:ext cx="480000" cy="584775"/>
            <a:chOff x="2337936" y="3696165"/>
            <a:chExt cx="360000" cy="438581"/>
          </a:xfrm>
        </p:grpSpPr>
        <p:sp>
          <p:nvSpPr>
            <p:cNvPr id="12" name="椭圆 11"/>
            <p:cNvSpPr/>
            <p:nvPr/>
          </p:nvSpPr>
          <p:spPr>
            <a:xfrm>
              <a:off x="2337936" y="3709101"/>
              <a:ext cx="360000" cy="36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chemeClr val="tx1"/>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9" name="矩形 28"/>
            <p:cNvSpPr/>
            <p:nvPr/>
          </p:nvSpPr>
          <p:spPr>
            <a:xfrm>
              <a:off x="2380728" y="3696165"/>
              <a:ext cx="279163" cy="438581"/>
            </a:xfrm>
            <a:prstGeom prst="rect">
              <a:avLst/>
            </a:prstGeom>
            <a:effectLst/>
          </p:spPr>
          <p:txBody>
            <a:bodyPr wrap="none">
              <a:spAutoFit/>
            </a:bodyPr>
            <a:lstStyle/>
            <a:p>
              <a:pPr algn="ctr"/>
              <a:r>
                <a:rPr lang="en-US" altLang="zh-CN" sz="3200" b="1" dirty="0">
                  <a:latin typeface="Agency FB" panose="020B0503020202020204" pitchFamily="34" charset="0"/>
                  <a:ea typeface="微软雅黑" panose="020B0503020204020204" pitchFamily="34" charset="-122"/>
                  <a:sym typeface="Agency FB" panose="020B0503020202020204" pitchFamily="34" charset="0"/>
                </a:rPr>
                <a:t>4</a:t>
              </a:r>
              <a:endParaRPr lang="zh-CN" altLang="en-US" sz="3200" b="1" dirty="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7" name="组 36"/>
          <p:cNvGrpSpPr/>
          <p:nvPr/>
        </p:nvGrpSpPr>
        <p:grpSpPr>
          <a:xfrm>
            <a:off x="6869101" y="1519714"/>
            <a:ext cx="3956943" cy="1117116"/>
            <a:chOff x="5151825" y="1224455"/>
            <a:chExt cx="2967707" cy="837837"/>
          </a:xfrm>
        </p:grpSpPr>
        <p:sp>
          <p:nvSpPr>
            <p:cNvPr id="23" name="文本框 8"/>
            <p:cNvSpPr txBox="1"/>
            <p:nvPr/>
          </p:nvSpPr>
          <p:spPr>
            <a:xfrm>
              <a:off x="5151825" y="1512911"/>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0" name="文本框 29"/>
            <p:cNvSpPr txBox="1"/>
            <p:nvPr/>
          </p:nvSpPr>
          <p:spPr>
            <a:xfrm>
              <a:off x="5151825" y="1224455"/>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6" name="组 35"/>
          <p:cNvGrpSpPr/>
          <p:nvPr/>
        </p:nvGrpSpPr>
        <p:grpSpPr>
          <a:xfrm>
            <a:off x="6869101" y="2640154"/>
            <a:ext cx="3956943" cy="1092747"/>
            <a:chOff x="5151825" y="2064784"/>
            <a:chExt cx="2967707" cy="819560"/>
          </a:xfrm>
        </p:grpSpPr>
        <p:sp>
          <p:nvSpPr>
            <p:cNvPr id="33" name="文本框 8"/>
            <p:cNvSpPr txBox="1"/>
            <p:nvPr/>
          </p:nvSpPr>
          <p:spPr>
            <a:xfrm>
              <a:off x="5151825" y="2334963"/>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4" name="文本框 33"/>
            <p:cNvSpPr txBox="1"/>
            <p:nvPr/>
          </p:nvSpPr>
          <p:spPr>
            <a:xfrm>
              <a:off x="5151825" y="2064784"/>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8" name="组 37"/>
          <p:cNvGrpSpPr/>
          <p:nvPr/>
        </p:nvGrpSpPr>
        <p:grpSpPr>
          <a:xfrm>
            <a:off x="6880387" y="3841146"/>
            <a:ext cx="3956943" cy="1061987"/>
            <a:chOff x="5151825" y="1224455"/>
            <a:chExt cx="2967707" cy="796490"/>
          </a:xfrm>
        </p:grpSpPr>
        <p:sp>
          <p:nvSpPr>
            <p:cNvPr id="39" name="文本框 8"/>
            <p:cNvSpPr txBox="1"/>
            <p:nvPr/>
          </p:nvSpPr>
          <p:spPr>
            <a:xfrm>
              <a:off x="5151825" y="1471564"/>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0" name="文本框 39"/>
            <p:cNvSpPr txBox="1"/>
            <p:nvPr/>
          </p:nvSpPr>
          <p:spPr>
            <a:xfrm>
              <a:off x="5151825" y="1224455"/>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41" name="组 40"/>
          <p:cNvGrpSpPr/>
          <p:nvPr/>
        </p:nvGrpSpPr>
        <p:grpSpPr>
          <a:xfrm>
            <a:off x="6880387" y="4961584"/>
            <a:ext cx="3956943" cy="1170335"/>
            <a:chOff x="5151825" y="2064784"/>
            <a:chExt cx="2967707" cy="877751"/>
          </a:xfrm>
        </p:grpSpPr>
        <p:sp>
          <p:nvSpPr>
            <p:cNvPr id="42" name="文本框 8"/>
            <p:cNvSpPr txBox="1"/>
            <p:nvPr/>
          </p:nvSpPr>
          <p:spPr>
            <a:xfrm>
              <a:off x="5151825" y="2393154"/>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3" name="文本框 42"/>
            <p:cNvSpPr txBox="1"/>
            <p:nvPr/>
          </p:nvSpPr>
          <p:spPr>
            <a:xfrm>
              <a:off x="5151825" y="2064784"/>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spTree>
    <p:extLst>
      <p:ext uri="{BB962C8B-B14F-4D97-AF65-F5344CB8AC3E}">
        <p14:creationId xmlns:p14="http://schemas.microsoft.com/office/powerpoint/2010/main" val="1544423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randombar(horizontal)">
                                      <p:cBhvr>
                                        <p:cTn id="30" dur="500"/>
                                        <p:tgtEl>
                                          <p:spTgt spid="18"/>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4000"/>
                            </p:stCondLst>
                            <p:childTnLst>
                              <p:par>
                                <p:cTn id="40" presetID="14" presetClass="entr" presetSubtype="10"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randombar(horizontal)">
                                      <p:cBhvr>
                                        <p:cTn id="42" dur="500"/>
                                        <p:tgtEl>
                                          <p:spTgt spid="3"/>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randombar(horizontal)">
                                      <p:cBhvr>
                                        <p:cTn id="46" dur="500"/>
                                        <p:tgtEl>
                                          <p:spTgt spid="21"/>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5500"/>
                            </p:stCondLst>
                            <p:childTnLst>
                              <p:par>
                                <p:cTn id="52" presetID="2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down)">
                                      <p:cBhvr>
                                        <p:cTn id="54" dur="500"/>
                                        <p:tgtEl>
                                          <p:spTgt spid="8"/>
                                        </p:tgtEl>
                                      </p:cBhvr>
                                    </p:animEffect>
                                  </p:childTnLst>
                                </p:cTn>
                              </p:par>
                            </p:childTnLst>
                          </p:cTn>
                        </p:par>
                        <p:par>
                          <p:cTn id="55" fill="hold">
                            <p:stCondLst>
                              <p:cond delay="6000"/>
                            </p:stCondLst>
                            <p:childTnLst>
                              <p:par>
                                <p:cTn id="56" presetID="14"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randombar(horizontal)">
                                      <p:cBhvr>
                                        <p:cTn id="58" dur="500"/>
                                        <p:tgtEl>
                                          <p:spTgt spid="2"/>
                                        </p:tgtEl>
                                      </p:cBhvr>
                                    </p:animEffect>
                                  </p:childTnLst>
                                </p:cTn>
                              </p:par>
                            </p:childTnLst>
                          </p:cTn>
                        </p:par>
                        <p:par>
                          <p:cTn id="59" fill="hold">
                            <p:stCondLst>
                              <p:cond delay="6500"/>
                            </p:stCondLst>
                            <p:childTnLst>
                              <p:par>
                                <p:cTn id="60" presetID="2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down)">
                                      <p:cBhvr>
                                        <p:cTn id="62" dur="500"/>
                                        <p:tgtEl>
                                          <p:spTgt spid="15"/>
                                        </p:tgtEl>
                                      </p:cBhvr>
                                    </p:animEffect>
                                  </p:childTnLst>
                                </p:cTn>
                              </p:par>
                            </p:childTnLst>
                          </p:cTn>
                        </p:par>
                        <p:par>
                          <p:cTn id="63" fill="hold">
                            <p:stCondLst>
                              <p:cond delay="7000"/>
                            </p:stCondLst>
                            <p:childTnLst>
                              <p:par>
                                <p:cTn id="64" presetID="22" presetClass="entr" presetSubtype="8" fill="hold" nodeType="after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wipe(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1" grpId="0" animBg="1"/>
      <p:bldP spid="24"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FE7C8AFB-0F60-4B52-BF48-CA2F8AE29655}"/>
              </a:ext>
            </a:extLst>
          </p:cNvPr>
          <p:cNvSpPr txBox="1">
            <a:spLocks/>
          </p:cNvSpPr>
          <p:nvPr/>
        </p:nvSpPr>
        <p:spPr>
          <a:xfrm>
            <a:off x="4742559" y="3281510"/>
            <a:ext cx="1641051" cy="1569930"/>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rgbClr val="E8E6CE"/>
                </a:solidFill>
                <a:latin typeface="Brush Script MT" panose="03060802040406070304" pitchFamily="66" charset="0"/>
                <a:ea typeface="叶根友毛笔行书简体" panose="02010601030101010101" pitchFamily="2" charset="-122"/>
                <a:cs typeface="Arial" panose="020B0604020202020204" pitchFamily="34" charset="0"/>
              </a:rPr>
              <a:t>0</a:t>
            </a:r>
            <a:r>
              <a:rPr lang="en-US" altLang="zh-CN" sz="11463" dirty="0">
                <a:solidFill>
                  <a:srgbClr val="E8E6CE"/>
                </a:solidFill>
                <a:latin typeface="Brush Script MT" panose="03060802040406070304" pitchFamily="66" charset="0"/>
                <a:ea typeface="叶根友毛笔行书简体" panose="02010601030101010101" pitchFamily="2" charset="-122"/>
                <a:cs typeface="Arial" panose="020B0604020202020204" pitchFamily="34" charset="0"/>
              </a:rPr>
              <a:t>3</a:t>
            </a:r>
            <a:endParaRPr lang="en-US" sz="11463" dirty="0">
              <a:solidFill>
                <a:srgbClr val="E8E6CE"/>
              </a:solidFill>
              <a:latin typeface="Brush Script MT" panose="03060802040406070304" pitchFamily="66" charset="0"/>
              <a:ea typeface="叶根友毛笔行书简体" panose="02010601030101010101" pitchFamily="2" charset="-122"/>
              <a:cs typeface="Arial" panose="020B0604020202020204" pitchFamily="34" charset="0"/>
            </a:endParaRPr>
          </a:p>
        </p:txBody>
      </p:sp>
      <p:sp>
        <p:nvSpPr>
          <p:cNvPr id="3" name="文本框 58">
            <a:extLst>
              <a:ext uri="{FF2B5EF4-FFF2-40B4-BE49-F238E27FC236}">
                <a16:creationId xmlns:a16="http://schemas.microsoft.com/office/drawing/2014/main" id="{A2845202-88C7-412E-A72A-11B24E1A8A5F}"/>
              </a:ext>
            </a:extLst>
          </p:cNvPr>
          <p:cNvSpPr txBox="1"/>
          <p:nvPr/>
        </p:nvSpPr>
        <p:spPr>
          <a:xfrm>
            <a:off x="6563631" y="4079965"/>
            <a:ext cx="3173070" cy="579843"/>
          </a:xfrm>
          <a:prstGeom prst="rect">
            <a:avLst/>
          </a:prstGeom>
          <a:noFill/>
        </p:spPr>
        <p:txBody>
          <a:bodyPr wrap="square" lIns="86683" tIns="43341" rIns="86683" bIns="43341">
            <a:spAutoFit/>
          </a:bodyPr>
          <a:lstStyle/>
          <a:p>
            <a:pPr algn="ctr"/>
            <a:r>
              <a:rPr lang="zh-CN" altLang="en-US" sz="3200" dirty="0">
                <a:solidFill>
                  <a:srgbClr val="E8E6CE"/>
                </a:solidFill>
                <a:latin typeface="叶根友毛笔行书简体" panose="02010601030101010101" pitchFamily="2" charset="-122"/>
                <a:ea typeface="叶根友毛笔行书简体" panose="02010601030101010101" pitchFamily="2" charset="-122"/>
              </a:rPr>
              <a:t>成功项目展示</a:t>
            </a:r>
          </a:p>
        </p:txBody>
      </p:sp>
      <p:sp>
        <p:nvSpPr>
          <p:cNvPr id="4" name="文本框 59">
            <a:extLst>
              <a:ext uri="{FF2B5EF4-FFF2-40B4-BE49-F238E27FC236}">
                <a16:creationId xmlns:a16="http://schemas.microsoft.com/office/drawing/2014/main" id="{57738A56-759D-4AB9-B34F-C119F244F35B}"/>
              </a:ext>
            </a:extLst>
          </p:cNvPr>
          <p:cNvSpPr txBox="1"/>
          <p:nvPr/>
        </p:nvSpPr>
        <p:spPr>
          <a:xfrm>
            <a:off x="6563626" y="3506919"/>
            <a:ext cx="2172401" cy="579843"/>
          </a:xfrm>
          <a:prstGeom prst="rect">
            <a:avLst/>
          </a:prstGeom>
          <a:noFill/>
        </p:spPr>
        <p:txBody>
          <a:bodyPr wrap="none" lIns="86683" tIns="43341" rIns="86683" bIns="43341">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3199" dirty="0">
                <a:solidFill>
                  <a:srgbClr val="E8E6CE"/>
                </a:solidFill>
                <a:latin typeface="叶根友毛笔行书简体" panose="02010601030101010101" pitchFamily="2" charset="-122"/>
                <a:ea typeface="叶根友毛笔行书简体" panose="02010601030101010101" pitchFamily="2" charset="-122"/>
                <a:cs typeface="Arial" panose="020B0604020202020204" pitchFamily="34" charset="0"/>
              </a:rPr>
              <a:t>Part Three</a:t>
            </a:r>
            <a:endParaRPr lang="zh-CN" altLang="en-US" sz="3199" dirty="0">
              <a:solidFill>
                <a:srgbClr val="E8E6CE"/>
              </a:solidFill>
              <a:latin typeface="叶根友毛笔行书简体" panose="02010601030101010101" pitchFamily="2" charset="-122"/>
              <a:ea typeface="叶根友毛笔行书简体" panose="02010601030101010101" pitchFamily="2" charset="-122"/>
              <a:cs typeface="Arial" panose="020B0604020202020204" pitchFamily="34" charset="0"/>
            </a:endParaRPr>
          </a:p>
        </p:txBody>
      </p:sp>
      <p:cxnSp>
        <p:nvCxnSpPr>
          <p:cNvPr id="5" name="Straight Connector 13">
            <a:extLst>
              <a:ext uri="{FF2B5EF4-FFF2-40B4-BE49-F238E27FC236}">
                <a16:creationId xmlns:a16="http://schemas.microsoft.com/office/drawing/2014/main" id="{73457055-4BED-468A-B2B4-B222AF2C6CA7}"/>
              </a:ext>
            </a:extLst>
          </p:cNvPr>
          <p:cNvCxnSpPr>
            <a:cxnSpLocks noChangeShapeType="1"/>
          </p:cNvCxnSpPr>
          <p:nvPr/>
        </p:nvCxnSpPr>
        <p:spPr bwMode="auto">
          <a:xfrm flipH="1">
            <a:off x="3818038" y="4843501"/>
            <a:ext cx="5854842" cy="0"/>
          </a:xfrm>
          <a:prstGeom prst="line">
            <a:avLst/>
          </a:prstGeom>
          <a:noFill/>
          <a:ln w="19050" cap="sq" algn="ctr">
            <a:solidFill>
              <a:srgbClr val="DEDCC3"/>
            </a:solidFill>
            <a:miter lim="800000"/>
            <a:headEnd type="oval" w="med" len="med"/>
            <a:tailEnd/>
          </a:ln>
          <a:extLst>
            <a:ext uri="{909E8E84-426E-40DD-AFC4-6F175D3DCCD1}">
              <a14:hiddenFill xmlns:a14="http://schemas.microsoft.com/office/drawing/2010/main">
                <a:noFill/>
              </a14:hiddenFill>
            </a:ext>
          </a:extLst>
        </p:spPr>
      </p:cxnSp>
      <p:sp>
        <p:nvSpPr>
          <p:cNvPr id="6" name="文本框 66">
            <a:extLst>
              <a:ext uri="{FF2B5EF4-FFF2-40B4-BE49-F238E27FC236}">
                <a16:creationId xmlns:a16="http://schemas.microsoft.com/office/drawing/2014/main" id="{2FAA5909-B9C8-47B2-A300-BDA7EAE3815B}"/>
              </a:ext>
            </a:extLst>
          </p:cNvPr>
          <p:cNvSpPr txBox="1">
            <a:spLocks noChangeArrowheads="1"/>
          </p:cNvSpPr>
          <p:nvPr/>
        </p:nvSpPr>
        <p:spPr bwMode="auto">
          <a:xfrm>
            <a:off x="4105980" y="5107471"/>
            <a:ext cx="5470919" cy="83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66" dirty="0">
                <a:solidFill>
                  <a:srgbClr val="E8E6CE"/>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066" dirty="0">
              <a:solidFill>
                <a:srgbClr val="E8E6CE"/>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92550332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a:spLocks noChangeAspect="1"/>
          </p:cNvSpPr>
          <p:nvPr/>
        </p:nvSpPr>
        <p:spPr>
          <a:xfrm>
            <a:off x="1555792" y="1577430"/>
            <a:ext cx="3690941" cy="3690941"/>
          </a:xfrm>
          <a:prstGeom prst="blockArc">
            <a:avLst>
              <a:gd name="adj1" fmla="val 1093135"/>
              <a:gd name="adj2" fmla="val 20040895"/>
              <a:gd name="adj3" fmla="val 19104"/>
            </a:avLst>
          </a:prstGeom>
          <a:solidFill>
            <a:schemeClr val="accent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3" name="空心弧 2"/>
          <p:cNvSpPr>
            <a:spLocks noChangeAspect="1"/>
          </p:cNvSpPr>
          <p:nvPr/>
        </p:nvSpPr>
        <p:spPr>
          <a:xfrm>
            <a:off x="1432761" y="1454398"/>
            <a:ext cx="3937004" cy="3937004"/>
          </a:xfrm>
          <a:prstGeom prst="blockArc">
            <a:avLst>
              <a:gd name="adj1" fmla="val 1106124"/>
              <a:gd name="adj2" fmla="val 17267002"/>
              <a:gd name="adj3" fmla="val 18336"/>
            </a:avLst>
          </a:prstGeom>
          <a:solidFill>
            <a:schemeClr val="accent2"/>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4" name="空心弧 3"/>
          <p:cNvSpPr>
            <a:spLocks noChangeAspect="1"/>
          </p:cNvSpPr>
          <p:nvPr/>
        </p:nvSpPr>
        <p:spPr>
          <a:xfrm>
            <a:off x="1309729" y="1331367"/>
            <a:ext cx="4183067" cy="4183067"/>
          </a:xfrm>
          <a:prstGeom prst="blockArc">
            <a:avLst>
              <a:gd name="adj1" fmla="val 1151168"/>
              <a:gd name="adj2" fmla="val 14453560"/>
              <a:gd name="adj3" fmla="val 18376"/>
            </a:avLst>
          </a:prstGeom>
          <a:solidFill>
            <a:schemeClr val="accent3"/>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sp>
        <p:nvSpPr>
          <p:cNvPr id="5" name="空心弧 4"/>
          <p:cNvSpPr>
            <a:spLocks noChangeAspect="1"/>
          </p:cNvSpPr>
          <p:nvPr/>
        </p:nvSpPr>
        <p:spPr>
          <a:xfrm>
            <a:off x="1186698" y="1208336"/>
            <a:ext cx="4429129" cy="4429129"/>
          </a:xfrm>
          <a:prstGeom prst="blockArc">
            <a:avLst>
              <a:gd name="adj1" fmla="val 1134833"/>
              <a:gd name="adj2" fmla="val 12891468"/>
              <a:gd name="adj3" fmla="val 17894"/>
            </a:avLst>
          </a:prstGeom>
          <a:solidFill>
            <a:schemeClr val="accent4"/>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a:sym typeface="Agency FB" panose="020B0503020202020204" pitchFamily="34" charset="0"/>
            </a:endParaRPr>
          </a:p>
        </p:txBody>
      </p:sp>
      <p:grpSp>
        <p:nvGrpSpPr>
          <p:cNvPr id="19" name="组 18"/>
          <p:cNvGrpSpPr/>
          <p:nvPr/>
        </p:nvGrpSpPr>
        <p:grpSpPr>
          <a:xfrm>
            <a:off x="2854353" y="2857700"/>
            <a:ext cx="1093820" cy="1130401"/>
            <a:chOff x="2404774" y="2301787"/>
            <a:chExt cx="474663" cy="490538"/>
          </a:xfrm>
          <a:solidFill>
            <a:schemeClr val="accent5"/>
          </a:solidFill>
        </p:grpSpPr>
        <p:sp>
          <p:nvSpPr>
            <p:cNvPr id="7" name="Freeform 395"/>
            <p:cNvSpPr>
              <a:spLocks/>
            </p:cNvSpPr>
            <p:nvPr/>
          </p:nvSpPr>
          <p:spPr bwMode="auto">
            <a:xfrm>
              <a:off x="2515899" y="2362112"/>
              <a:ext cx="363538" cy="430213"/>
            </a:xfrm>
            <a:custGeom>
              <a:avLst/>
              <a:gdLst>
                <a:gd name="T0" fmla="*/ 223 w 229"/>
                <a:gd name="T1" fmla="*/ 146 h 271"/>
                <a:gd name="T2" fmla="*/ 229 w 229"/>
                <a:gd name="T3" fmla="*/ 157 h 271"/>
                <a:gd name="T4" fmla="*/ 225 w 229"/>
                <a:gd name="T5" fmla="*/ 169 h 271"/>
                <a:gd name="T6" fmla="*/ 220 w 229"/>
                <a:gd name="T7" fmla="*/ 173 h 271"/>
                <a:gd name="T8" fmla="*/ 207 w 229"/>
                <a:gd name="T9" fmla="*/ 174 h 271"/>
                <a:gd name="T10" fmla="*/ 174 w 229"/>
                <a:gd name="T11" fmla="*/ 151 h 271"/>
                <a:gd name="T12" fmla="*/ 197 w 229"/>
                <a:gd name="T13" fmla="*/ 177 h 271"/>
                <a:gd name="T14" fmla="*/ 202 w 229"/>
                <a:gd name="T15" fmla="*/ 182 h 271"/>
                <a:gd name="T16" fmla="*/ 203 w 229"/>
                <a:gd name="T17" fmla="*/ 195 h 271"/>
                <a:gd name="T18" fmla="*/ 200 w 229"/>
                <a:gd name="T19" fmla="*/ 201 h 271"/>
                <a:gd name="T20" fmla="*/ 188 w 229"/>
                <a:gd name="T21" fmla="*/ 207 h 271"/>
                <a:gd name="T22" fmla="*/ 177 w 229"/>
                <a:gd name="T23" fmla="*/ 203 h 271"/>
                <a:gd name="T24" fmla="*/ 144 w 229"/>
                <a:gd name="T25" fmla="*/ 187 h 271"/>
                <a:gd name="T26" fmla="*/ 172 w 229"/>
                <a:gd name="T27" fmla="*/ 210 h 271"/>
                <a:gd name="T28" fmla="*/ 178 w 229"/>
                <a:gd name="T29" fmla="*/ 221 h 271"/>
                <a:gd name="T30" fmla="*/ 174 w 229"/>
                <a:gd name="T31" fmla="*/ 233 h 271"/>
                <a:gd name="T32" fmla="*/ 168 w 229"/>
                <a:gd name="T33" fmla="*/ 237 h 271"/>
                <a:gd name="T34" fmla="*/ 155 w 229"/>
                <a:gd name="T35" fmla="*/ 238 h 271"/>
                <a:gd name="T36" fmla="*/ 123 w 229"/>
                <a:gd name="T37" fmla="*/ 213 h 271"/>
                <a:gd name="T38" fmla="*/ 145 w 229"/>
                <a:gd name="T39" fmla="*/ 241 h 271"/>
                <a:gd name="T40" fmla="*/ 150 w 229"/>
                <a:gd name="T41" fmla="*/ 246 h 271"/>
                <a:gd name="T42" fmla="*/ 152 w 229"/>
                <a:gd name="T43" fmla="*/ 258 h 271"/>
                <a:gd name="T44" fmla="*/ 148 w 229"/>
                <a:gd name="T45" fmla="*/ 265 h 271"/>
                <a:gd name="T46" fmla="*/ 136 w 229"/>
                <a:gd name="T47" fmla="*/ 271 h 271"/>
                <a:gd name="T48" fmla="*/ 124 w 229"/>
                <a:gd name="T49" fmla="*/ 267 h 271"/>
                <a:gd name="T50" fmla="*/ 96 w 229"/>
                <a:gd name="T51" fmla="*/ 243 h 271"/>
                <a:gd name="T52" fmla="*/ 106 w 229"/>
                <a:gd name="T53" fmla="*/ 223 h 271"/>
                <a:gd name="T54" fmla="*/ 108 w 229"/>
                <a:gd name="T55" fmla="*/ 221 h 271"/>
                <a:gd name="T56" fmla="*/ 110 w 229"/>
                <a:gd name="T57" fmla="*/ 212 h 271"/>
                <a:gd name="T58" fmla="*/ 109 w 229"/>
                <a:gd name="T59" fmla="*/ 205 h 271"/>
                <a:gd name="T60" fmla="*/ 104 w 229"/>
                <a:gd name="T61" fmla="*/ 196 h 271"/>
                <a:gd name="T62" fmla="*/ 100 w 229"/>
                <a:gd name="T63" fmla="*/ 193 h 271"/>
                <a:gd name="T64" fmla="*/ 91 w 229"/>
                <a:gd name="T65" fmla="*/ 188 h 271"/>
                <a:gd name="T66" fmla="*/ 83 w 229"/>
                <a:gd name="T67" fmla="*/ 187 h 271"/>
                <a:gd name="T68" fmla="*/ 75 w 229"/>
                <a:gd name="T69" fmla="*/ 188 h 271"/>
                <a:gd name="T70" fmla="*/ 69 w 229"/>
                <a:gd name="T71" fmla="*/ 193 h 271"/>
                <a:gd name="T72" fmla="*/ 50 w 229"/>
                <a:gd name="T73" fmla="*/ 207 h 271"/>
                <a:gd name="T74" fmla="*/ 64 w 229"/>
                <a:gd name="T75" fmla="*/ 189 h 271"/>
                <a:gd name="T76" fmla="*/ 68 w 229"/>
                <a:gd name="T77" fmla="*/ 182 h 271"/>
                <a:gd name="T78" fmla="*/ 68 w 229"/>
                <a:gd name="T79" fmla="*/ 174 h 271"/>
                <a:gd name="T80" fmla="*/ 64 w 229"/>
                <a:gd name="T81" fmla="*/ 166 h 271"/>
                <a:gd name="T82" fmla="*/ 58 w 229"/>
                <a:gd name="T83" fmla="*/ 158 h 271"/>
                <a:gd name="T84" fmla="*/ 54 w 229"/>
                <a:gd name="T85" fmla="*/ 156 h 271"/>
                <a:gd name="T86" fmla="*/ 45 w 229"/>
                <a:gd name="T87" fmla="*/ 153 h 271"/>
                <a:gd name="T88" fmla="*/ 36 w 229"/>
                <a:gd name="T89" fmla="*/ 153 h 271"/>
                <a:gd name="T90" fmla="*/ 29 w 229"/>
                <a:gd name="T91" fmla="*/ 157 h 271"/>
                <a:gd name="T92" fmla="*/ 13 w 229"/>
                <a:gd name="T93" fmla="*/ 176 h 271"/>
                <a:gd name="T94" fmla="*/ 21 w 229"/>
                <a:gd name="T95" fmla="*/ 156 h 271"/>
                <a:gd name="T96" fmla="*/ 24 w 229"/>
                <a:gd name="T97" fmla="*/ 152 h 271"/>
                <a:gd name="T98" fmla="*/ 25 w 229"/>
                <a:gd name="T99" fmla="*/ 144 h 271"/>
                <a:gd name="T100" fmla="*/ 24 w 229"/>
                <a:gd name="T101" fmla="*/ 136 h 271"/>
                <a:gd name="T102" fmla="*/ 19 w 229"/>
                <a:gd name="T103" fmla="*/ 128 h 271"/>
                <a:gd name="T104" fmla="*/ 15 w 229"/>
                <a:gd name="T105" fmla="*/ 124 h 271"/>
                <a:gd name="T106" fmla="*/ 0 w 229"/>
                <a:gd name="T107" fmla="*/ 118 h 271"/>
                <a:gd name="T108" fmla="*/ 194 w 229"/>
                <a:gd name="T109" fmla="*/ 123 h 271"/>
                <a:gd name="T110" fmla="*/ 223 w 229"/>
                <a:gd name="T111" fmla="*/ 14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9" h="271">
                  <a:moveTo>
                    <a:pt x="223" y="146"/>
                  </a:moveTo>
                  <a:lnTo>
                    <a:pt x="223" y="146"/>
                  </a:lnTo>
                  <a:lnTo>
                    <a:pt x="227" y="151"/>
                  </a:lnTo>
                  <a:lnTo>
                    <a:pt x="229" y="157"/>
                  </a:lnTo>
                  <a:lnTo>
                    <a:pt x="228" y="163"/>
                  </a:lnTo>
                  <a:lnTo>
                    <a:pt x="225" y="169"/>
                  </a:lnTo>
                  <a:lnTo>
                    <a:pt x="225" y="169"/>
                  </a:lnTo>
                  <a:lnTo>
                    <a:pt x="220" y="173"/>
                  </a:lnTo>
                  <a:lnTo>
                    <a:pt x="214" y="176"/>
                  </a:lnTo>
                  <a:lnTo>
                    <a:pt x="207" y="174"/>
                  </a:lnTo>
                  <a:lnTo>
                    <a:pt x="202" y="172"/>
                  </a:lnTo>
                  <a:lnTo>
                    <a:pt x="174" y="151"/>
                  </a:lnTo>
                  <a:lnTo>
                    <a:pt x="170" y="156"/>
                  </a:lnTo>
                  <a:lnTo>
                    <a:pt x="197" y="177"/>
                  </a:lnTo>
                  <a:lnTo>
                    <a:pt x="197" y="177"/>
                  </a:lnTo>
                  <a:lnTo>
                    <a:pt x="202" y="182"/>
                  </a:lnTo>
                  <a:lnTo>
                    <a:pt x="203" y="188"/>
                  </a:lnTo>
                  <a:lnTo>
                    <a:pt x="203" y="195"/>
                  </a:lnTo>
                  <a:lnTo>
                    <a:pt x="200" y="201"/>
                  </a:lnTo>
                  <a:lnTo>
                    <a:pt x="200" y="201"/>
                  </a:lnTo>
                  <a:lnTo>
                    <a:pt x="194" y="205"/>
                  </a:lnTo>
                  <a:lnTo>
                    <a:pt x="188" y="207"/>
                  </a:lnTo>
                  <a:lnTo>
                    <a:pt x="182" y="206"/>
                  </a:lnTo>
                  <a:lnTo>
                    <a:pt x="177" y="203"/>
                  </a:lnTo>
                  <a:lnTo>
                    <a:pt x="149" y="182"/>
                  </a:lnTo>
                  <a:lnTo>
                    <a:pt x="144" y="187"/>
                  </a:lnTo>
                  <a:lnTo>
                    <a:pt x="172" y="210"/>
                  </a:lnTo>
                  <a:lnTo>
                    <a:pt x="172" y="210"/>
                  </a:lnTo>
                  <a:lnTo>
                    <a:pt x="175" y="215"/>
                  </a:lnTo>
                  <a:lnTo>
                    <a:pt x="178" y="221"/>
                  </a:lnTo>
                  <a:lnTo>
                    <a:pt x="177" y="227"/>
                  </a:lnTo>
                  <a:lnTo>
                    <a:pt x="174" y="233"/>
                  </a:lnTo>
                  <a:lnTo>
                    <a:pt x="174" y="233"/>
                  </a:lnTo>
                  <a:lnTo>
                    <a:pt x="168" y="237"/>
                  </a:lnTo>
                  <a:lnTo>
                    <a:pt x="163" y="240"/>
                  </a:lnTo>
                  <a:lnTo>
                    <a:pt x="155" y="238"/>
                  </a:lnTo>
                  <a:lnTo>
                    <a:pt x="150" y="236"/>
                  </a:lnTo>
                  <a:lnTo>
                    <a:pt x="123" y="213"/>
                  </a:lnTo>
                  <a:lnTo>
                    <a:pt x="119" y="218"/>
                  </a:lnTo>
                  <a:lnTo>
                    <a:pt x="145" y="241"/>
                  </a:lnTo>
                  <a:lnTo>
                    <a:pt x="145" y="241"/>
                  </a:lnTo>
                  <a:lnTo>
                    <a:pt x="150" y="246"/>
                  </a:lnTo>
                  <a:lnTo>
                    <a:pt x="152" y="252"/>
                  </a:lnTo>
                  <a:lnTo>
                    <a:pt x="152" y="258"/>
                  </a:lnTo>
                  <a:lnTo>
                    <a:pt x="148" y="265"/>
                  </a:lnTo>
                  <a:lnTo>
                    <a:pt x="148" y="265"/>
                  </a:lnTo>
                  <a:lnTo>
                    <a:pt x="143" y="268"/>
                  </a:lnTo>
                  <a:lnTo>
                    <a:pt x="136" y="271"/>
                  </a:lnTo>
                  <a:lnTo>
                    <a:pt x="130" y="270"/>
                  </a:lnTo>
                  <a:lnTo>
                    <a:pt x="124" y="267"/>
                  </a:lnTo>
                  <a:lnTo>
                    <a:pt x="98" y="246"/>
                  </a:lnTo>
                  <a:lnTo>
                    <a:pt x="96" y="243"/>
                  </a:lnTo>
                  <a:lnTo>
                    <a:pt x="93" y="241"/>
                  </a:lnTo>
                  <a:lnTo>
                    <a:pt x="106" y="223"/>
                  </a:lnTo>
                  <a:lnTo>
                    <a:pt x="106" y="223"/>
                  </a:lnTo>
                  <a:lnTo>
                    <a:pt x="108" y="221"/>
                  </a:lnTo>
                  <a:lnTo>
                    <a:pt x="109" y="217"/>
                  </a:lnTo>
                  <a:lnTo>
                    <a:pt x="110" y="212"/>
                  </a:lnTo>
                  <a:lnTo>
                    <a:pt x="109" y="208"/>
                  </a:lnTo>
                  <a:lnTo>
                    <a:pt x="109" y="205"/>
                  </a:lnTo>
                  <a:lnTo>
                    <a:pt x="106" y="200"/>
                  </a:lnTo>
                  <a:lnTo>
                    <a:pt x="104" y="196"/>
                  </a:lnTo>
                  <a:lnTo>
                    <a:pt x="100" y="193"/>
                  </a:lnTo>
                  <a:lnTo>
                    <a:pt x="100" y="193"/>
                  </a:lnTo>
                  <a:lnTo>
                    <a:pt x="96" y="191"/>
                  </a:lnTo>
                  <a:lnTo>
                    <a:pt x="91" y="188"/>
                  </a:lnTo>
                  <a:lnTo>
                    <a:pt x="88" y="187"/>
                  </a:lnTo>
                  <a:lnTo>
                    <a:pt x="83" y="187"/>
                  </a:lnTo>
                  <a:lnTo>
                    <a:pt x="79" y="187"/>
                  </a:lnTo>
                  <a:lnTo>
                    <a:pt x="75" y="188"/>
                  </a:lnTo>
                  <a:lnTo>
                    <a:pt x="71" y="191"/>
                  </a:lnTo>
                  <a:lnTo>
                    <a:pt x="69" y="193"/>
                  </a:lnTo>
                  <a:lnTo>
                    <a:pt x="55" y="211"/>
                  </a:lnTo>
                  <a:lnTo>
                    <a:pt x="50" y="207"/>
                  </a:lnTo>
                  <a:lnTo>
                    <a:pt x="64" y="189"/>
                  </a:lnTo>
                  <a:lnTo>
                    <a:pt x="64" y="189"/>
                  </a:lnTo>
                  <a:lnTo>
                    <a:pt x="65" y="186"/>
                  </a:lnTo>
                  <a:lnTo>
                    <a:pt x="68" y="182"/>
                  </a:lnTo>
                  <a:lnTo>
                    <a:pt x="68" y="178"/>
                  </a:lnTo>
                  <a:lnTo>
                    <a:pt x="68" y="174"/>
                  </a:lnTo>
                  <a:lnTo>
                    <a:pt x="66" y="169"/>
                  </a:lnTo>
                  <a:lnTo>
                    <a:pt x="64" y="166"/>
                  </a:lnTo>
                  <a:lnTo>
                    <a:pt x="61" y="162"/>
                  </a:lnTo>
                  <a:lnTo>
                    <a:pt x="58" y="158"/>
                  </a:lnTo>
                  <a:lnTo>
                    <a:pt x="58" y="158"/>
                  </a:lnTo>
                  <a:lnTo>
                    <a:pt x="54" y="156"/>
                  </a:lnTo>
                  <a:lnTo>
                    <a:pt x="49" y="154"/>
                  </a:lnTo>
                  <a:lnTo>
                    <a:pt x="45" y="153"/>
                  </a:lnTo>
                  <a:lnTo>
                    <a:pt x="40" y="153"/>
                  </a:lnTo>
                  <a:lnTo>
                    <a:pt x="36" y="153"/>
                  </a:lnTo>
                  <a:lnTo>
                    <a:pt x="33" y="154"/>
                  </a:lnTo>
                  <a:lnTo>
                    <a:pt x="29" y="157"/>
                  </a:lnTo>
                  <a:lnTo>
                    <a:pt x="26" y="159"/>
                  </a:lnTo>
                  <a:lnTo>
                    <a:pt x="13" y="176"/>
                  </a:lnTo>
                  <a:lnTo>
                    <a:pt x="8" y="172"/>
                  </a:lnTo>
                  <a:lnTo>
                    <a:pt x="21" y="156"/>
                  </a:lnTo>
                  <a:lnTo>
                    <a:pt x="21" y="156"/>
                  </a:lnTo>
                  <a:lnTo>
                    <a:pt x="24" y="152"/>
                  </a:lnTo>
                  <a:lnTo>
                    <a:pt x="25" y="148"/>
                  </a:lnTo>
                  <a:lnTo>
                    <a:pt x="25" y="144"/>
                  </a:lnTo>
                  <a:lnTo>
                    <a:pt x="25" y="139"/>
                  </a:lnTo>
                  <a:lnTo>
                    <a:pt x="24" y="136"/>
                  </a:lnTo>
                  <a:lnTo>
                    <a:pt x="21" y="132"/>
                  </a:lnTo>
                  <a:lnTo>
                    <a:pt x="19" y="128"/>
                  </a:lnTo>
                  <a:lnTo>
                    <a:pt x="15" y="124"/>
                  </a:lnTo>
                  <a:lnTo>
                    <a:pt x="15" y="124"/>
                  </a:lnTo>
                  <a:lnTo>
                    <a:pt x="8" y="121"/>
                  </a:lnTo>
                  <a:lnTo>
                    <a:pt x="0" y="118"/>
                  </a:lnTo>
                  <a:lnTo>
                    <a:pt x="43" y="0"/>
                  </a:lnTo>
                  <a:lnTo>
                    <a:pt x="194" y="123"/>
                  </a:lnTo>
                  <a:lnTo>
                    <a:pt x="195" y="124"/>
                  </a:lnTo>
                  <a:lnTo>
                    <a:pt x="223" y="146"/>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8" name="Freeform 396"/>
            <p:cNvSpPr>
              <a:spLocks/>
            </p:cNvSpPr>
            <p:nvPr/>
          </p:nvSpPr>
          <p:spPr bwMode="auto">
            <a:xfrm>
              <a:off x="2680999" y="2301787"/>
              <a:ext cx="188913" cy="161925"/>
            </a:xfrm>
            <a:custGeom>
              <a:avLst/>
              <a:gdLst>
                <a:gd name="T0" fmla="*/ 113 w 119"/>
                <a:gd name="T1" fmla="*/ 75 h 102"/>
                <a:gd name="T2" fmla="*/ 113 w 119"/>
                <a:gd name="T3" fmla="*/ 75 h 102"/>
                <a:gd name="T4" fmla="*/ 116 w 119"/>
                <a:gd name="T5" fmla="*/ 80 h 102"/>
                <a:gd name="T6" fmla="*/ 119 w 119"/>
                <a:gd name="T7" fmla="*/ 85 h 102"/>
                <a:gd name="T8" fmla="*/ 118 w 119"/>
                <a:gd name="T9" fmla="*/ 91 h 102"/>
                <a:gd name="T10" fmla="*/ 115 w 119"/>
                <a:gd name="T11" fmla="*/ 97 h 102"/>
                <a:gd name="T12" fmla="*/ 115 w 119"/>
                <a:gd name="T13" fmla="*/ 97 h 102"/>
                <a:gd name="T14" fmla="*/ 110 w 119"/>
                <a:gd name="T15" fmla="*/ 101 h 102"/>
                <a:gd name="T16" fmla="*/ 104 w 119"/>
                <a:gd name="T17" fmla="*/ 102 h 102"/>
                <a:gd name="T18" fmla="*/ 99 w 119"/>
                <a:gd name="T19" fmla="*/ 102 h 102"/>
                <a:gd name="T20" fmla="*/ 93 w 119"/>
                <a:gd name="T21" fmla="*/ 99 h 102"/>
                <a:gd name="T22" fmla="*/ 6 w 119"/>
                <a:gd name="T23" fmla="*/ 27 h 102"/>
                <a:gd name="T24" fmla="*/ 6 w 119"/>
                <a:gd name="T25" fmla="*/ 27 h 102"/>
                <a:gd name="T26" fmla="*/ 1 w 119"/>
                <a:gd name="T27" fmla="*/ 22 h 102"/>
                <a:gd name="T28" fmla="*/ 0 w 119"/>
                <a:gd name="T29" fmla="*/ 16 h 102"/>
                <a:gd name="T30" fmla="*/ 1 w 119"/>
                <a:gd name="T31" fmla="*/ 11 h 102"/>
                <a:gd name="T32" fmla="*/ 4 w 119"/>
                <a:gd name="T33" fmla="*/ 5 h 102"/>
                <a:gd name="T34" fmla="*/ 4 w 119"/>
                <a:gd name="T35" fmla="*/ 5 h 102"/>
                <a:gd name="T36" fmla="*/ 6 w 119"/>
                <a:gd name="T37" fmla="*/ 2 h 102"/>
                <a:gd name="T38" fmla="*/ 9 w 119"/>
                <a:gd name="T39" fmla="*/ 1 h 102"/>
                <a:gd name="T40" fmla="*/ 15 w 119"/>
                <a:gd name="T41" fmla="*/ 0 h 102"/>
                <a:gd name="T42" fmla="*/ 15 w 119"/>
                <a:gd name="T43" fmla="*/ 0 h 102"/>
                <a:gd name="T44" fmla="*/ 21 w 119"/>
                <a:gd name="T45" fmla="*/ 0 h 102"/>
                <a:gd name="T46" fmla="*/ 25 w 119"/>
                <a:gd name="T47" fmla="*/ 3 h 102"/>
                <a:gd name="T48" fmla="*/ 113 w 119"/>
                <a:gd name="T49" fmla="*/ 7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102">
                  <a:moveTo>
                    <a:pt x="113" y="75"/>
                  </a:moveTo>
                  <a:lnTo>
                    <a:pt x="113" y="75"/>
                  </a:lnTo>
                  <a:lnTo>
                    <a:pt x="116" y="80"/>
                  </a:lnTo>
                  <a:lnTo>
                    <a:pt x="119" y="85"/>
                  </a:lnTo>
                  <a:lnTo>
                    <a:pt x="118" y="91"/>
                  </a:lnTo>
                  <a:lnTo>
                    <a:pt x="115" y="97"/>
                  </a:lnTo>
                  <a:lnTo>
                    <a:pt x="115" y="97"/>
                  </a:lnTo>
                  <a:lnTo>
                    <a:pt x="110" y="101"/>
                  </a:lnTo>
                  <a:lnTo>
                    <a:pt x="104" y="102"/>
                  </a:lnTo>
                  <a:lnTo>
                    <a:pt x="99" y="102"/>
                  </a:lnTo>
                  <a:lnTo>
                    <a:pt x="93" y="99"/>
                  </a:lnTo>
                  <a:lnTo>
                    <a:pt x="6" y="27"/>
                  </a:lnTo>
                  <a:lnTo>
                    <a:pt x="6" y="27"/>
                  </a:lnTo>
                  <a:lnTo>
                    <a:pt x="1" y="22"/>
                  </a:lnTo>
                  <a:lnTo>
                    <a:pt x="0" y="16"/>
                  </a:lnTo>
                  <a:lnTo>
                    <a:pt x="1" y="11"/>
                  </a:lnTo>
                  <a:lnTo>
                    <a:pt x="4" y="5"/>
                  </a:lnTo>
                  <a:lnTo>
                    <a:pt x="4" y="5"/>
                  </a:lnTo>
                  <a:lnTo>
                    <a:pt x="6" y="2"/>
                  </a:lnTo>
                  <a:lnTo>
                    <a:pt x="9" y="1"/>
                  </a:lnTo>
                  <a:lnTo>
                    <a:pt x="15" y="0"/>
                  </a:lnTo>
                  <a:lnTo>
                    <a:pt x="15" y="0"/>
                  </a:lnTo>
                  <a:lnTo>
                    <a:pt x="21" y="0"/>
                  </a:lnTo>
                  <a:lnTo>
                    <a:pt x="25" y="3"/>
                  </a:lnTo>
                  <a:lnTo>
                    <a:pt x="113" y="75"/>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9" name="Freeform 397"/>
            <p:cNvSpPr>
              <a:spLocks/>
            </p:cNvSpPr>
            <p:nvPr/>
          </p:nvSpPr>
          <p:spPr bwMode="auto">
            <a:xfrm>
              <a:off x="2620674" y="2346237"/>
              <a:ext cx="212725" cy="177800"/>
            </a:xfrm>
            <a:custGeom>
              <a:avLst/>
              <a:gdLst>
                <a:gd name="T0" fmla="*/ 134 w 134"/>
                <a:gd name="T1" fmla="*/ 83 h 112"/>
                <a:gd name="T2" fmla="*/ 117 w 134"/>
                <a:gd name="T3" fmla="*/ 112 h 112"/>
                <a:gd name="T4" fmla="*/ 0 w 134"/>
                <a:gd name="T5" fmla="*/ 17 h 112"/>
                <a:gd name="T6" fmla="*/ 35 w 134"/>
                <a:gd name="T7" fmla="*/ 0 h 112"/>
                <a:gd name="T8" fmla="*/ 134 w 134"/>
                <a:gd name="T9" fmla="*/ 83 h 112"/>
              </a:gdLst>
              <a:ahLst/>
              <a:cxnLst>
                <a:cxn ang="0">
                  <a:pos x="T0" y="T1"/>
                </a:cxn>
                <a:cxn ang="0">
                  <a:pos x="T2" y="T3"/>
                </a:cxn>
                <a:cxn ang="0">
                  <a:pos x="T4" y="T5"/>
                </a:cxn>
                <a:cxn ang="0">
                  <a:pos x="T6" y="T7"/>
                </a:cxn>
                <a:cxn ang="0">
                  <a:pos x="T8" y="T9"/>
                </a:cxn>
              </a:cxnLst>
              <a:rect l="0" t="0" r="r" b="b"/>
              <a:pathLst>
                <a:path w="134" h="112">
                  <a:moveTo>
                    <a:pt x="134" y="83"/>
                  </a:moveTo>
                  <a:lnTo>
                    <a:pt x="117" y="112"/>
                  </a:lnTo>
                  <a:lnTo>
                    <a:pt x="0" y="17"/>
                  </a:lnTo>
                  <a:lnTo>
                    <a:pt x="35" y="0"/>
                  </a:lnTo>
                  <a:lnTo>
                    <a:pt x="134" y="83"/>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0" name="Freeform 398"/>
            <p:cNvSpPr>
              <a:spLocks/>
            </p:cNvSpPr>
            <p:nvPr/>
          </p:nvSpPr>
          <p:spPr bwMode="auto">
            <a:xfrm>
              <a:off x="2587337" y="2671675"/>
              <a:ext cx="88900" cy="98425"/>
            </a:xfrm>
            <a:custGeom>
              <a:avLst/>
              <a:gdLst>
                <a:gd name="T0" fmla="*/ 50 w 56"/>
                <a:gd name="T1" fmla="*/ 3 h 62"/>
                <a:gd name="T2" fmla="*/ 50 w 56"/>
                <a:gd name="T3" fmla="*/ 3 h 62"/>
                <a:gd name="T4" fmla="*/ 55 w 56"/>
                <a:gd name="T5" fmla="*/ 8 h 62"/>
                <a:gd name="T6" fmla="*/ 56 w 56"/>
                <a:gd name="T7" fmla="*/ 15 h 62"/>
                <a:gd name="T8" fmla="*/ 56 w 56"/>
                <a:gd name="T9" fmla="*/ 21 h 62"/>
                <a:gd name="T10" fmla="*/ 53 w 56"/>
                <a:gd name="T11" fmla="*/ 27 h 62"/>
                <a:gd name="T12" fmla="*/ 30 w 56"/>
                <a:gd name="T13" fmla="*/ 56 h 62"/>
                <a:gd name="T14" fmla="*/ 30 w 56"/>
                <a:gd name="T15" fmla="*/ 56 h 62"/>
                <a:gd name="T16" fmla="*/ 25 w 56"/>
                <a:gd name="T17" fmla="*/ 60 h 62"/>
                <a:gd name="T18" fmla="*/ 19 w 56"/>
                <a:gd name="T19" fmla="*/ 62 h 62"/>
                <a:gd name="T20" fmla="*/ 13 w 56"/>
                <a:gd name="T21" fmla="*/ 61 h 62"/>
                <a:gd name="T22" fmla="*/ 6 w 56"/>
                <a:gd name="T23" fmla="*/ 58 h 62"/>
                <a:gd name="T24" fmla="*/ 6 w 56"/>
                <a:gd name="T25" fmla="*/ 58 h 62"/>
                <a:gd name="T26" fmla="*/ 4 w 56"/>
                <a:gd name="T27" fmla="*/ 56 h 62"/>
                <a:gd name="T28" fmla="*/ 1 w 56"/>
                <a:gd name="T29" fmla="*/ 52 h 62"/>
                <a:gd name="T30" fmla="*/ 0 w 56"/>
                <a:gd name="T31" fmla="*/ 48 h 62"/>
                <a:gd name="T32" fmla="*/ 0 w 56"/>
                <a:gd name="T33" fmla="*/ 45 h 62"/>
                <a:gd name="T34" fmla="*/ 0 w 56"/>
                <a:gd name="T35" fmla="*/ 45 h 62"/>
                <a:gd name="T36" fmla="*/ 1 w 56"/>
                <a:gd name="T37" fmla="*/ 40 h 62"/>
                <a:gd name="T38" fmla="*/ 4 w 56"/>
                <a:gd name="T39" fmla="*/ 35 h 62"/>
                <a:gd name="T40" fmla="*/ 26 w 56"/>
                <a:gd name="T41" fmla="*/ 6 h 62"/>
                <a:gd name="T42" fmla="*/ 26 w 56"/>
                <a:gd name="T43" fmla="*/ 6 h 62"/>
                <a:gd name="T44" fmla="*/ 33 w 56"/>
                <a:gd name="T45" fmla="*/ 2 h 62"/>
                <a:gd name="T46" fmla="*/ 38 w 56"/>
                <a:gd name="T47" fmla="*/ 0 h 62"/>
                <a:gd name="T48" fmla="*/ 45 w 56"/>
                <a:gd name="T49" fmla="*/ 1 h 62"/>
                <a:gd name="T50" fmla="*/ 50 w 56"/>
                <a:gd name="T51" fmla="*/ 3 h 62"/>
                <a:gd name="T52" fmla="*/ 50 w 56"/>
                <a:gd name="T53" fmla="*/ 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62">
                  <a:moveTo>
                    <a:pt x="50" y="3"/>
                  </a:moveTo>
                  <a:lnTo>
                    <a:pt x="50" y="3"/>
                  </a:lnTo>
                  <a:lnTo>
                    <a:pt x="55" y="8"/>
                  </a:lnTo>
                  <a:lnTo>
                    <a:pt x="56" y="15"/>
                  </a:lnTo>
                  <a:lnTo>
                    <a:pt x="56" y="21"/>
                  </a:lnTo>
                  <a:lnTo>
                    <a:pt x="53" y="27"/>
                  </a:lnTo>
                  <a:lnTo>
                    <a:pt x="30" y="56"/>
                  </a:lnTo>
                  <a:lnTo>
                    <a:pt x="30" y="56"/>
                  </a:lnTo>
                  <a:lnTo>
                    <a:pt x="25" y="60"/>
                  </a:lnTo>
                  <a:lnTo>
                    <a:pt x="19" y="62"/>
                  </a:lnTo>
                  <a:lnTo>
                    <a:pt x="13" y="61"/>
                  </a:lnTo>
                  <a:lnTo>
                    <a:pt x="6" y="58"/>
                  </a:lnTo>
                  <a:lnTo>
                    <a:pt x="6" y="58"/>
                  </a:lnTo>
                  <a:lnTo>
                    <a:pt x="4" y="56"/>
                  </a:lnTo>
                  <a:lnTo>
                    <a:pt x="1" y="52"/>
                  </a:lnTo>
                  <a:lnTo>
                    <a:pt x="0" y="48"/>
                  </a:lnTo>
                  <a:lnTo>
                    <a:pt x="0" y="45"/>
                  </a:lnTo>
                  <a:lnTo>
                    <a:pt x="0" y="45"/>
                  </a:lnTo>
                  <a:lnTo>
                    <a:pt x="1" y="40"/>
                  </a:lnTo>
                  <a:lnTo>
                    <a:pt x="4" y="35"/>
                  </a:lnTo>
                  <a:lnTo>
                    <a:pt x="26" y="6"/>
                  </a:lnTo>
                  <a:lnTo>
                    <a:pt x="26" y="6"/>
                  </a:lnTo>
                  <a:lnTo>
                    <a:pt x="33" y="2"/>
                  </a:lnTo>
                  <a:lnTo>
                    <a:pt x="38" y="0"/>
                  </a:lnTo>
                  <a:lnTo>
                    <a:pt x="45" y="1"/>
                  </a:lnTo>
                  <a:lnTo>
                    <a:pt x="50" y="3"/>
                  </a:lnTo>
                  <a:lnTo>
                    <a:pt x="50" y="3"/>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1" name="Freeform 399"/>
            <p:cNvSpPr>
              <a:spLocks/>
            </p:cNvSpPr>
            <p:nvPr/>
          </p:nvSpPr>
          <p:spPr bwMode="auto">
            <a:xfrm>
              <a:off x="2522249" y="2617700"/>
              <a:ext cx="88900" cy="98425"/>
            </a:xfrm>
            <a:custGeom>
              <a:avLst/>
              <a:gdLst>
                <a:gd name="T0" fmla="*/ 50 w 56"/>
                <a:gd name="T1" fmla="*/ 3 h 62"/>
                <a:gd name="T2" fmla="*/ 50 w 56"/>
                <a:gd name="T3" fmla="*/ 3 h 62"/>
                <a:gd name="T4" fmla="*/ 54 w 56"/>
                <a:gd name="T5" fmla="*/ 8 h 62"/>
                <a:gd name="T6" fmla="*/ 56 w 56"/>
                <a:gd name="T7" fmla="*/ 15 h 62"/>
                <a:gd name="T8" fmla="*/ 55 w 56"/>
                <a:gd name="T9" fmla="*/ 21 h 62"/>
                <a:gd name="T10" fmla="*/ 52 w 56"/>
                <a:gd name="T11" fmla="*/ 27 h 62"/>
                <a:gd name="T12" fmla="*/ 30 w 56"/>
                <a:gd name="T13" fmla="*/ 56 h 62"/>
                <a:gd name="T14" fmla="*/ 30 w 56"/>
                <a:gd name="T15" fmla="*/ 56 h 62"/>
                <a:gd name="T16" fmla="*/ 24 w 56"/>
                <a:gd name="T17" fmla="*/ 60 h 62"/>
                <a:gd name="T18" fmla="*/ 19 w 56"/>
                <a:gd name="T19" fmla="*/ 62 h 62"/>
                <a:gd name="T20" fmla="*/ 11 w 56"/>
                <a:gd name="T21" fmla="*/ 61 h 62"/>
                <a:gd name="T22" fmla="*/ 6 w 56"/>
                <a:gd name="T23" fmla="*/ 59 h 62"/>
                <a:gd name="T24" fmla="*/ 6 w 56"/>
                <a:gd name="T25" fmla="*/ 59 h 62"/>
                <a:gd name="T26" fmla="*/ 2 w 56"/>
                <a:gd name="T27" fmla="*/ 55 h 62"/>
                <a:gd name="T28" fmla="*/ 1 w 56"/>
                <a:gd name="T29" fmla="*/ 52 h 62"/>
                <a:gd name="T30" fmla="*/ 0 w 56"/>
                <a:gd name="T31" fmla="*/ 49 h 62"/>
                <a:gd name="T32" fmla="*/ 0 w 56"/>
                <a:gd name="T33" fmla="*/ 45 h 62"/>
                <a:gd name="T34" fmla="*/ 0 w 56"/>
                <a:gd name="T35" fmla="*/ 45 h 62"/>
                <a:gd name="T36" fmla="*/ 0 w 56"/>
                <a:gd name="T37" fmla="*/ 40 h 62"/>
                <a:gd name="T38" fmla="*/ 4 w 56"/>
                <a:gd name="T39" fmla="*/ 35 h 62"/>
                <a:gd name="T40" fmla="*/ 26 w 56"/>
                <a:gd name="T41" fmla="*/ 6 h 62"/>
                <a:gd name="T42" fmla="*/ 26 w 56"/>
                <a:gd name="T43" fmla="*/ 6 h 62"/>
                <a:gd name="T44" fmla="*/ 31 w 56"/>
                <a:gd name="T45" fmla="*/ 2 h 62"/>
                <a:gd name="T46" fmla="*/ 37 w 56"/>
                <a:gd name="T47" fmla="*/ 0 h 62"/>
                <a:gd name="T48" fmla="*/ 44 w 56"/>
                <a:gd name="T49" fmla="*/ 1 h 62"/>
                <a:gd name="T50" fmla="*/ 50 w 56"/>
                <a:gd name="T51" fmla="*/ 3 h 62"/>
                <a:gd name="T52" fmla="*/ 50 w 56"/>
                <a:gd name="T53" fmla="*/ 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62">
                  <a:moveTo>
                    <a:pt x="50" y="3"/>
                  </a:moveTo>
                  <a:lnTo>
                    <a:pt x="50" y="3"/>
                  </a:lnTo>
                  <a:lnTo>
                    <a:pt x="54" y="8"/>
                  </a:lnTo>
                  <a:lnTo>
                    <a:pt x="56" y="15"/>
                  </a:lnTo>
                  <a:lnTo>
                    <a:pt x="55" y="21"/>
                  </a:lnTo>
                  <a:lnTo>
                    <a:pt x="52" y="27"/>
                  </a:lnTo>
                  <a:lnTo>
                    <a:pt x="30" y="56"/>
                  </a:lnTo>
                  <a:lnTo>
                    <a:pt x="30" y="56"/>
                  </a:lnTo>
                  <a:lnTo>
                    <a:pt x="24" y="60"/>
                  </a:lnTo>
                  <a:lnTo>
                    <a:pt x="19" y="62"/>
                  </a:lnTo>
                  <a:lnTo>
                    <a:pt x="11" y="61"/>
                  </a:lnTo>
                  <a:lnTo>
                    <a:pt x="6" y="59"/>
                  </a:lnTo>
                  <a:lnTo>
                    <a:pt x="6" y="59"/>
                  </a:lnTo>
                  <a:lnTo>
                    <a:pt x="2" y="55"/>
                  </a:lnTo>
                  <a:lnTo>
                    <a:pt x="1" y="52"/>
                  </a:lnTo>
                  <a:lnTo>
                    <a:pt x="0" y="49"/>
                  </a:lnTo>
                  <a:lnTo>
                    <a:pt x="0" y="45"/>
                  </a:lnTo>
                  <a:lnTo>
                    <a:pt x="0" y="45"/>
                  </a:lnTo>
                  <a:lnTo>
                    <a:pt x="0" y="40"/>
                  </a:lnTo>
                  <a:lnTo>
                    <a:pt x="4" y="35"/>
                  </a:lnTo>
                  <a:lnTo>
                    <a:pt x="26" y="6"/>
                  </a:lnTo>
                  <a:lnTo>
                    <a:pt x="26" y="6"/>
                  </a:lnTo>
                  <a:lnTo>
                    <a:pt x="31" y="2"/>
                  </a:lnTo>
                  <a:lnTo>
                    <a:pt x="37" y="0"/>
                  </a:lnTo>
                  <a:lnTo>
                    <a:pt x="44" y="1"/>
                  </a:lnTo>
                  <a:lnTo>
                    <a:pt x="50" y="3"/>
                  </a:lnTo>
                  <a:lnTo>
                    <a:pt x="50" y="3"/>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2" name="Freeform 400"/>
            <p:cNvSpPr>
              <a:spLocks/>
            </p:cNvSpPr>
            <p:nvPr/>
          </p:nvSpPr>
          <p:spPr bwMode="auto">
            <a:xfrm>
              <a:off x="2466687" y="2362112"/>
              <a:ext cx="103188" cy="171450"/>
            </a:xfrm>
            <a:custGeom>
              <a:avLst/>
              <a:gdLst>
                <a:gd name="T0" fmla="*/ 65 w 65"/>
                <a:gd name="T1" fmla="*/ 7 h 108"/>
                <a:gd name="T2" fmla="*/ 26 w 65"/>
                <a:gd name="T3" fmla="*/ 108 h 108"/>
                <a:gd name="T4" fmla="*/ 0 w 65"/>
                <a:gd name="T5" fmla="*/ 91 h 108"/>
                <a:gd name="T6" fmla="*/ 35 w 65"/>
                <a:gd name="T7" fmla="*/ 0 h 108"/>
                <a:gd name="T8" fmla="*/ 65 w 65"/>
                <a:gd name="T9" fmla="*/ 7 h 108"/>
              </a:gdLst>
              <a:ahLst/>
              <a:cxnLst>
                <a:cxn ang="0">
                  <a:pos x="T0" y="T1"/>
                </a:cxn>
                <a:cxn ang="0">
                  <a:pos x="T2" y="T3"/>
                </a:cxn>
                <a:cxn ang="0">
                  <a:pos x="T4" y="T5"/>
                </a:cxn>
                <a:cxn ang="0">
                  <a:pos x="T6" y="T7"/>
                </a:cxn>
                <a:cxn ang="0">
                  <a:pos x="T8" y="T9"/>
                </a:cxn>
              </a:cxnLst>
              <a:rect l="0" t="0" r="r" b="b"/>
              <a:pathLst>
                <a:path w="65" h="108">
                  <a:moveTo>
                    <a:pt x="65" y="7"/>
                  </a:moveTo>
                  <a:lnTo>
                    <a:pt x="26" y="108"/>
                  </a:lnTo>
                  <a:lnTo>
                    <a:pt x="0" y="91"/>
                  </a:lnTo>
                  <a:lnTo>
                    <a:pt x="35" y="0"/>
                  </a:lnTo>
                  <a:lnTo>
                    <a:pt x="65" y="7"/>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3" name="Freeform 401"/>
            <p:cNvSpPr>
              <a:spLocks/>
            </p:cNvSpPr>
            <p:nvPr/>
          </p:nvSpPr>
          <p:spPr bwMode="auto">
            <a:xfrm>
              <a:off x="2453987" y="2563725"/>
              <a:ext cx="92075" cy="98425"/>
            </a:xfrm>
            <a:custGeom>
              <a:avLst/>
              <a:gdLst>
                <a:gd name="T0" fmla="*/ 52 w 58"/>
                <a:gd name="T1" fmla="*/ 4 h 62"/>
                <a:gd name="T2" fmla="*/ 52 w 58"/>
                <a:gd name="T3" fmla="*/ 4 h 62"/>
                <a:gd name="T4" fmla="*/ 55 w 58"/>
                <a:gd name="T5" fmla="*/ 9 h 62"/>
                <a:gd name="T6" fmla="*/ 58 w 58"/>
                <a:gd name="T7" fmla="*/ 15 h 62"/>
                <a:gd name="T8" fmla="*/ 57 w 58"/>
                <a:gd name="T9" fmla="*/ 21 h 62"/>
                <a:gd name="T10" fmla="*/ 54 w 58"/>
                <a:gd name="T11" fmla="*/ 27 h 62"/>
                <a:gd name="T12" fmla="*/ 30 w 58"/>
                <a:gd name="T13" fmla="*/ 56 h 62"/>
                <a:gd name="T14" fmla="*/ 30 w 58"/>
                <a:gd name="T15" fmla="*/ 56 h 62"/>
                <a:gd name="T16" fmla="*/ 25 w 58"/>
                <a:gd name="T17" fmla="*/ 60 h 62"/>
                <a:gd name="T18" fmla="*/ 19 w 58"/>
                <a:gd name="T19" fmla="*/ 62 h 62"/>
                <a:gd name="T20" fmla="*/ 13 w 58"/>
                <a:gd name="T21" fmla="*/ 61 h 62"/>
                <a:gd name="T22" fmla="*/ 7 w 58"/>
                <a:gd name="T23" fmla="*/ 59 h 62"/>
                <a:gd name="T24" fmla="*/ 7 w 58"/>
                <a:gd name="T25" fmla="*/ 59 h 62"/>
                <a:gd name="T26" fmla="*/ 4 w 58"/>
                <a:gd name="T27" fmla="*/ 56 h 62"/>
                <a:gd name="T28" fmla="*/ 3 w 58"/>
                <a:gd name="T29" fmla="*/ 52 h 62"/>
                <a:gd name="T30" fmla="*/ 2 w 58"/>
                <a:gd name="T31" fmla="*/ 49 h 62"/>
                <a:gd name="T32" fmla="*/ 0 w 58"/>
                <a:gd name="T33" fmla="*/ 45 h 62"/>
                <a:gd name="T34" fmla="*/ 0 w 58"/>
                <a:gd name="T35" fmla="*/ 45 h 62"/>
                <a:gd name="T36" fmla="*/ 2 w 58"/>
                <a:gd name="T37" fmla="*/ 40 h 62"/>
                <a:gd name="T38" fmla="*/ 4 w 58"/>
                <a:gd name="T39" fmla="*/ 35 h 62"/>
                <a:gd name="T40" fmla="*/ 28 w 58"/>
                <a:gd name="T41" fmla="*/ 6 h 62"/>
                <a:gd name="T42" fmla="*/ 28 w 58"/>
                <a:gd name="T43" fmla="*/ 6 h 62"/>
                <a:gd name="T44" fmla="*/ 33 w 58"/>
                <a:gd name="T45" fmla="*/ 2 h 62"/>
                <a:gd name="T46" fmla="*/ 39 w 58"/>
                <a:gd name="T47" fmla="*/ 0 h 62"/>
                <a:gd name="T48" fmla="*/ 45 w 58"/>
                <a:gd name="T49" fmla="*/ 1 h 62"/>
                <a:gd name="T50" fmla="*/ 52 w 58"/>
                <a:gd name="T51" fmla="*/ 4 h 62"/>
                <a:gd name="T52" fmla="*/ 52 w 58"/>
                <a:gd name="T53"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62">
                  <a:moveTo>
                    <a:pt x="52" y="4"/>
                  </a:moveTo>
                  <a:lnTo>
                    <a:pt x="52" y="4"/>
                  </a:lnTo>
                  <a:lnTo>
                    <a:pt x="55" y="9"/>
                  </a:lnTo>
                  <a:lnTo>
                    <a:pt x="58" y="15"/>
                  </a:lnTo>
                  <a:lnTo>
                    <a:pt x="57" y="21"/>
                  </a:lnTo>
                  <a:lnTo>
                    <a:pt x="54" y="27"/>
                  </a:lnTo>
                  <a:lnTo>
                    <a:pt x="30" y="56"/>
                  </a:lnTo>
                  <a:lnTo>
                    <a:pt x="30" y="56"/>
                  </a:lnTo>
                  <a:lnTo>
                    <a:pt x="25" y="60"/>
                  </a:lnTo>
                  <a:lnTo>
                    <a:pt x="19" y="62"/>
                  </a:lnTo>
                  <a:lnTo>
                    <a:pt x="13" y="61"/>
                  </a:lnTo>
                  <a:lnTo>
                    <a:pt x="7" y="59"/>
                  </a:lnTo>
                  <a:lnTo>
                    <a:pt x="7" y="59"/>
                  </a:lnTo>
                  <a:lnTo>
                    <a:pt x="4" y="56"/>
                  </a:lnTo>
                  <a:lnTo>
                    <a:pt x="3" y="52"/>
                  </a:lnTo>
                  <a:lnTo>
                    <a:pt x="2" y="49"/>
                  </a:lnTo>
                  <a:lnTo>
                    <a:pt x="0" y="45"/>
                  </a:lnTo>
                  <a:lnTo>
                    <a:pt x="0" y="45"/>
                  </a:lnTo>
                  <a:lnTo>
                    <a:pt x="2" y="40"/>
                  </a:lnTo>
                  <a:lnTo>
                    <a:pt x="4" y="35"/>
                  </a:lnTo>
                  <a:lnTo>
                    <a:pt x="28" y="6"/>
                  </a:lnTo>
                  <a:lnTo>
                    <a:pt x="28" y="6"/>
                  </a:lnTo>
                  <a:lnTo>
                    <a:pt x="33" y="2"/>
                  </a:lnTo>
                  <a:lnTo>
                    <a:pt x="39" y="0"/>
                  </a:lnTo>
                  <a:lnTo>
                    <a:pt x="45" y="1"/>
                  </a:lnTo>
                  <a:lnTo>
                    <a:pt x="52" y="4"/>
                  </a:lnTo>
                  <a:lnTo>
                    <a:pt x="52" y="4"/>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4" name="Freeform 402"/>
            <p:cNvSpPr>
              <a:spLocks/>
            </p:cNvSpPr>
            <p:nvPr/>
          </p:nvSpPr>
          <p:spPr bwMode="auto">
            <a:xfrm>
              <a:off x="2411124" y="2328775"/>
              <a:ext cx="98425" cy="182563"/>
            </a:xfrm>
            <a:custGeom>
              <a:avLst/>
              <a:gdLst>
                <a:gd name="T0" fmla="*/ 62 w 62"/>
                <a:gd name="T1" fmla="*/ 15 h 115"/>
                <a:gd name="T2" fmla="*/ 62 w 62"/>
                <a:gd name="T3" fmla="*/ 15 h 115"/>
                <a:gd name="T4" fmla="*/ 61 w 62"/>
                <a:gd name="T5" fmla="*/ 20 h 115"/>
                <a:gd name="T6" fmla="*/ 30 w 62"/>
                <a:gd name="T7" fmla="*/ 105 h 115"/>
                <a:gd name="T8" fmla="*/ 30 w 62"/>
                <a:gd name="T9" fmla="*/ 105 h 115"/>
                <a:gd name="T10" fmla="*/ 26 w 62"/>
                <a:gd name="T11" fmla="*/ 110 h 115"/>
                <a:gd name="T12" fmla="*/ 21 w 62"/>
                <a:gd name="T13" fmla="*/ 113 h 115"/>
                <a:gd name="T14" fmla="*/ 16 w 62"/>
                <a:gd name="T15" fmla="*/ 115 h 115"/>
                <a:gd name="T16" fmla="*/ 10 w 62"/>
                <a:gd name="T17" fmla="*/ 114 h 115"/>
                <a:gd name="T18" fmla="*/ 10 w 62"/>
                <a:gd name="T19" fmla="*/ 114 h 115"/>
                <a:gd name="T20" fmla="*/ 6 w 62"/>
                <a:gd name="T21" fmla="*/ 112 h 115"/>
                <a:gd name="T22" fmla="*/ 2 w 62"/>
                <a:gd name="T23" fmla="*/ 108 h 115"/>
                <a:gd name="T24" fmla="*/ 1 w 62"/>
                <a:gd name="T25" fmla="*/ 104 h 115"/>
                <a:gd name="T26" fmla="*/ 0 w 62"/>
                <a:gd name="T27" fmla="*/ 100 h 115"/>
                <a:gd name="T28" fmla="*/ 0 w 62"/>
                <a:gd name="T29" fmla="*/ 100 h 115"/>
                <a:gd name="T30" fmla="*/ 1 w 62"/>
                <a:gd name="T31" fmla="*/ 94 h 115"/>
                <a:gd name="T32" fmla="*/ 34 w 62"/>
                <a:gd name="T33" fmla="*/ 10 h 115"/>
                <a:gd name="T34" fmla="*/ 34 w 62"/>
                <a:gd name="T35" fmla="*/ 10 h 115"/>
                <a:gd name="T36" fmla="*/ 36 w 62"/>
                <a:gd name="T37" fmla="*/ 5 h 115"/>
                <a:gd name="T38" fmla="*/ 41 w 62"/>
                <a:gd name="T39" fmla="*/ 1 h 115"/>
                <a:gd name="T40" fmla="*/ 46 w 62"/>
                <a:gd name="T41" fmla="*/ 0 h 115"/>
                <a:gd name="T42" fmla="*/ 52 w 62"/>
                <a:gd name="T43" fmla="*/ 1 h 115"/>
                <a:gd name="T44" fmla="*/ 52 w 62"/>
                <a:gd name="T45" fmla="*/ 1 h 115"/>
                <a:gd name="T46" fmla="*/ 56 w 62"/>
                <a:gd name="T47" fmla="*/ 4 h 115"/>
                <a:gd name="T48" fmla="*/ 60 w 62"/>
                <a:gd name="T49" fmla="*/ 6 h 115"/>
                <a:gd name="T50" fmla="*/ 61 w 62"/>
                <a:gd name="T51" fmla="*/ 11 h 115"/>
                <a:gd name="T52" fmla="*/ 62 w 62"/>
                <a:gd name="T53" fmla="*/ 15 h 115"/>
                <a:gd name="T54" fmla="*/ 62 w 62"/>
                <a:gd name="T55"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115">
                  <a:moveTo>
                    <a:pt x="62" y="15"/>
                  </a:moveTo>
                  <a:lnTo>
                    <a:pt x="62" y="15"/>
                  </a:lnTo>
                  <a:lnTo>
                    <a:pt x="61" y="20"/>
                  </a:lnTo>
                  <a:lnTo>
                    <a:pt x="30" y="105"/>
                  </a:lnTo>
                  <a:lnTo>
                    <a:pt x="30" y="105"/>
                  </a:lnTo>
                  <a:lnTo>
                    <a:pt x="26" y="110"/>
                  </a:lnTo>
                  <a:lnTo>
                    <a:pt x="21" y="113"/>
                  </a:lnTo>
                  <a:lnTo>
                    <a:pt x="16" y="115"/>
                  </a:lnTo>
                  <a:lnTo>
                    <a:pt x="10" y="114"/>
                  </a:lnTo>
                  <a:lnTo>
                    <a:pt x="10" y="114"/>
                  </a:lnTo>
                  <a:lnTo>
                    <a:pt x="6" y="112"/>
                  </a:lnTo>
                  <a:lnTo>
                    <a:pt x="2" y="108"/>
                  </a:lnTo>
                  <a:lnTo>
                    <a:pt x="1" y="104"/>
                  </a:lnTo>
                  <a:lnTo>
                    <a:pt x="0" y="100"/>
                  </a:lnTo>
                  <a:lnTo>
                    <a:pt x="0" y="100"/>
                  </a:lnTo>
                  <a:lnTo>
                    <a:pt x="1" y="94"/>
                  </a:lnTo>
                  <a:lnTo>
                    <a:pt x="34" y="10"/>
                  </a:lnTo>
                  <a:lnTo>
                    <a:pt x="34" y="10"/>
                  </a:lnTo>
                  <a:lnTo>
                    <a:pt x="36" y="5"/>
                  </a:lnTo>
                  <a:lnTo>
                    <a:pt x="41" y="1"/>
                  </a:lnTo>
                  <a:lnTo>
                    <a:pt x="46" y="0"/>
                  </a:lnTo>
                  <a:lnTo>
                    <a:pt x="52" y="1"/>
                  </a:lnTo>
                  <a:lnTo>
                    <a:pt x="52" y="1"/>
                  </a:lnTo>
                  <a:lnTo>
                    <a:pt x="56" y="4"/>
                  </a:lnTo>
                  <a:lnTo>
                    <a:pt x="60" y="6"/>
                  </a:lnTo>
                  <a:lnTo>
                    <a:pt x="61" y="11"/>
                  </a:lnTo>
                  <a:lnTo>
                    <a:pt x="62" y="15"/>
                  </a:lnTo>
                  <a:lnTo>
                    <a:pt x="62" y="15"/>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5" name="Freeform 403"/>
            <p:cNvSpPr>
              <a:spLocks/>
            </p:cNvSpPr>
            <p:nvPr/>
          </p:nvSpPr>
          <p:spPr bwMode="auto">
            <a:xfrm>
              <a:off x="2404774" y="2524037"/>
              <a:ext cx="88900" cy="96838"/>
            </a:xfrm>
            <a:custGeom>
              <a:avLst/>
              <a:gdLst>
                <a:gd name="T0" fmla="*/ 50 w 56"/>
                <a:gd name="T1" fmla="*/ 4 h 61"/>
                <a:gd name="T2" fmla="*/ 50 w 56"/>
                <a:gd name="T3" fmla="*/ 4 h 61"/>
                <a:gd name="T4" fmla="*/ 55 w 56"/>
                <a:gd name="T5" fmla="*/ 9 h 61"/>
                <a:gd name="T6" fmla="*/ 56 w 56"/>
                <a:gd name="T7" fmla="*/ 15 h 61"/>
                <a:gd name="T8" fmla="*/ 56 w 56"/>
                <a:gd name="T9" fmla="*/ 21 h 61"/>
                <a:gd name="T10" fmla="*/ 53 w 56"/>
                <a:gd name="T11" fmla="*/ 27 h 61"/>
                <a:gd name="T12" fmla="*/ 30 w 56"/>
                <a:gd name="T13" fmla="*/ 55 h 61"/>
                <a:gd name="T14" fmla="*/ 30 w 56"/>
                <a:gd name="T15" fmla="*/ 55 h 61"/>
                <a:gd name="T16" fmla="*/ 25 w 56"/>
                <a:gd name="T17" fmla="*/ 60 h 61"/>
                <a:gd name="T18" fmla="*/ 19 w 56"/>
                <a:gd name="T19" fmla="*/ 61 h 61"/>
                <a:gd name="T20" fmla="*/ 12 w 56"/>
                <a:gd name="T21" fmla="*/ 61 h 61"/>
                <a:gd name="T22" fmla="*/ 6 w 56"/>
                <a:gd name="T23" fmla="*/ 57 h 61"/>
                <a:gd name="T24" fmla="*/ 6 w 56"/>
                <a:gd name="T25" fmla="*/ 57 h 61"/>
                <a:gd name="T26" fmla="*/ 4 w 56"/>
                <a:gd name="T27" fmla="*/ 55 h 61"/>
                <a:gd name="T28" fmla="*/ 1 w 56"/>
                <a:gd name="T29" fmla="*/ 52 h 61"/>
                <a:gd name="T30" fmla="*/ 0 w 56"/>
                <a:gd name="T31" fmla="*/ 49 h 61"/>
                <a:gd name="T32" fmla="*/ 0 w 56"/>
                <a:gd name="T33" fmla="*/ 45 h 61"/>
                <a:gd name="T34" fmla="*/ 0 w 56"/>
                <a:gd name="T35" fmla="*/ 45 h 61"/>
                <a:gd name="T36" fmla="*/ 1 w 56"/>
                <a:gd name="T37" fmla="*/ 39 h 61"/>
                <a:gd name="T38" fmla="*/ 4 w 56"/>
                <a:gd name="T39" fmla="*/ 34 h 61"/>
                <a:gd name="T40" fmla="*/ 26 w 56"/>
                <a:gd name="T41" fmla="*/ 6 h 61"/>
                <a:gd name="T42" fmla="*/ 26 w 56"/>
                <a:gd name="T43" fmla="*/ 6 h 61"/>
                <a:gd name="T44" fmla="*/ 31 w 56"/>
                <a:gd name="T45" fmla="*/ 1 h 61"/>
                <a:gd name="T46" fmla="*/ 38 w 56"/>
                <a:gd name="T47" fmla="*/ 0 h 61"/>
                <a:gd name="T48" fmla="*/ 45 w 56"/>
                <a:gd name="T49" fmla="*/ 0 h 61"/>
                <a:gd name="T50" fmla="*/ 50 w 56"/>
                <a:gd name="T51" fmla="*/ 4 h 61"/>
                <a:gd name="T52" fmla="*/ 50 w 56"/>
                <a:gd name="T53" fmla="*/ 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61">
                  <a:moveTo>
                    <a:pt x="50" y="4"/>
                  </a:moveTo>
                  <a:lnTo>
                    <a:pt x="50" y="4"/>
                  </a:lnTo>
                  <a:lnTo>
                    <a:pt x="55" y="9"/>
                  </a:lnTo>
                  <a:lnTo>
                    <a:pt x="56" y="15"/>
                  </a:lnTo>
                  <a:lnTo>
                    <a:pt x="56" y="21"/>
                  </a:lnTo>
                  <a:lnTo>
                    <a:pt x="53" y="27"/>
                  </a:lnTo>
                  <a:lnTo>
                    <a:pt x="30" y="55"/>
                  </a:lnTo>
                  <a:lnTo>
                    <a:pt x="30" y="55"/>
                  </a:lnTo>
                  <a:lnTo>
                    <a:pt x="25" y="60"/>
                  </a:lnTo>
                  <a:lnTo>
                    <a:pt x="19" y="61"/>
                  </a:lnTo>
                  <a:lnTo>
                    <a:pt x="12" y="61"/>
                  </a:lnTo>
                  <a:lnTo>
                    <a:pt x="6" y="57"/>
                  </a:lnTo>
                  <a:lnTo>
                    <a:pt x="6" y="57"/>
                  </a:lnTo>
                  <a:lnTo>
                    <a:pt x="4" y="55"/>
                  </a:lnTo>
                  <a:lnTo>
                    <a:pt x="1" y="52"/>
                  </a:lnTo>
                  <a:lnTo>
                    <a:pt x="0" y="49"/>
                  </a:lnTo>
                  <a:lnTo>
                    <a:pt x="0" y="45"/>
                  </a:lnTo>
                  <a:lnTo>
                    <a:pt x="0" y="45"/>
                  </a:lnTo>
                  <a:lnTo>
                    <a:pt x="1" y="39"/>
                  </a:lnTo>
                  <a:lnTo>
                    <a:pt x="4" y="34"/>
                  </a:lnTo>
                  <a:lnTo>
                    <a:pt x="26" y="6"/>
                  </a:lnTo>
                  <a:lnTo>
                    <a:pt x="26" y="6"/>
                  </a:lnTo>
                  <a:lnTo>
                    <a:pt x="31" y="1"/>
                  </a:lnTo>
                  <a:lnTo>
                    <a:pt x="38" y="0"/>
                  </a:lnTo>
                  <a:lnTo>
                    <a:pt x="45" y="0"/>
                  </a:lnTo>
                  <a:lnTo>
                    <a:pt x="50" y="4"/>
                  </a:lnTo>
                  <a:lnTo>
                    <a:pt x="50" y="4"/>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18" name="Freeform 89"/>
          <p:cNvSpPr>
            <a:spLocks noChangeAspect="1" noEditPoints="1"/>
          </p:cNvSpPr>
          <p:nvPr/>
        </p:nvSpPr>
        <p:spPr bwMode="auto">
          <a:xfrm>
            <a:off x="6203991" y="5121377"/>
            <a:ext cx="598264" cy="480000"/>
          </a:xfrm>
          <a:custGeom>
            <a:avLst/>
            <a:gdLst>
              <a:gd name="T0" fmla="*/ 51 w 173"/>
              <a:gd name="T1" fmla="*/ 35 h 137"/>
              <a:gd name="T2" fmla="*/ 65 w 173"/>
              <a:gd name="T3" fmla="*/ 76 h 137"/>
              <a:gd name="T4" fmla="*/ 136 w 173"/>
              <a:gd name="T5" fmla="*/ 72 h 137"/>
              <a:gd name="T6" fmla="*/ 151 w 173"/>
              <a:gd name="T7" fmla="*/ 35 h 137"/>
              <a:gd name="T8" fmla="*/ 51 w 173"/>
              <a:gd name="T9" fmla="*/ 35 h 137"/>
              <a:gd name="T10" fmla="*/ 8 w 173"/>
              <a:gd name="T11" fmla="*/ 0 h 137"/>
              <a:gd name="T12" fmla="*/ 33 w 173"/>
              <a:gd name="T13" fmla="*/ 0 h 137"/>
              <a:gd name="T14" fmla="*/ 35 w 173"/>
              <a:gd name="T15" fmla="*/ 0 h 137"/>
              <a:gd name="T16" fmla="*/ 39 w 173"/>
              <a:gd name="T17" fmla="*/ 2 h 137"/>
              <a:gd name="T18" fmla="*/ 41 w 173"/>
              <a:gd name="T19" fmla="*/ 6 h 137"/>
              <a:gd name="T20" fmla="*/ 41 w 173"/>
              <a:gd name="T21" fmla="*/ 6 h 137"/>
              <a:gd name="T22" fmla="*/ 45 w 173"/>
              <a:gd name="T23" fmla="*/ 17 h 137"/>
              <a:gd name="T24" fmla="*/ 165 w 173"/>
              <a:gd name="T25" fmla="*/ 17 h 137"/>
              <a:gd name="T26" fmla="*/ 169 w 173"/>
              <a:gd name="T27" fmla="*/ 19 h 137"/>
              <a:gd name="T28" fmla="*/ 171 w 173"/>
              <a:gd name="T29" fmla="*/ 21 h 137"/>
              <a:gd name="T30" fmla="*/ 173 w 173"/>
              <a:gd name="T31" fmla="*/ 27 h 137"/>
              <a:gd name="T32" fmla="*/ 171 w 173"/>
              <a:gd name="T33" fmla="*/ 29 h 137"/>
              <a:gd name="T34" fmla="*/ 171 w 173"/>
              <a:gd name="T35" fmla="*/ 29 h 137"/>
              <a:gd name="T36" fmla="*/ 147 w 173"/>
              <a:gd name="T37" fmla="*/ 84 h 137"/>
              <a:gd name="T38" fmla="*/ 147 w 173"/>
              <a:gd name="T39" fmla="*/ 84 h 137"/>
              <a:gd name="T40" fmla="*/ 145 w 173"/>
              <a:gd name="T41" fmla="*/ 86 h 137"/>
              <a:gd name="T42" fmla="*/ 142 w 173"/>
              <a:gd name="T43" fmla="*/ 88 h 137"/>
              <a:gd name="T44" fmla="*/ 71 w 173"/>
              <a:gd name="T45" fmla="*/ 92 h 137"/>
              <a:gd name="T46" fmla="*/ 75 w 173"/>
              <a:gd name="T47" fmla="*/ 104 h 137"/>
              <a:gd name="T48" fmla="*/ 151 w 173"/>
              <a:gd name="T49" fmla="*/ 104 h 137"/>
              <a:gd name="T50" fmla="*/ 157 w 173"/>
              <a:gd name="T51" fmla="*/ 106 h 137"/>
              <a:gd name="T52" fmla="*/ 163 w 173"/>
              <a:gd name="T53" fmla="*/ 110 h 137"/>
              <a:gd name="T54" fmla="*/ 165 w 173"/>
              <a:gd name="T55" fmla="*/ 114 h 137"/>
              <a:gd name="T56" fmla="*/ 167 w 173"/>
              <a:gd name="T57" fmla="*/ 119 h 137"/>
              <a:gd name="T58" fmla="*/ 165 w 173"/>
              <a:gd name="T59" fmla="*/ 127 h 137"/>
              <a:gd name="T60" fmla="*/ 163 w 173"/>
              <a:gd name="T61" fmla="*/ 131 h 137"/>
              <a:gd name="T62" fmla="*/ 157 w 173"/>
              <a:gd name="T63" fmla="*/ 135 h 137"/>
              <a:gd name="T64" fmla="*/ 151 w 173"/>
              <a:gd name="T65" fmla="*/ 137 h 137"/>
              <a:gd name="T66" fmla="*/ 145 w 173"/>
              <a:gd name="T67" fmla="*/ 135 h 137"/>
              <a:gd name="T68" fmla="*/ 140 w 173"/>
              <a:gd name="T69" fmla="*/ 131 h 137"/>
              <a:gd name="T70" fmla="*/ 136 w 173"/>
              <a:gd name="T71" fmla="*/ 127 h 137"/>
              <a:gd name="T72" fmla="*/ 136 w 173"/>
              <a:gd name="T73" fmla="*/ 119 h 137"/>
              <a:gd name="T74" fmla="*/ 59 w 173"/>
              <a:gd name="T75" fmla="*/ 119 h 137"/>
              <a:gd name="T76" fmla="*/ 59 w 173"/>
              <a:gd name="T77" fmla="*/ 127 h 137"/>
              <a:gd name="T78" fmla="*/ 55 w 173"/>
              <a:gd name="T79" fmla="*/ 131 h 137"/>
              <a:gd name="T80" fmla="*/ 49 w 173"/>
              <a:gd name="T81" fmla="*/ 135 h 137"/>
              <a:gd name="T82" fmla="*/ 43 w 173"/>
              <a:gd name="T83" fmla="*/ 137 h 137"/>
              <a:gd name="T84" fmla="*/ 37 w 173"/>
              <a:gd name="T85" fmla="*/ 135 h 137"/>
              <a:gd name="T86" fmla="*/ 31 w 173"/>
              <a:gd name="T87" fmla="*/ 131 h 137"/>
              <a:gd name="T88" fmla="*/ 30 w 173"/>
              <a:gd name="T89" fmla="*/ 127 h 137"/>
              <a:gd name="T90" fmla="*/ 28 w 173"/>
              <a:gd name="T91" fmla="*/ 119 h 137"/>
              <a:gd name="T92" fmla="*/ 30 w 173"/>
              <a:gd name="T93" fmla="*/ 114 h 137"/>
              <a:gd name="T94" fmla="*/ 31 w 173"/>
              <a:gd name="T95" fmla="*/ 110 h 137"/>
              <a:gd name="T96" fmla="*/ 37 w 173"/>
              <a:gd name="T97" fmla="*/ 106 h 137"/>
              <a:gd name="T98" fmla="*/ 43 w 173"/>
              <a:gd name="T99" fmla="*/ 104 h 137"/>
              <a:gd name="T100" fmla="*/ 59 w 173"/>
              <a:gd name="T101" fmla="*/ 104 h 137"/>
              <a:gd name="T102" fmla="*/ 28 w 173"/>
              <a:gd name="T103" fmla="*/ 15 h 137"/>
              <a:gd name="T104" fmla="*/ 8 w 173"/>
              <a:gd name="T105" fmla="*/ 15 h 137"/>
              <a:gd name="T106" fmla="*/ 4 w 173"/>
              <a:gd name="T107" fmla="*/ 13 h 137"/>
              <a:gd name="T108" fmla="*/ 2 w 173"/>
              <a:gd name="T109" fmla="*/ 11 h 137"/>
              <a:gd name="T110" fmla="*/ 0 w 173"/>
              <a:gd name="T111" fmla="*/ 7 h 137"/>
              <a:gd name="T112" fmla="*/ 2 w 173"/>
              <a:gd name="T113" fmla="*/ 4 h 137"/>
              <a:gd name="T114" fmla="*/ 4 w 173"/>
              <a:gd name="T115" fmla="*/ 0 h 137"/>
              <a:gd name="T116" fmla="*/ 8 w 173"/>
              <a:gd name="T117"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37">
                <a:moveTo>
                  <a:pt x="51" y="35"/>
                </a:moveTo>
                <a:lnTo>
                  <a:pt x="65" y="76"/>
                </a:lnTo>
                <a:lnTo>
                  <a:pt x="136" y="72"/>
                </a:lnTo>
                <a:lnTo>
                  <a:pt x="151" y="35"/>
                </a:lnTo>
                <a:lnTo>
                  <a:pt x="51" y="35"/>
                </a:lnTo>
                <a:close/>
                <a:moveTo>
                  <a:pt x="8" y="0"/>
                </a:moveTo>
                <a:lnTo>
                  <a:pt x="33" y="0"/>
                </a:lnTo>
                <a:lnTo>
                  <a:pt x="35" y="0"/>
                </a:lnTo>
                <a:lnTo>
                  <a:pt x="39" y="2"/>
                </a:lnTo>
                <a:lnTo>
                  <a:pt x="41" y="6"/>
                </a:lnTo>
                <a:lnTo>
                  <a:pt x="41" y="6"/>
                </a:lnTo>
                <a:lnTo>
                  <a:pt x="45" y="17"/>
                </a:lnTo>
                <a:lnTo>
                  <a:pt x="165" y="17"/>
                </a:lnTo>
                <a:lnTo>
                  <a:pt x="169" y="19"/>
                </a:lnTo>
                <a:lnTo>
                  <a:pt x="171" y="21"/>
                </a:lnTo>
                <a:lnTo>
                  <a:pt x="173" y="27"/>
                </a:lnTo>
                <a:lnTo>
                  <a:pt x="171" y="29"/>
                </a:lnTo>
                <a:lnTo>
                  <a:pt x="171" y="29"/>
                </a:lnTo>
                <a:lnTo>
                  <a:pt x="147" y="84"/>
                </a:lnTo>
                <a:lnTo>
                  <a:pt x="147" y="84"/>
                </a:lnTo>
                <a:lnTo>
                  <a:pt x="145" y="86"/>
                </a:lnTo>
                <a:lnTo>
                  <a:pt x="142" y="88"/>
                </a:lnTo>
                <a:lnTo>
                  <a:pt x="71" y="92"/>
                </a:lnTo>
                <a:lnTo>
                  <a:pt x="75" y="104"/>
                </a:lnTo>
                <a:lnTo>
                  <a:pt x="151" y="104"/>
                </a:lnTo>
                <a:lnTo>
                  <a:pt x="157" y="106"/>
                </a:lnTo>
                <a:lnTo>
                  <a:pt x="163" y="110"/>
                </a:lnTo>
                <a:lnTo>
                  <a:pt x="165" y="114"/>
                </a:lnTo>
                <a:lnTo>
                  <a:pt x="167" y="119"/>
                </a:lnTo>
                <a:lnTo>
                  <a:pt x="165" y="127"/>
                </a:lnTo>
                <a:lnTo>
                  <a:pt x="163" y="131"/>
                </a:lnTo>
                <a:lnTo>
                  <a:pt x="157" y="135"/>
                </a:lnTo>
                <a:lnTo>
                  <a:pt x="151" y="137"/>
                </a:lnTo>
                <a:lnTo>
                  <a:pt x="145" y="135"/>
                </a:lnTo>
                <a:lnTo>
                  <a:pt x="140" y="131"/>
                </a:lnTo>
                <a:lnTo>
                  <a:pt x="136" y="127"/>
                </a:lnTo>
                <a:lnTo>
                  <a:pt x="136" y="119"/>
                </a:lnTo>
                <a:lnTo>
                  <a:pt x="59" y="119"/>
                </a:lnTo>
                <a:lnTo>
                  <a:pt x="59" y="127"/>
                </a:lnTo>
                <a:lnTo>
                  <a:pt x="55" y="131"/>
                </a:lnTo>
                <a:lnTo>
                  <a:pt x="49" y="135"/>
                </a:lnTo>
                <a:lnTo>
                  <a:pt x="43" y="137"/>
                </a:lnTo>
                <a:lnTo>
                  <a:pt x="37" y="135"/>
                </a:lnTo>
                <a:lnTo>
                  <a:pt x="31" y="131"/>
                </a:lnTo>
                <a:lnTo>
                  <a:pt x="30" y="127"/>
                </a:lnTo>
                <a:lnTo>
                  <a:pt x="28" y="119"/>
                </a:lnTo>
                <a:lnTo>
                  <a:pt x="30" y="114"/>
                </a:lnTo>
                <a:lnTo>
                  <a:pt x="31" y="110"/>
                </a:lnTo>
                <a:lnTo>
                  <a:pt x="37" y="106"/>
                </a:lnTo>
                <a:lnTo>
                  <a:pt x="43" y="104"/>
                </a:lnTo>
                <a:lnTo>
                  <a:pt x="59" y="104"/>
                </a:lnTo>
                <a:lnTo>
                  <a:pt x="28" y="15"/>
                </a:lnTo>
                <a:lnTo>
                  <a:pt x="8" y="15"/>
                </a:lnTo>
                <a:lnTo>
                  <a:pt x="4" y="13"/>
                </a:lnTo>
                <a:lnTo>
                  <a:pt x="2" y="11"/>
                </a:lnTo>
                <a:lnTo>
                  <a:pt x="0" y="7"/>
                </a:lnTo>
                <a:lnTo>
                  <a:pt x="2" y="4"/>
                </a:lnTo>
                <a:lnTo>
                  <a:pt x="4" y="0"/>
                </a:lnTo>
                <a:lnTo>
                  <a:pt x="8" y="0"/>
                </a:lnTo>
                <a:close/>
              </a:path>
            </a:pathLst>
          </a:custGeom>
          <a:solidFill>
            <a:schemeClr val="accent4"/>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sp>
        <p:nvSpPr>
          <p:cNvPr id="20" name="Freeform 113"/>
          <p:cNvSpPr>
            <a:spLocks noChangeAspect="1"/>
          </p:cNvSpPr>
          <p:nvPr/>
        </p:nvSpPr>
        <p:spPr bwMode="auto">
          <a:xfrm>
            <a:off x="6203991" y="2798123"/>
            <a:ext cx="536104" cy="480000"/>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accent2"/>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sp>
        <p:nvSpPr>
          <p:cNvPr id="23" name="Freeform 197"/>
          <p:cNvSpPr>
            <a:spLocks noChangeAspect="1" noEditPoints="1"/>
          </p:cNvSpPr>
          <p:nvPr/>
        </p:nvSpPr>
        <p:spPr bwMode="auto">
          <a:xfrm>
            <a:off x="6203991" y="3977052"/>
            <a:ext cx="446117" cy="480000"/>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accent3"/>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sp>
        <p:nvSpPr>
          <p:cNvPr id="24" name="Freeform 234"/>
          <p:cNvSpPr>
            <a:spLocks noChangeAspect="1"/>
          </p:cNvSpPr>
          <p:nvPr/>
        </p:nvSpPr>
        <p:spPr bwMode="auto">
          <a:xfrm>
            <a:off x="6203991" y="1676753"/>
            <a:ext cx="497348" cy="480000"/>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accent1"/>
          </a:solidFill>
          <a:ln w="0">
            <a:noFill/>
            <a:prstDash val="solid"/>
            <a:round/>
            <a:headEnd/>
            <a:tailEnd/>
          </a:ln>
          <a:effectLst>
            <a:outerShdw blurRad="50800" dist="38100" dir="2700000" algn="tl"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en-US">
              <a:sym typeface="Agency FB" panose="020B0503020202020204" pitchFamily="34" charset="0"/>
            </a:endParaRPr>
          </a:p>
        </p:txBody>
      </p:sp>
      <p:grpSp>
        <p:nvGrpSpPr>
          <p:cNvPr id="25" name="组 36"/>
          <p:cNvGrpSpPr/>
          <p:nvPr/>
        </p:nvGrpSpPr>
        <p:grpSpPr>
          <a:xfrm>
            <a:off x="6869101" y="1519714"/>
            <a:ext cx="3956943" cy="1117116"/>
            <a:chOff x="5151825" y="1224455"/>
            <a:chExt cx="2967707" cy="837837"/>
          </a:xfrm>
        </p:grpSpPr>
        <p:sp>
          <p:nvSpPr>
            <p:cNvPr id="26" name="文本框 8"/>
            <p:cNvSpPr txBox="1"/>
            <p:nvPr/>
          </p:nvSpPr>
          <p:spPr>
            <a:xfrm>
              <a:off x="5151825" y="1512911"/>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7" name="文本框 29"/>
            <p:cNvSpPr txBox="1"/>
            <p:nvPr/>
          </p:nvSpPr>
          <p:spPr>
            <a:xfrm>
              <a:off x="5151825" y="1224455"/>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28" name="组 35"/>
          <p:cNvGrpSpPr/>
          <p:nvPr/>
        </p:nvGrpSpPr>
        <p:grpSpPr>
          <a:xfrm>
            <a:off x="6869101" y="2640154"/>
            <a:ext cx="3956943" cy="1092747"/>
            <a:chOff x="5151825" y="2064784"/>
            <a:chExt cx="2967707" cy="819560"/>
          </a:xfrm>
        </p:grpSpPr>
        <p:sp>
          <p:nvSpPr>
            <p:cNvPr id="29" name="文本框 8"/>
            <p:cNvSpPr txBox="1"/>
            <p:nvPr/>
          </p:nvSpPr>
          <p:spPr>
            <a:xfrm>
              <a:off x="5151825" y="2334963"/>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0" name="文本框 33"/>
            <p:cNvSpPr txBox="1"/>
            <p:nvPr/>
          </p:nvSpPr>
          <p:spPr>
            <a:xfrm>
              <a:off x="5151825" y="2064784"/>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1" name="组 37"/>
          <p:cNvGrpSpPr/>
          <p:nvPr/>
        </p:nvGrpSpPr>
        <p:grpSpPr>
          <a:xfrm>
            <a:off x="6880387" y="3841146"/>
            <a:ext cx="3956943" cy="1061987"/>
            <a:chOff x="5151825" y="1224455"/>
            <a:chExt cx="2967707" cy="796490"/>
          </a:xfrm>
        </p:grpSpPr>
        <p:sp>
          <p:nvSpPr>
            <p:cNvPr id="32" name="文本框 8"/>
            <p:cNvSpPr txBox="1"/>
            <p:nvPr/>
          </p:nvSpPr>
          <p:spPr>
            <a:xfrm>
              <a:off x="5151825" y="1471564"/>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3" name="文本框 39"/>
            <p:cNvSpPr txBox="1"/>
            <p:nvPr/>
          </p:nvSpPr>
          <p:spPr>
            <a:xfrm>
              <a:off x="5151825" y="1224455"/>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4" name="组 40"/>
          <p:cNvGrpSpPr/>
          <p:nvPr/>
        </p:nvGrpSpPr>
        <p:grpSpPr>
          <a:xfrm>
            <a:off x="6880387" y="4961584"/>
            <a:ext cx="3956943" cy="1170335"/>
            <a:chOff x="5151825" y="2064784"/>
            <a:chExt cx="2967707" cy="877751"/>
          </a:xfrm>
        </p:grpSpPr>
        <p:sp>
          <p:nvSpPr>
            <p:cNvPr id="35" name="文本框 8"/>
            <p:cNvSpPr txBox="1"/>
            <p:nvPr/>
          </p:nvSpPr>
          <p:spPr>
            <a:xfrm>
              <a:off x="5151825" y="2393154"/>
              <a:ext cx="2967707" cy="5493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6" name="文本框 42"/>
            <p:cNvSpPr txBox="1"/>
            <p:nvPr/>
          </p:nvSpPr>
          <p:spPr>
            <a:xfrm>
              <a:off x="5151825" y="2064784"/>
              <a:ext cx="1213313" cy="284742"/>
            </a:xfrm>
            <a:prstGeom prst="rect">
              <a:avLst/>
            </a:prstGeom>
            <a:noFill/>
          </p:spPr>
          <p:txBody>
            <a:bodyPr wrap="none" rtlCol="0">
              <a:spAutoFit/>
            </a:bodyPr>
            <a:lstStyle/>
            <a:p>
              <a:pPr lvl="0"/>
              <a:r>
                <a:rPr lang="zh-CN" altLang="en-US"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rPr>
                <a:t>点击更改标题</a:t>
              </a:r>
              <a:endParaRPr lang="en-US" altLang="zh-CN" sz="1867" b="1" dirty="0">
                <a:solidFill>
                  <a:schemeClr val="tx1">
                    <a:lumMod val="50000"/>
                    <a:lumOff val="50000"/>
                  </a:schemeClr>
                </a:solidFill>
                <a:effectLst>
                  <a:outerShdw blurRad="50800" dist="38100" dir="2700000" algn="tl" rotWithShape="0">
                    <a:prstClr val="black">
                      <a:alpha val="40000"/>
                    </a:prstClr>
                  </a:outerShdw>
                </a:effectLst>
                <a:latin typeface="Agency FB" panose="020B0503020202020204" pitchFamily="34" charset="0"/>
                <a:ea typeface="微软雅黑" panose="020B0503020204020204" pitchFamily="34" charset="-122"/>
                <a:sym typeface="Agency FB" panose="020B0503020202020204" pitchFamily="34" charset="0"/>
              </a:endParaRPr>
            </a:p>
          </p:txBody>
        </p:sp>
      </p:grpSp>
    </p:spTree>
    <p:extLst>
      <p:ext uri="{BB962C8B-B14F-4D97-AF65-F5344CB8AC3E}">
        <p14:creationId xmlns:p14="http://schemas.microsoft.com/office/powerpoint/2010/main" val="19295527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randombar(horizontal)">
                                      <p:cBhvr>
                                        <p:cTn id="14" dur="500"/>
                                        <p:tgtEl>
                                          <p:spTgt spid="2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down)">
                                      <p:cBhvr>
                                        <p:cTn id="33" dur="500"/>
                                        <p:tgtEl>
                                          <p:spTgt spid="4"/>
                                        </p:tgtEl>
                                      </p:cBhvr>
                                    </p:animEffect>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down)">
                                      <p:cBhvr>
                                        <p:cTn id="45" dur="500"/>
                                        <p:tgtEl>
                                          <p:spTgt spid="5"/>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childTnLst>
                          </p:cTn>
                        </p:par>
                        <p:par>
                          <p:cTn id="50" fill="hold">
                            <p:stCondLst>
                              <p:cond delay="5000"/>
                            </p:stCondLst>
                            <p:childTnLst>
                              <p:par>
                                <p:cTn id="51" presetID="22" presetClass="entr" presetSubtype="8"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animBg="1"/>
      <p:bldP spid="20" grpId="0" animBg="1"/>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 32"/>
          <p:cNvGrpSpPr/>
          <p:nvPr/>
        </p:nvGrpSpPr>
        <p:grpSpPr>
          <a:xfrm>
            <a:off x="1250444" y="1659125"/>
            <a:ext cx="2966229" cy="3637321"/>
            <a:chOff x="1032942" y="1278561"/>
            <a:chExt cx="2499236" cy="3064673"/>
          </a:xfrm>
          <a:solidFill>
            <a:schemeClr val="accent1"/>
          </a:solidFill>
        </p:grpSpPr>
        <p:sp>
          <p:nvSpPr>
            <p:cNvPr id="3" name="Freeform 140"/>
            <p:cNvSpPr>
              <a:spLocks/>
            </p:cNvSpPr>
            <p:nvPr/>
          </p:nvSpPr>
          <p:spPr bwMode="auto">
            <a:xfrm>
              <a:off x="1032942" y="1278561"/>
              <a:ext cx="1526769" cy="3064673"/>
            </a:xfrm>
            <a:custGeom>
              <a:avLst/>
              <a:gdLst>
                <a:gd name="T0" fmla="*/ 47 w 52"/>
                <a:gd name="T1" fmla="*/ 83 h 90"/>
                <a:gd name="T2" fmla="*/ 50 w 52"/>
                <a:gd name="T3" fmla="*/ 77 h 90"/>
                <a:gd name="T4" fmla="*/ 47 w 52"/>
                <a:gd name="T5" fmla="*/ 77 h 90"/>
                <a:gd name="T6" fmla="*/ 37 w 52"/>
                <a:gd name="T7" fmla="*/ 69 h 90"/>
                <a:gd name="T8" fmla="*/ 42 w 52"/>
                <a:gd name="T9" fmla="*/ 63 h 90"/>
                <a:gd name="T10" fmla="*/ 37 w 52"/>
                <a:gd name="T11" fmla="*/ 56 h 90"/>
                <a:gd name="T12" fmla="*/ 46 w 52"/>
                <a:gd name="T13" fmla="*/ 48 h 90"/>
                <a:gd name="T14" fmla="*/ 49 w 52"/>
                <a:gd name="T15" fmla="*/ 48 h 90"/>
                <a:gd name="T16" fmla="*/ 46 w 52"/>
                <a:gd name="T17" fmla="*/ 42 h 90"/>
                <a:gd name="T18" fmla="*/ 51 w 52"/>
                <a:gd name="T19" fmla="*/ 35 h 90"/>
                <a:gd name="T20" fmla="*/ 27 w 52"/>
                <a:gd name="T21" fmla="*/ 35 h 90"/>
                <a:gd name="T22" fmla="*/ 30 w 52"/>
                <a:gd name="T23" fmla="*/ 20 h 90"/>
                <a:gd name="T24" fmla="*/ 32 w 52"/>
                <a:gd name="T25" fmla="*/ 12 h 90"/>
                <a:gd name="T26" fmla="*/ 24 w 52"/>
                <a:gd name="T27" fmla="*/ 0 h 90"/>
                <a:gd name="T28" fmla="*/ 23 w 52"/>
                <a:gd name="T29" fmla="*/ 0 h 90"/>
                <a:gd name="T30" fmla="*/ 16 w 52"/>
                <a:gd name="T31" fmla="*/ 9 h 90"/>
                <a:gd name="T32" fmla="*/ 15 w 52"/>
                <a:gd name="T33" fmla="*/ 17 h 90"/>
                <a:gd name="T34" fmla="*/ 9 w 52"/>
                <a:gd name="T35" fmla="*/ 35 h 90"/>
                <a:gd name="T36" fmla="*/ 2 w 52"/>
                <a:gd name="T37" fmla="*/ 42 h 90"/>
                <a:gd name="T38" fmla="*/ 2 w 52"/>
                <a:gd name="T39" fmla="*/ 78 h 90"/>
                <a:gd name="T40" fmla="*/ 12 w 52"/>
                <a:gd name="T41" fmla="*/ 90 h 90"/>
                <a:gd name="T42" fmla="*/ 52 w 52"/>
                <a:gd name="T43" fmla="*/ 90 h 90"/>
                <a:gd name="T44" fmla="*/ 47 w 52"/>
                <a:gd name="T45"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90">
                  <a:moveTo>
                    <a:pt x="47" y="83"/>
                  </a:moveTo>
                  <a:cubicBezTo>
                    <a:pt x="47" y="81"/>
                    <a:pt x="48" y="79"/>
                    <a:pt x="50" y="77"/>
                  </a:cubicBezTo>
                  <a:cubicBezTo>
                    <a:pt x="47" y="77"/>
                    <a:pt x="47" y="77"/>
                    <a:pt x="47" y="77"/>
                  </a:cubicBezTo>
                  <a:cubicBezTo>
                    <a:pt x="42" y="77"/>
                    <a:pt x="37" y="74"/>
                    <a:pt x="37" y="69"/>
                  </a:cubicBezTo>
                  <a:cubicBezTo>
                    <a:pt x="37" y="66"/>
                    <a:pt x="39" y="64"/>
                    <a:pt x="42" y="63"/>
                  </a:cubicBezTo>
                  <a:cubicBezTo>
                    <a:pt x="39" y="61"/>
                    <a:pt x="37" y="59"/>
                    <a:pt x="37" y="56"/>
                  </a:cubicBezTo>
                  <a:cubicBezTo>
                    <a:pt x="37" y="51"/>
                    <a:pt x="41" y="48"/>
                    <a:pt x="46" y="48"/>
                  </a:cubicBezTo>
                  <a:cubicBezTo>
                    <a:pt x="49" y="48"/>
                    <a:pt x="49" y="48"/>
                    <a:pt x="49" y="48"/>
                  </a:cubicBezTo>
                  <a:cubicBezTo>
                    <a:pt x="47" y="46"/>
                    <a:pt x="46" y="44"/>
                    <a:pt x="46" y="42"/>
                  </a:cubicBezTo>
                  <a:cubicBezTo>
                    <a:pt x="46" y="39"/>
                    <a:pt x="48" y="36"/>
                    <a:pt x="51" y="35"/>
                  </a:cubicBezTo>
                  <a:cubicBezTo>
                    <a:pt x="27" y="35"/>
                    <a:pt x="27" y="35"/>
                    <a:pt x="27" y="35"/>
                  </a:cubicBezTo>
                  <a:cubicBezTo>
                    <a:pt x="27" y="34"/>
                    <a:pt x="29" y="25"/>
                    <a:pt x="30" y="20"/>
                  </a:cubicBezTo>
                  <a:cubicBezTo>
                    <a:pt x="32" y="12"/>
                    <a:pt x="32" y="12"/>
                    <a:pt x="32" y="12"/>
                  </a:cubicBezTo>
                  <a:cubicBezTo>
                    <a:pt x="32" y="7"/>
                    <a:pt x="28" y="0"/>
                    <a:pt x="24" y="0"/>
                  </a:cubicBezTo>
                  <a:cubicBezTo>
                    <a:pt x="23" y="0"/>
                    <a:pt x="23" y="0"/>
                    <a:pt x="23" y="0"/>
                  </a:cubicBezTo>
                  <a:cubicBezTo>
                    <a:pt x="19" y="0"/>
                    <a:pt x="16" y="4"/>
                    <a:pt x="16" y="9"/>
                  </a:cubicBezTo>
                  <a:cubicBezTo>
                    <a:pt x="15" y="17"/>
                    <a:pt x="15" y="17"/>
                    <a:pt x="15" y="17"/>
                  </a:cubicBezTo>
                  <a:cubicBezTo>
                    <a:pt x="13" y="26"/>
                    <a:pt x="13" y="32"/>
                    <a:pt x="9" y="35"/>
                  </a:cubicBezTo>
                  <a:cubicBezTo>
                    <a:pt x="6" y="37"/>
                    <a:pt x="2" y="39"/>
                    <a:pt x="2" y="42"/>
                  </a:cubicBezTo>
                  <a:cubicBezTo>
                    <a:pt x="0" y="51"/>
                    <a:pt x="1" y="69"/>
                    <a:pt x="2" y="78"/>
                  </a:cubicBezTo>
                  <a:cubicBezTo>
                    <a:pt x="2" y="82"/>
                    <a:pt x="11" y="90"/>
                    <a:pt x="12" y="90"/>
                  </a:cubicBezTo>
                  <a:cubicBezTo>
                    <a:pt x="22" y="90"/>
                    <a:pt x="52" y="90"/>
                    <a:pt x="52" y="90"/>
                  </a:cubicBezTo>
                  <a:cubicBezTo>
                    <a:pt x="49" y="89"/>
                    <a:pt x="47" y="86"/>
                    <a:pt x="47" y="83"/>
                  </a:cubicBez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4" name="Freeform 142"/>
            <p:cNvSpPr>
              <a:spLocks/>
            </p:cNvSpPr>
            <p:nvPr/>
          </p:nvSpPr>
          <p:spPr bwMode="auto">
            <a:xfrm>
              <a:off x="2180453" y="2984897"/>
              <a:ext cx="1351725" cy="370458"/>
            </a:xfrm>
            <a:custGeom>
              <a:avLst/>
              <a:gdLst>
                <a:gd name="T0" fmla="*/ 7 w 46"/>
                <a:gd name="T1" fmla="*/ 0 h 11"/>
                <a:gd name="T2" fmla="*/ 2 w 46"/>
                <a:gd name="T3" fmla="*/ 2 h 11"/>
                <a:gd name="T4" fmla="*/ 0 w 46"/>
                <a:gd name="T5" fmla="*/ 6 h 11"/>
                <a:gd name="T6" fmla="*/ 2 w 46"/>
                <a:gd name="T7" fmla="*/ 9 h 11"/>
                <a:gd name="T8" fmla="*/ 7 w 46"/>
                <a:gd name="T9" fmla="*/ 11 h 11"/>
                <a:gd name="T10" fmla="*/ 27 w 46"/>
                <a:gd name="T11" fmla="*/ 11 h 11"/>
                <a:gd name="T12" fmla="*/ 38 w 46"/>
                <a:gd name="T13" fmla="*/ 11 h 11"/>
                <a:gd name="T14" fmla="*/ 44 w 46"/>
                <a:gd name="T15" fmla="*/ 9 h 11"/>
                <a:gd name="T16" fmla="*/ 46 w 46"/>
                <a:gd name="T17" fmla="*/ 6 h 11"/>
                <a:gd name="T18" fmla="*/ 44 w 46"/>
                <a:gd name="T19" fmla="*/ 2 h 11"/>
                <a:gd name="T20" fmla="*/ 38 w 46"/>
                <a:gd name="T21" fmla="*/ 0 h 11"/>
                <a:gd name="T22" fmla="*/ 27 w 46"/>
                <a:gd name="T23" fmla="*/ 0 h 11"/>
                <a:gd name="T24" fmla="*/ 7 w 4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11">
                  <a:moveTo>
                    <a:pt x="7" y="0"/>
                  </a:moveTo>
                  <a:cubicBezTo>
                    <a:pt x="5" y="0"/>
                    <a:pt x="3" y="1"/>
                    <a:pt x="2" y="2"/>
                  </a:cubicBezTo>
                  <a:cubicBezTo>
                    <a:pt x="1" y="3"/>
                    <a:pt x="0" y="4"/>
                    <a:pt x="0" y="6"/>
                  </a:cubicBezTo>
                  <a:cubicBezTo>
                    <a:pt x="0" y="7"/>
                    <a:pt x="1" y="8"/>
                    <a:pt x="2" y="9"/>
                  </a:cubicBezTo>
                  <a:cubicBezTo>
                    <a:pt x="3" y="10"/>
                    <a:pt x="5" y="11"/>
                    <a:pt x="7" y="11"/>
                  </a:cubicBezTo>
                  <a:cubicBezTo>
                    <a:pt x="27" y="11"/>
                    <a:pt x="27" y="11"/>
                    <a:pt x="27" y="11"/>
                  </a:cubicBezTo>
                  <a:cubicBezTo>
                    <a:pt x="38" y="11"/>
                    <a:pt x="38" y="11"/>
                    <a:pt x="38" y="11"/>
                  </a:cubicBezTo>
                  <a:cubicBezTo>
                    <a:pt x="40" y="11"/>
                    <a:pt x="42" y="10"/>
                    <a:pt x="44" y="9"/>
                  </a:cubicBezTo>
                  <a:cubicBezTo>
                    <a:pt x="45" y="8"/>
                    <a:pt x="46" y="7"/>
                    <a:pt x="46" y="6"/>
                  </a:cubicBezTo>
                  <a:cubicBezTo>
                    <a:pt x="46" y="4"/>
                    <a:pt x="45" y="3"/>
                    <a:pt x="44" y="2"/>
                  </a:cubicBezTo>
                  <a:cubicBezTo>
                    <a:pt x="42" y="1"/>
                    <a:pt x="40" y="0"/>
                    <a:pt x="38" y="0"/>
                  </a:cubicBezTo>
                  <a:cubicBezTo>
                    <a:pt x="27" y="0"/>
                    <a:pt x="27" y="0"/>
                    <a:pt x="27" y="0"/>
                  </a:cubicBezTo>
                  <a:lnTo>
                    <a:pt x="7" y="0"/>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5" name="Freeform 247"/>
            <p:cNvSpPr>
              <a:spLocks noEditPoints="1"/>
            </p:cNvSpPr>
            <p:nvPr/>
          </p:nvSpPr>
          <p:spPr bwMode="auto">
            <a:xfrm>
              <a:off x="2792682" y="3097038"/>
              <a:ext cx="206065" cy="204974"/>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grpFill/>
            <a:ln w="9525">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2" name="Freeform 144"/>
            <p:cNvSpPr>
              <a:spLocks/>
            </p:cNvSpPr>
            <p:nvPr/>
          </p:nvSpPr>
          <p:spPr bwMode="auto">
            <a:xfrm>
              <a:off x="2501370" y="3939102"/>
              <a:ext cx="884941" cy="370458"/>
            </a:xfrm>
            <a:custGeom>
              <a:avLst/>
              <a:gdLst>
                <a:gd name="T0" fmla="*/ 5 w 30"/>
                <a:gd name="T1" fmla="*/ 0 h 11"/>
                <a:gd name="T2" fmla="*/ 0 w 30"/>
                <a:gd name="T3" fmla="*/ 5 h 11"/>
                <a:gd name="T4" fmla="*/ 5 w 30"/>
                <a:gd name="T5" fmla="*/ 11 h 11"/>
                <a:gd name="T6" fmla="*/ 25 w 30"/>
                <a:gd name="T7" fmla="*/ 11 h 11"/>
                <a:gd name="T8" fmla="*/ 30 w 30"/>
                <a:gd name="T9" fmla="*/ 5 h 11"/>
                <a:gd name="T10" fmla="*/ 25 w 30"/>
                <a:gd name="T11" fmla="*/ 0 h 11"/>
                <a:gd name="T12" fmla="*/ 25 w 30"/>
                <a:gd name="T13" fmla="*/ 0 h 11"/>
                <a:gd name="T14" fmla="*/ 5 w 30"/>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1">
                  <a:moveTo>
                    <a:pt x="5" y="0"/>
                  </a:moveTo>
                  <a:cubicBezTo>
                    <a:pt x="2" y="0"/>
                    <a:pt x="0" y="2"/>
                    <a:pt x="0" y="5"/>
                  </a:cubicBezTo>
                  <a:cubicBezTo>
                    <a:pt x="0" y="8"/>
                    <a:pt x="2" y="11"/>
                    <a:pt x="5" y="11"/>
                  </a:cubicBezTo>
                  <a:cubicBezTo>
                    <a:pt x="25" y="11"/>
                    <a:pt x="25" y="11"/>
                    <a:pt x="25" y="11"/>
                  </a:cubicBezTo>
                  <a:cubicBezTo>
                    <a:pt x="27" y="11"/>
                    <a:pt x="30" y="8"/>
                    <a:pt x="30" y="5"/>
                  </a:cubicBezTo>
                  <a:cubicBezTo>
                    <a:pt x="30" y="2"/>
                    <a:pt x="27" y="0"/>
                    <a:pt x="25" y="0"/>
                  </a:cubicBezTo>
                  <a:cubicBezTo>
                    <a:pt x="25" y="0"/>
                    <a:pt x="25" y="0"/>
                    <a:pt x="25" y="0"/>
                  </a:cubicBezTo>
                  <a:lnTo>
                    <a:pt x="5" y="0"/>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3" name="Freeform 249"/>
            <p:cNvSpPr>
              <a:spLocks noEditPoints="1"/>
            </p:cNvSpPr>
            <p:nvPr/>
          </p:nvSpPr>
          <p:spPr bwMode="auto">
            <a:xfrm>
              <a:off x="2801405" y="4013121"/>
              <a:ext cx="188620" cy="222419"/>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grpFill/>
            <a:ln w="63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0" name="Freeform 143"/>
            <p:cNvSpPr>
              <a:spLocks/>
            </p:cNvSpPr>
            <p:nvPr/>
          </p:nvSpPr>
          <p:spPr bwMode="auto">
            <a:xfrm>
              <a:off x="2209630" y="3456385"/>
              <a:ext cx="1293377" cy="381680"/>
            </a:xfrm>
            <a:custGeom>
              <a:avLst/>
              <a:gdLst>
                <a:gd name="T0" fmla="*/ 2 w 44"/>
                <a:gd name="T1" fmla="*/ 2 h 11"/>
                <a:gd name="T2" fmla="*/ 0 w 44"/>
                <a:gd name="T3" fmla="*/ 5 h 11"/>
                <a:gd name="T4" fmla="*/ 2 w 44"/>
                <a:gd name="T5" fmla="*/ 9 h 11"/>
                <a:gd name="T6" fmla="*/ 7 w 44"/>
                <a:gd name="T7" fmla="*/ 11 h 11"/>
                <a:gd name="T8" fmla="*/ 37 w 44"/>
                <a:gd name="T9" fmla="*/ 11 h 11"/>
                <a:gd name="T10" fmla="*/ 42 w 44"/>
                <a:gd name="T11" fmla="*/ 9 h 11"/>
                <a:gd name="T12" fmla="*/ 44 w 44"/>
                <a:gd name="T13" fmla="*/ 5 h 11"/>
                <a:gd name="T14" fmla="*/ 42 w 44"/>
                <a:gd name="T15" fmla="*/ 2 h 11"/>
                <a:gd name="T16" fmla="*/ 37 w 44"/>
                <a:gd name="T17" fmla="*/ 0 h 11"/>
                <a:gd name="T18" fmla="*/ 7 w 44"/>
                <a:gd name="T19" fmla="*/ 0 h 11"/>
                <a:gd name="T20" fmla="*/ 2 w 44"/>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11">
                  <a:moveTo>
                    <a:pt x="2" y="2"/>
                  </a:moveTo>
                  <a:cubicBezTo>
                    <a:pt x="0" y="3"/>
                    <a:pt x="0" y="4"/>
                    <a:pt x="0" y="5"/>
                  </a:cubicBezTo>
                  <a:cubicBezTo>
                    <a:pt x="0" y="7"/>
                    <a:pt x="0" y="8"/>
                    <a:pt x="2" y="9"/>
                  </a:cubicBezTo>
                  <a:cubicBezTo>
                    <a:pt x="3" y="10"/>
                    <a:pt x="5" y="11"/>
                    <a:pt x="7" y="11"/>
                  </a:cubicBezTo>
                  <a:cubicBezTo>
                    <a:pt x="37" y="11"/>
                    <a:pt x="37" y="11"/>
                    <a:pt x="37" y="11"/>
                  </a:cubicBezTo>
                  <a:cubicBezTo>
                    <a:pt x="39" y="11"/>
                    <a:pt x="41" y="10"/>
                    <a:pt x="42" y="9"/>
                  </a:cubicBezTo>
                  <a:cubicBezTo>
                    <a:pt x="43" y="8"/>
                    <a:pt x="44" y="7"/>
                    <a:pt x="44" y="5"/>
                  </a:cubicBezTo>
                  <a:cubicBezTo>
                    <a:pt x="44" y="4"/>
                    <a:pt x="43" y="3"/>
                    <a:pt x="42" y="2"/>
                  </a:cubicBezTo>
                  <a:cubicBezTo>
                    <a:pt x="41" y="1"/>
                    <a:pt x="39" y="0"/>
                    <a:pt x="37" y="0"/>
                  </a:cubicBezTo>
                  <a:cubicBezTo>
                    <a:pt x="7" y="0"/>
                    <a:pt x="7" y="0"/>
                    <a:pt x="7" y="0"/>
                  </a:cubicBezTo>
                  <a:cubicBezTo>
                    <a:pt x="5" y="0"/>
                    <a:pt x="3" y="1"/>
                    <a:pt x="2" y="2"/>
                  </a:cubicBez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1" name="Freeform 259"/>
            <p:cNvSpPr>
              <a:spLocks noEditPoints="1"/>
            </p:cNvSpPr>
            <p:nvPr/>
          </p:nvSpPr>
          <p:spPr bwMode="auto">
            <a:xfrm>
              <a:off x="2819940" y="3553444"/>
              <a:ext cx="151550" cy="208245"/>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grpFill/>
            <a:ln w="63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8" name="Freeform 141"/>
            <p:cNvSpPr>
              <a:spLocks/>
            </p:cNvSpPr>
            <p:nvPr/>
          </p:nvSpPr>
          <p:spPr bwMode="auto">
            <a:xfrm>
              <a:off x="2472192" y="2535861"/>
              <a:ext cx="943289" cy="348006"/>
            </a:xfrm>
            <a:custGeom>
              <a:avLst/>
              <a:gdLst>
                <a:gd name="T0" fmla="*/ 26 w 32"/>
                <a:gd name="T1" fmla="*/ 10 h 10"/>
                <a:gd name="T2" fmla="*/ 32 w 32"/>
                <a:gd name="T3" fmla="*/ 5 h 10"/>
                <a:gd name="T4" fmla="*/ 26 w 32"/>
                <a:gd name="T5" fmla="*/ 0 h 10"/>
                <a:gd name="T6" fmla="*/ 12 w 32"/>
                <a:gd name="T7" fmla="*/ 0 h 10"/>
                <a:gd name="T8" fmla="*/ 5 w 32"/>
                <a:gd name="T9" fmla="*/ 0 h 10"/>
                <a:gd name="T10" fmla="*/ 0 w 32"/>
                <a:gd name="T11" fmla="*/ 5 h 10"/>
                <a:gd name="T12" fmla="*/ 0 w 32"/>
                <a:gd name="T13" fmla="*/ 5 h 10"/>
                <a:gd name="T14" fmla="*/ 5 w 32"/>
                <a:gd name="T15" fmla="*/ 10 h 10"/>
                <a:gd name="T16" fmla="*/ 17 w 32"/>
                <a:gd name="T17" fmla="*/ 10 h 10"/>
                <a:gd name="T18" fmla="*/ 26 w 32"/>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0">
                  <a:moveTo>
                    <a:pt x="26" y="10"/>
                  </a:moveTo>
                  <a:cubicBezTo>
                    <a:pt x="29" y="10"/>
                    <a:pt x="32" y="8"/>
                    <a:pt x="32" y="5"/>
                  </a:cubicBezTo>
                  <a:cubicBezTo>
                    <a:pt x="32" y="2"/>
                    <a:pt x="29" y="0"/>
                    <a:pt x="26" y="0"/>
                  </a:cubicBezTo>
                  <a:cubicBezTo>
                    <a:pt x="12" y="0"/>
                    <a:pt x="12" y="0"/>
                    <a:pt x="12" y="0"/>
                  </a:cubicBezTo>
                  <a:cubicBezTo>
                    <a:pt x="5" y="0"/>
                    <a:pt x="5" y="0"/>
                    <a:pt x="5" y="0"/>
                  </a:cubicBezTo>
                  <a:cubicBezTo>
                    <a:pt x="2" y="0"/>
                    <a:pt x="0" y="2"/>
                    <a:pt x="0" y="5"/>
                  </a:cubicBezTo>
                  <a:cubicBezTo>
                    <a:pt x="0" y="5"/>
                    <a:pt x="0" y="5"/>
                    <a:pt x="0" y="5"/>
                  </a:cubicBezTo>
                  <a:cubicBezTo>
                    <a:pt x="0" y="8"/>
                    <a:pt x="2" y="10"/>
                    <a:pt x="5" y="10"/>
                  </a:cubicBezTo>
                  <a:cubicBezTo>
                    <a:pt x="17" y="10"/>
                    <a:pt x="17" y="10"/>
                    <a:pt x="17" y="10"/>
                  </a:cubicBezTo>
                  <a:lnTo>
                    <a:pt x="26" y="10"/>
                  </a:lnTo>
                  <a:close/>
                </a:path>
              </a:pathLst>
            </a:custGeom>
            <a:grp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9" name="Freeform 263"/>
            <p:cNvSpPr>
              <a:spLocks noEditPoints="1"/>
            </p:cNvSpPr>
            <p:nvPr/>
          </p:nvSpPr>
          <p:spPr bwMode="auto">
            <a:xfrm>
              <a:off x="2801404" y="2574123"/>
              <a:ext cx="188620" cy="271482"/>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grpFill/>
            <a:ln w="3175">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18" name="矩形 17"/>
          <p:cNvSpPr/>
          <p:nvPr/>
        </p:nvSpPr>
        <p:spPr>
          <a:xfrm>
            <a:off x="5550192" y="3078998"/>
            <a:ext cx="2232395" cy="892360"/>
          </a:xfrm>
          <a:prstGeom prst="rect">
            <a:avLst/>
          </a:prstGeom>
        </p:spPr>
        <p:txBody>
          <a:bodyPr wrap="square">
            <a:spAutoFit/>
          </a:bodyPr>
          <a:lstStyle/>
          <a:p>
            <a:pPr defTabSz="609585">
              <a:lnSpc>
                <a:spcPct val="130000"/>
              </a:lnSpc>
            </a:pPr>
            <a:r>
              <a:rPr lang="zh-CN" altLang="en-US"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19" name="文本框 18"/>
          <p:cNvSpPr txBox="1"/>
          <p:nvPr/>
        </p:nvSpPr>
        <p:spPr>
          <a:xfrm>
            <a:off x="4829291" y="2856071"/>
            <a:ext cx="606255" cy="1200329"/>
          </a:xfrm>
          <a:prstGeom prst="rect">
            <a:avLst/>
          </a:prstGeom>
          <a:noFill/>
        </p:spPr>
        <p:txBody>
          <a:bodyPr wrap="none" rtlCol="0">
            <a:spAutoFit/>
          </a:bodyPr>
          <a:lstStyle/>
          <a:p>
            <a:pPr algn="ctr"/>
            <a:r>
              <a:rPr lang="en-US" altLang="zh-CN" sz="7200" b="1" dirty="0">
                <a:solidFill>
                  <a:schemeClr val="accent2"/>
                </a:solidFill>
                <a:latin typeface="Agency FB" panose="020B0503020202020204" pitchFamily="34" charset="0"/>
                <a:ea typeface="微软雅黑" panose="020B0503020204020204" pitchFamily="34" charset="-122"/>
                <a:sym typeface="Agency FB" panose="020B0503020202020204" pitchFamily="34" charset="0"/>
              </a:rPr>
              <a:t>S</a:t>
            </a:r>
            <a:endParaRPr lang="zh-CN" altLang="en-US" sz="7200" b="1" dirty="0">
              <a:solidFill>
                <a:schemeClr val="accent2"/>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2" name="矩形 21"/>
          <p:cNvSpPr/>
          <p:nvPr/>
        </p:nvSpPr>
        <p:spPr>
          <a:xfrm>
            <a:off x="8873907" y="3078998"/>
            <a:ext cx="2165007" cy="1159035"/>
          </a:xfrm>
          <a:prstGeom prst="rect">
            <a:avLst/>
          </a:prstGeom>
        </p:spPr>
        <p:txBody>
          <a:bodyPr wrap="square">
            <a:spAutoFit/>
          </a:bodyPr>
          <a:lstStyle/>
          <a:p>
            <a:pPr defTabSz="609585">
              <a:lnSpc>
                <a:spcPct val="130000"/>
              </a:lnSpc>
            </a:pPr>
            <a:r>
              <a:rPr lang="zh-CN" altLang="en-US"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3" name="文本框 22"/>
          <p:cNvSpPr txBox="1"/>
          <p:nvPr/>
        </p:nvSpPr>
        <p:spPr>
          <a:xfrm>
            <a:off x="8017825" y="2851193"/>
            <a:ext cx="764953" cy="1200329"/>
          </a:xfrm>
          <a:prstGeom prst="rect">
            <a:avLst/>
          </a:prstGeom>
          <a:noFill/>
        </p:spPr>
        <p:txBody>
          <a:bodyPr wrap="none" rtlCol="0">
            <a:spAutoFit/>
          </a:bodyPr>
          <a:lstStyle/>
          <a:p>
            <a:pPr algn="ctr"/>
            <a:r>
              <a:rPr lang="en-US" altLang="zh-CN" sz="7200" b="1" dirty="0">
                <a:solidFill>
                  <a:schemeClr val="accent3"/>
                </a:solidFill>
                <a:latin typeface="Agency FB" panose="020B0503020202020204" pitchFamily="34" charset="0"/>
                <a:ea typeface="微软雅黑" panose="020B0503020204020204" pitchFamily="34" charset="-122"/>
                <a:sym typeface="Agency FB" panose="020B0503020202020204" pitchFamily="34" charset="0"/>
              </a:rPr>
              <a:t>W</a:t>
            </a:r>
            <a:endParaRPr lang="zh-CN" altLang="en-US" sz="7200" b="1" dirty="0">
              <a:solidFill>
                <a:schemeClr val="accent3"/>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6" name="矩形 25"/>
          <p:cNvSpPr/>
          <p:nvPr/>
        </p:nvSpPr>
        <p:spPr>
          <a:xfrm>
            <a:off x="5550192" y="4429247"/>
            <a:ext cx="2232395" cy="892360"/>
          </a:xfrm>
          <a:prstGeom prst="rect">
            <a:avLst/>
          </a:prstGeom>
        </p:spPr>
        <p:txBody>
          <a:bodyPr wrap="square">
            <a:spAutoFit/>
          </a:bodyPr>
          <a:lstStyle/>
          <a:p>
            <a:pPr defTabSz="609585">
              <a:lnSpc>
                <a:spcPct val="130000"/>
              </a:lnSpc>
            </a:pPr>
            <a:r>
              <a:rPr lang="zh-CN" altLang="en-US"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7" name="文本框 26"/>
          <p:cNvSpPr txBox="1"/>
          <p:nvPr/>
        </p:nvSpPr>
        <p:spPr>
          <a:xfrm>
            <a:off x="4828135" y="4160873"/>
            <a:ext cx="625491" cy="1200329"/>
          </a:xfrm>
          <a:prstGeom prst="rect">
            <a:avLst/>
          </a:prstGeom>
          <a:noFill/>
        </p:spPr>
        <p:txBody>
          <a:bodyPr wrap="none" rtlCol="0">
            <a:spAutoFit/>
          </a:bodyPr>
          <a:lstStyle/>
          <a:p>
            <a:pPr algn="ctr"/>
            <a:r>
              <a:rPr lang="en-US" altLang="zh-CN" sz="7200" b="1" dirty="0">
                <a:solidFill>
                  <a:schemeClr val="accent5"/>
                </a:solidFill>
                <a:latin typeface="Agency FB" panose="020B0503020202020204" pitchFamily="34" charset="0"/>
                <a:ea typeface="微软雅黑" panose="020B0503020204020204" pitchFamily="34" charset="-122"/>
                <a:sym typeface="Agency FB" panose="020B0503020202020204" pitchFamily="34" charset="0"/>
              </a:rPr>
              <a:t>O</a:t>
            </a:r>
            <a:endParaRPr lang="zh-CN" altLang="en-US" sz="7200" b="1" dirty="0">
              <a:solidFill>
                <a:schemeClr val="accent5"/>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0" name="矩形 29"/>
          <p:cNvSpPr/>
          <p:nvPr/>
        </p:nvSpPr>
        <p:spPr>
          <a:xfrm>
            <a:off x="8873907" y="4429247"/>
            <a:ext cx="2165007" cy="1159035"/>
          </a:xfrm>
          <a:prstGeom prst="rect">
            <a:avLst/>
          </a:prstGeom>
        </p:spPr>
        <p:txBody>
          <a:bodyPr wrap="square">
            <a:spAutoFit/>
          </a:bodyPr>
          <a:lstStyle/>
          <a:p>
            <a:pPr defTabSz="609585">
              <a:lnSpc>
                <a:spcPct val="130000"/>
              </a:lnSpc>
            </a:pPr>
            <a:r>
              <a:rPr lang="zh-CN" altLang="en-US"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a:t>
            </a:r>
            <a:endParaRPr lang="en-US" altLang="zh-CN"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1" name="文本框 30"/>
          <p:cNvSpPr txBox="1"/>
          <p:nvPr/>
        </p:nvSpPr>
        <p:spPr>
          <a:xfrm>
            <a:off x="8196745" y="4168847"/>
            <a:ext cx="545342" cy="1200329"/>
          </a:xfrm>
          <a:prstGeom prst="rect">
            <a:avLst/>
          </a:prstGeom>
          <a:noFill/>
        </p:spPr>
        <p:txBody>
          <a:bodyPr wrap="none" rtlCol="0">
            <a:spAutoFit/>
          </a:bodyPr>
          <a:lstStyle/>
          <a:p>
            <a:pPr algn="ctr"/>
            <a:r>
              <a:rPr lang="en-US" altLang="zh-CN" sz="7200" b="1" dirty="0">
                <a:solidFill>
                  <a:schemeClr val="accent4"/>
                </a:solidFill>
                <a:latin typeface="Agency FB" panose="020B0503020202020204" pitchFamily="34" charset="0"/>
                <a:ea typeface="微软雅黑" panose="020B0503020204020204" pitchFamily="34" charset="-122"/>
                <a:sym typeface="Agency FB" panose="020B0503020202020204" pitchFamily="34" charset="0"/>
              </a:rPr>
              <a:t>T</a:t>
            </a:r>
            <a:endParaRPr lang="zh-CN" altLang="en-US" sz="7200" b="1" dirty="0">
              <a:solidFill>
                <a:schemeClr val="accent4"/>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6" name="文本框 35"/>
          <p:cNvSpPr txBox="1"/>
          <p:nvPr/>
        </p:nvSpPr>
        <p:spPr>
          <a:xfrm flipH="1">
            <a:off x="3371351" y="1333094"/>
            <a:ext cx="7791103" cy="892360"/>
          </a:xfrm>
          <a:prstGeom prst="rect">
            <a:avLst/>
          </a:prstGeom>
          <a:noFill/>
        </p:spPr>
        <p:txBody>
          <a:bodyPr wrap="square" rtlCol="0">
            <a:spAutoFit/>
          </a:bodyPr>
          <a:lstStyle/>
          <a:p>
            <a:pPr>
              <a:lnSpc>
                <a:spcPct val="130000"/>
              </a:lnSpc>
            </a:pPr>
            <a:r>
              <a:rPr lang="zh-CN" altLang="en-US"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内容点击更改内容点击更改内容点击更改内容点击更改内容点击更改内容、点击更改内容点击更改内容点击更改内容点击更改内容点击更改内容点击更改内容、点击更改内容点击更改内容点击更改内容点击更改内容点击更改内容点击更改内容、</a:t>
            </a:r>
            <a:endParaRPr lang="zh-CN" altLang="zh-CN" sz="1333"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7" name="矩形 36"/>
          <p:cNvSpPr/>
          <p:nvPr/>
        </p:nvSpPr>
        <p:spPr>
          <a:xfrm>
            <a:off x="7694839" y="840651"/>
            <a:ext cx="3467616" cy="584775"/>
          </a:xfrm>
          <a:prstGeom prst="rect">
            <a:avLst/>
          </a:prstGeom>
        </p:spPr>
        <p:txBody>
          <a:bodyPr wrap="none">
            <a:spAutoFit/>
          </a:bodyPr>
          <a:lstStyle/>
          <a:p>
            <a:pPr algn="r"/>
            <a:r>
              <a:rPr lang="zh-CN" altLang="en-US" sz="3200"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点击此处添加标题</a:t>
            </a:r>
          </a:p>
        </p:txBody>
      </p:sp>
    </p:spTree>
    <p:extLst>
      <p:ext uri="{BB962C8B-B14F-4D97-AF65-F5344CB8AC3E}">
        <p14:creationId xmlns:p14="http://schemas.microsoft.com/office/powerpoint/2010/main" val="4666396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randombar(horizontal)">
                                      <p:cBhvr>
                                        <p:cTn id="11" dur="500"/>
                                        <p:tgtEl>
                                          <p:spTgt spid="3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5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Scale>
                                      <p:cBhvr>
                                        <p:cTn id="19"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9"/>
                                        </p:tgtEl>
                                        <p:attrNameLst>
                                          <p:attrName>ppt_x</p:attrName>
                                          <p:attrName>ppt_y</p:attrName>
                                        </p:attrNameLst>
                                      </p:cBhvr>
                                    </p:animMotion>
                                    <p:animEffect transition="in" filter="fade">
                                      <p:cBhvr>
                                        <p:cTn id="21" dur="500"/>
                                        <p:tgtEl>
                                          <p:spTgt spid="19"/>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par>
                          <p:cTn id="26" fill="hold">
                            <p:stCondLst>
                              <p:cond delay="2500"/>
                            </p:stCondLst>
                            <p:childTnLst>
                              <p:par>
                                <p:cTn id="27" presetID="52"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Scale>
                                      <p:cBhvr>
                                        <p:cTn id="29"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23"/>
                                        </p:tgtEl>
                                        <p:attrNameLst>
                                          <p:attrName>ppt_x</p:attrName>
                                          <p:attrName>ppt_y</p:attrName>
                                        </p:attrNameLst>
                                      </p:cBhvr>
                                    </p:animMotion>
                                    <p:animEffect transition="in" filter="fade">
                                      <p:cBhvr>
                                        <p:cTn id="31" dur="500"/>
                                        <p:tgtEl>
                                          <p:spTgt spid="23"/>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randombar(horizontal)">
                                      <p:cBhvr>
                                        <p:cTn id="35" dur="500"/>
                                        <p:tgtEl>
                                          <p:spTgt spid="22"/>
                                        </p:tgtEl>
                                      </p:cBhvr>
                                    </p:animEffect>
                                  </p:childTnLst>
                                </p:cTn>
                              </p:par>
                            </p:childTnLst>
                          </p:cTn>
                        </p:par>
                        <p:par>
                          <p:cTn id="36" fill="hold">
                            <p:stCondLst>
                              <p:cond delay="3500"/>
                            </p:stCondLst>
                            <p:childTnLst>
                              <p:par>
                                <p:cTn id="37" presetID="52" presetClass="entr" presetSubtype="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Scale>
                                      <p:cBhvr>
                                        <p:cTn id="39"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27"/>
                                        </p:tgtEl>
                                        <p:attrNameLst>
                                          <p:attrName>ppt_x</p:attrName>
                                          <p:attrName>ppt_y</p:attrName>
                                        </p:attrNameLst>
                                      </p:cBhvr>
                                    </p:animMotion>
                                    <p:animEffect transition="in" filter="fade">
                                      <p:cBhvr>
                                        <p:cTn id="41" dur="500"/>
                                        <p:tgtEl>
                                          <p:spTgt spid="27"/>
                                        </p:tgtEl>
                                      </p:cBhvr>
                                    </p:animEffect>
                                  </p:childTnLst>
                                </p:cTn>
                              </p:par>
                            </p:childTnLst>
                          </p:cTn>
                        </p:par>
                        <p:par>
                          <p:cTn id="42" fill="hold">
                            <p:stCondLst>
                              <p:cond delay="4000"/>
                            </p:stCondLst>
                            <p:childTnLst>
                              <p:par>
                                <p:cTn id="43" presetID="14" presetClass="entr" presetSubtype="1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randombar(horizontal)">
                                      <p:cBhvr>
                                        <p:cTn id="45" dur="500"/>
                                        <p:tgtEl>
                                          <p:spTgt spid="26"/>
                                        </p:tgtEl>
                                      </p:cBhvr>
                                    </p:animEffect>
                                  </p:childTnLst>
                                </p:cTn>
                              </p:par>
                            </p:childTnLst>
                          </p:cTn>
                        </p:par>
                        <p:par>
                          <p:cTn id="46" fill="hold">
                            <p:stCondLst>
                              <p:cond delay="4500"/>
                            </p:stCondLst>
                            <p:childTnLst>
                              <p:par>
                                <p:cTn id="47" presetID="52"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Scale>
                                      <p:cBhvr>
                                        <p:cTn id="49"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31"/>
                                        </p:tgtEl>
                                        <p:attrNameLst>
                                          <p:attrName>ppt_x</p:attrName>
                                          <p:attrName>ppt_y</p:attrName>
                                        </p:attrNameLst>
                                      </p:cBhvr>
                                    </p:animMotion>
                                    <p:animEffect transition="in" filter="fade">
                                      <p:cBhvr>
                                        <p:cTn id="51" dur="500"/>
                                        <p:tgtEl>
                                          <p:spTgt spid="31"/>
                                        </p:tgtEl>
                                      </p:cBhvr>
                                    </p:animEffect>
                                  </p:childTnLst>
                                </p:cTn>
                              </p:par>
                            </p:childTnLst>
                          </p:cTn>
                        </p:par>
                        <p:par>
                          <p:cTn id="52" fill="hold">
                            <p:stCondLst>
                              <p:cond delay="5000"/>
                            </p:stCondLst>
                            <p:childTnLst>
                              <p:par>
                                <p:cTn id="53" presetID="14" presetClass="entr" presetSubtype="1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randombar(horizontal)">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3" grpId="0"/>
      <p:bldP spid="26" grpId="0"/>
      <p:bldP spid="27" grpId="0"/>
      <p:bldP spid="30" grpId="0"/>
      <p:bldP spid="31"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4120886" y="1635621"/>
            <a:ext cx="1805517" cy="1380067"/>
            <a:chOff x="3090664" y="1226716"/>
            <a:chExt cx="1354138" cy="1035050"/>
          </a:xfrm>
        </p:grpSpPr>
        <p:sp>
          <p:nvSpPr>
            <p:cNvPr id="8" name="Freeform 14"/>
            <p:cNvSpPr>
              <a:spLocks/>
            </p:cNvSpPr>
            <p:nvPr/>
          </p:nvSpPr>
          <p:spPr bwMode="auto">
            <a:xfrm rot="8118893">
              <a:off x="3090664" y="1283866"/>
              <a:ext cx="1177925" cy="719137"/>
            </a:xfrm>
            <a:custGeom>
              <a:avLst/>
              <a:gdLst>
                <a:gd name="T0" fmla="*/ 9 w 604"/>
                <a:gd name="T1" fmla="*/ 112 h 369"/>
                <a:gd name="T2" fmla="*/ 642 w 604"/>
                <a:gd name="T3" fmla="*/ 0 h 369"/>
                <a:gd name="T4" fmla="*/ 742 w 604"/>
                <a:gd name="T5" fmla="*/ 223 h 369"/>
                <a:gd name="T6" fmla="*/ 20 w 604"/>
                <a:gd name="T7" fmla="*/ 216 h 369"/>
                <a:gd name="T8" fmla="*/ 9 w 604"/>
                <a:gd name="T9" fmla="*/ 112 h 3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4" h="369">
                  <a:moveTo>
                    <a:pt x="7" y="91"/>
                  </a:moveTo>
                  <a:lnTo>
                    <a:pt x="523" y="0"/>
                  </a:lnTo>
                  <a:lnTo>
                    <a:pt x="604" y="182"/>
                  </a:lnTo>
                  <a:cubicBezTo>
                    <a:pt x="603" y="181"/>
                    <a:pt x="58" y="369"/>
                    <a:pt x="16" y="176"/>
                  </a:cubicBezTo>
                  <a:cubicBezTo>
                    <a:pt x="11" y="152"/>
                    <a:pt x="0" y="126"/>
                    <a:pt x="7" y="91"/>
                  </a:cubicBezTo>
                  <a:close/>
                </a:path>
              </a:pathLst>
            </a:custGeom>
            <a:solidFill>
              <a:schemeClr val="accent3"/>
            </a:solidFill>
            <a:ln>
              <a:noFill/>
            </a:ln>
          </p:spPr>
          <p:txBody>
            <a:bodyPr/>
            <a:lstStyle/>
            <a:p>
              <a:pPr>
                <a:defRPr/>
              </a:pPr>
              <a:endParaRPr lang="zh-CN" altLang="en-US"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3" name="Freeform 15"/>
            <p:cNvSpPr>
              <a:spLocks/>
            </p:cNvSpPr>
            <p:nvPr/>
          </p:nvSpPr>
          <p:spPr bwMode="auto">
            <a:xfrm rot="8118893">
              <a:off x="3182739" y="1226716"/>
              <a:ext cx="1262063" cy="1035050"/>
            </a:xfrm>
            <a:custGeom>
              <a:avLst/>
              <a:gdLst>
                <a:gd name="T0" fmla="*/ 795 w 3125"/>
                <a:gd name="T1" fmla="*/ 424 h 2566"/>
                <a:gd name="T2" fmla="*/ 784 w 3125"/>
                <a:gd name="T3" fmla="*/ 428 h 2566"/>
                <a:gd name="T4" fmla="*/ 176 w 3125"/>
                <a:gd name="T5" fmla="*/ 550 h 2566"/>
                <a:gd name="T6" fmla="*/ 3 w 3125"/>
                <a:gd name="T7" fmla="*/ 464 h 2566"/>
                <a:gd name="T8" fmla="*/ 5 w 3125"/>
                <a:gd name="T9" fmla="*/ 455 h 2566"/>
                <a:gd name="T10" fmla="*/ 151 w 3125"/>
                <a:gd name="T11" fmla="*/ 1 h 2566"/>
                <a:gd name="T12" fmla="*/ 162 w 3125"/>
                <a:gd name="T13" fmla="*/ 9 h 2566"/>
                <a:gd name="T14" fmla="*/ 55 w 3125"/>
                <a:gd name="T15" fmla="*/ 322 h 2566"/>
                <a:gd name="T16" fmla="*/ 795 w 3125"/>
                <a:gd name="T17" fmla="*/ 424 h 25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25" h="2566">
                  <a:moveTo>
                    <a:pt x="3124" y="1669"/>
                  </a:moveTo>
                  <a:cubicBezTo>
                    <a:pt x="3125" y="1668"/>
                    <a:pt x="3110" y="1674"/>
                    <a:pt x="3082" y="1683"/>
                  </a:cubicBezTo>
                  <a:cubicBezTo>
                    <a:pt x="2835" y="1769"/>
                    <a:pt x="1555" y="2238"/>
                    <a:pt x="690" y="2164"/>
                  </a:cubicBezTo>
                  <a:cubicBezTo>
                    <a:pt x="390" y="2139"/>
                    <a:pt x="155" y="2010"/>
                    <a:pt x="10" y="1828"/>
                  </a:cubicBezTo>
                  <a:cubicBezTo>
                    <a:pt x="0" y="1816"/>
                    <a:pt x="25" y="1806"/>
                    <a:pt x="18" y="1791"/>
                  </a:cubicBezTo>
                  <a:cubicBezTo>
                    <a:pt x="10" y="1051"/>
                    <a:pt x="590" y="0"/>
                    <a:pt x="595" y="4"/>
                  </a:cubicBezTo>
                  <a:lnTo>
                    <a:pt x="638" y="34"/>
                  </a:lnTo>
                  <a:cubicBezTo>
                    <a:pt x="638" y="34"/>
                    <a:pt x="222" y="811"/>
                    <a:pt x="216" y="1269"/>
                  </a:cubicBezTo>
                  <a:cubicBezTo>
                    <a:pt x="210" y="1726"/>
                    <a:pt x="141" y="2566"/>
                    <a:pt x="3124" y="1669"/>
                  </a:cubicBezTo>
                  <a:close/>
                </a:path>
              </a:pathLst>
            </a:custGeom>
            <a:solidFill>
              <a:sysClr val="window" lastClr="FFFFFF"/>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kern="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2" name="Line 44"/>
          <p:cNvSpPr>
            <a:spLocks noChangeShapeType="1"/>
          </p:cNvSpPr>
          <p:nvPr/>
        </p:nvSpPr>
        <p:spPr bwMode="auto">
          <a:xfrm>
            <a:off x="842170" y="5217021"/>
            <a:ext cx="4320116" cy="0"/>
          </a:xfrm>
          <a:prstGeom prst="line">
            <a:avLst/>
          </a:prstGeom>
          <a:noFill/>
          <a:ln w="12700">
            <a:solidFill>
              <a:sysClr val="windowText" lastClr="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sym typeface="Agency FB" panose="020B0503020202020204" pitchFamily="34" charset="0"/>
            </a:endParaRPr>
          </a:p>
        </p:txBody>
      </p:sp>
      <p:sp>
        <p:nvSpPr>
          <p:cNvPr id="3" name="Line 42"/>
          <p:cNvSpPr>
            <a:spLocks noChangeShapeType="1"/>
          </p:cNvSpPr>
          <p:nvPr/>
        </p:nvSpPr>
        <p:spPr bwMode="auto">
          <a:xfrm>
            <a:off x="6370903" y="5217021"/>
            <a:ext cx="4800600" cy="0"/>
          </a:xfrm>
          <a:prstGeom prst="line">
            <a:avLst/>
          </a:prstGeom>
          <a:noFill/>
          <a:ln w="12700">
            <a:solidFill>
              <a:sysClr val="windowText" lastClr="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sym typeface="Agency FB" panose="020B0503020202020204" pitchFamily="34" charset="0"/>
            </a:endParaRPr>
          </a:p>
        </p:txBody>
      </p:sp>
      <p:sp>
        <p:nvSpPr>
          <p:cNvPr id="7" name="Freeform 6"/>
          <p:cNvSpPr>
            <a:spLocks/>
          </p:cNvSpPr>
          <p:nvPr/>
        </p:nvSpPr>
        <p:spPr bwMode="auto">
          <a:xfrm>
            <a:off x="4175919" y="4675156"/>
            <a:ext cx="1570567" cy="958849"/>
          </a:xfrm>
          <a:custGeom>
            <a:avLst/>
            <a:gdLst>
              <a:gd name="T0" fmla="*/ 9 w 604"/>
              <a:gd name="T1" fmla="*/ 112 h 369"/>
              <a:gd name="T2" fmla="*/ 642 w 604"/>
              <a:gd name="T3" fmla="*/ 0 h 369"/>
              <a:gd name="T4" fmla="*/ 742 w 604"/>
              <a:gd name="T5" fmla="*/ 223 h 369"/>
              <a:gd name="T6" fmla="*/ 20 w 604"/>
              <a:gd name="T7" fmla="*/ 216 h 369"/>
              <a:gd name="T8" fmla="*/ 9 w 604"/>
              <a:gd name="T9" fmla="*/ 112 h 3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4" h="369">
                <a:moveTo>
                  <a:pt x="7" y="91"/>
                </a:moveTo>
                <a:lnTo>
                  <a:pt x="523" y="0"/>
                </a:lnTo>
                <a:lnTo>
                  <a:pt x="604" y="182"/>
                </a:lnTo>
                <a:cubicBezTo>
                  <a:pt x="603" y="181"/>
                  <a:pt x="58" y="369"/>
                  <a:pt x="16" y="176"/>
                </a:cubicBezTo>
                <a:cubicBezTo>
                  <a:pt x="11" y="152"/>
                  <a:pt x="0" y="126"/>
                  <a:pt x="7" y="91"/>
                </a:cubicBezTo>
                <a:close/>
              </a:path>
            </a:pathLst>
          </a:custGeom>
          <a:solidFill>
            <a:schemeClr val="accent2"/>
          </a:solidFill>
          <a:ln>
            <a:noFill/>
          </a:ln>
        </p:spPr>
        <p:txBody>
          <a:bodyPr/>
          <a:lstStyle/>
          <a:p>
            <a:pPr>
              <a:defRPr/>
            </a:pPr>
            <a:endParaRPr lang="zh-CN" altLang="en-US" dirty="0">
              <a:sym typeface="Agency FB" panose="020B0503020202020204" pitchFamily="34" charset="0"/>
            </a:endParaRPr>
          </a:p>
        </p:txBody>
      </p:sp>
      <p:sp>
        <p:nvSpPr>
          <p:cNvPr id="9" name="Freeform 22"/>
          <p:cNvSpPr>
            <a:spLocks/>
          </p:cNvSpPr>
          <p:nvPr/>
        </p:nvSpPr>
        <p:spPr bwMode="auto">
          <a:xfrm rot="15079556">
            <a:off x="6728619" y="3320488"/>
            <a:ext cx="1570567" cy="958851"/>
          </a:xfrm>
          <a:custGeom>
            <a:avLst/>
            <a:gdLst>
              <a:gd name="T0" fmla="*/ 9 w 604"/>
              <a:gd name="T1" fmla="*/ 112 h 369"/>
              <a:gd name="T2" fmla="*/ 642 w 604"/>
              <a:gd name="T3" fmla="*/ 0 h 369"/>
              <a:gd name="T4" fmla="*/ 742 w 604"/>
              <a:gd name="T5" fmla="*/ 223 h 369"/>
              <a:gd name="T6" fmla="*/ 20 w 604"/>
              <a:gd name="T7" fmla="*/ 216 h 369"/>
              <a:gd name="T8" fmla="*/ 9 w 604"/>
              <a:gd name="T9" fmla="*/ 112 h 3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4" h="369">
                <a:moveTo>
                  <a:pt x="7" y="91"/>
                </a:moveTo>
                <a:lnTo>
                  <a:pt x="523" y="0"/>
                </a:lnTo>
                <a:lnTo>
                  <a:pt x="604" y="182"/>
                </a:lnTo>
                <a:cubicBezTo>
                  <a:pt x="603" y="181"/>
                  <a:pt x="58" y="369"/>
                  <a:pt x="16" y="176"/>
                </a:cubicBezTo>
                <a:cubicBezTo>
                  <a:pt x="11" y="152"/>
                  <a:pt x="0" y="126"/>
                  <a:pt x="7" y="91"/>
                </a:cubicBezTo>
                <a:close/>
              </a:path>
            </a:pathLst>
          </a:custGeom>
          <a:solidFill>
            <a:schemeClr val="accent4"/>
          </a:solidFill>
          <a:ln>
            <a:noFill/>
          </a:ln>
        </p:spPr>
        <p:txBody>
          <a:bodyPr/>
          <a:lstStyle/>
          <a:p>
            <a:pPr>
              <a:defRPr/>
            </a:pPr>
            <a:endParaRPr lang="zh-CN" altLang="en-US" dirty="0">
              <a:sym typeface="Agency FB" panose="020B0503020202020204" pitchFamily="34" charset="0"/>
            </a:endParaRPr>
          </a:p>
        </p:txBody>
      </p:sp>
      <p:grpSp>
        <p:nvGrpSpPr>
          <p:cNvPr id="10" name="组合 9"/>
          <p:cNvGrpSpPr/>
          <p:nvPr/>
        </p:nvGrpSpPr>
        <p:grpSpPr>
          <a:xfrm>
            <a:off x="4004470" y="2048371"/>
            <a:ext cx="3456517" cy="3456516"/>
            <a:chOff x="3003352" y="1536278"/>
            <a:chExt cx="2592388" cy="2592387"/>
          </a:xfrm>
        </p:grpSpPr>
        <p:grpSp>
          <p:nvGrpSpPr>
            <p:cNvPr id="31" name="Group 34"/>
            <p:cNvGrpSpPr>
              <a:grpSpLocks/>
            </p:cNvGrpSpPr>
            <p:nvPr/>
          </p:nvGrpSpPr>
          <p:grpSpPr bwMode="auto">
            <a:xfrm>
              <a:off x="3003352" y="1536278"/>
              <a:ext cx="2592388" cy="2592387"/>
              <a:chOff x="1973" y="2024"/>
              <a:chExt cx="1633" cy="1633"/>
            </a:xfrm>
          </p:grpSpPr>
          <p:sp>
            <p:nvSpPr>
              <p:cNvPr id="33" name="Oval 30"/>
              <p:cNvSpPr>
                <a:spLocks noChangeArrowheads="1"/>
              </p:cNvSpPr>
              <p:nvPr/>
            </p:nvSpPr>
            <p:spPr bwMode="auto">
              <a:xfrm>
                <a:off x="1973" y="2024"/>
                <a:ext cx="1633" cy="1633"/>
              </a:xfrm>
              <a:prstGeom prst="ellipse">
                <a:avLst/>
              </a:prstGeom>
              <a:solidFill>
                <a:srgbClr val="DEDED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4" name="Oval 33"/>
              <p:cNvSpPr>
                <a:spLocks noChangeArrowheads="1"/>
              </p:cNvSpPr>
              <p:nvPr/>
            </p:nvSpPr>
            <p:spPr bwMode="auto">
              <a:xfrm>
                <a:off x="2178" y="2136"/>
                <a:ext cx="1225" cy="977"/>
              </a:xfrm>
              <a:prstGeom prst="ellipse">
                <a:avLst/>
              </a:prstGeom>
              <a:gradFill rotWithShape="1">
                <a:gsLst>
                  <a:gs pos="0">
                    <a:sysClr val="window" lastClr="FFFFFF">
                      <a:alpha val="48000"/>
                    </a:sysClr>
                  </a:gs>
                  <a:gs pos="100000">
                    <a:sysClr val="window" lastClr="FFFFFF">
                      <a:alpha val="0"/>
                    </a:sys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5" name="Oval 31"/>
              <p:cNvSpPr>
                <a:spLocks noChangeArrowheads="1"/>
              </p:cNvSpPr>
              <p:nvPr/>
            </p:nvSpPr>
            <p:spPr bwMode="auto">
              <a:xfrm>
                <a:off x="2018" y="2069"/>
                <a:ext cx="1542" cy="1542"/>
              </a:xfrm>
              <a:prstGeom prst="ellipse">
                <a:avLst/>
              </a:prstGeom>
              <a:solidFill>
                <a:sysClr val="window" lastClr="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6" name="Oval 32"/>
              <p:cNvSpPr>
                <a:spLocks noChangeArrowheads="1"/>
              </p:cNvSpPr>
              <p:nvPr/>
            </p:nvSpPr>
            <p:spPr bwMode="auto">
              <a:xfrm>
                <a:off x="2064" y="2115"/>
                <a:ext cx="1451" cy="1451"/>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32" name="Text Box 36"/>
            <p:cNvSpPr txBox="1">
              <a:spLocks noChangeArrowheads="1"/>
            </p:cNvSpPr>
            <p:nvPr/>
          </p:nvSpPr>
          <p:spPr bwMode="auto">
            <a:xfrm>
              <a:off x="3631944" y="2617018"/>
              <a:ext cx="1369606" cy="43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sz="3200" b="1" kern="0" dirty="0">
                  <a:solidFill>
                    <a:sysClr val="window" lastClr="FFFFFF"/>
                  </a:solidFill>
                  <a:latin typeface="Agency FB" panose="020B0503020202020204" pitchFamily="34" charset="0"/>
                  <a:ea typeface="微软雅黑" panose="020B0503020204020204" pitchFamily="34" charset="-122"/>
                  <a:sym typeface="Agency FB" panose="020B0503020202020204" pitchFamily="34" charset="0"/>
                </a:rPr>
                <a:t>输入文本</a:t>
              </a:r>
            </a:p>
          </p:txBody>
        </p:sp>
      </p:grpSp>
      <p:sp>
        <p:nvSpPr>
          <p:cNvPr id="11" name="Freeform 7"/>
          <p:cNvSpPr>
            <a:spLocks/>
          </p:cNvSpPr>
          <p:nvPr/>
        </p:nvSpPr>
        <p:spPr bwMode="auto">
          <a:xfrm>
            <a:off x="4084903" y="4243355"/>
            <a:ext cx="1682751" cy="1380067"/>
          </a:xfrm>
          <a:custGeom>
            <a:avLst/>
            <a:gdLst>
              <a:gd name="T0" fmla="*/ 795 w 3125"/>
              <a:gd name="T1" fmla="*/ 424 h 2566"/>
              <a:gd name="T2" fmla="*/ 784 w 3125"/>
              <a:gd name="T3" fmla="*/ 428 h 2566"/>
              <a:gd name="T4" fmla="*/ 176 w 3125"/>
              <a:gd name="T5" fmla="*/ 550 h 2566"/>
              <a:gd name="T6" fmla="*/ 3 w 3125"/>
              <a:gd name="T7" fmla="*/ 464 h 2566"/>
              <a:gd name="T8" fmla="*/ 5 w 3125"/>
              <a:gd name="T9" fmla="*/ 455 h 2566"/>
              <a:gd name="T10" fmla="*/ 151 w 3125"/>
              <a:gd name="T11" fmla="*/ 1 h 2566"/>
              <a:gd name="T12" fmla="*/ 162 w 3125"/>
              <a:gd name="T13" fmla="*/ 9 h 2566"/>
              <a:gd name="T14" fmla="*/ 55 w 3125"/>
              <a:gd name="T15" fmla="*/ 322 h 2566"/>
              <a:gd name="T16" fmla="*/ 795 w 3125"/>
              <a:gd name="T17" fmla="*/ 424 h 25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25" h="2566">
                <a:moveTo>
                  <a:pt x="3124" y="1669"/>
                </a:moveTo>
                <a:cubicBezTo>
                  <a:pt x="3125" y="1668"/>
                  <a:pt x="3110" y="1674"/>
                  <a:pt x="3082" y="1683"/>
                </a:cubicBezTo>
                <a:cubicBezTo>
                  <a:pt x="2835" y="1769"/>
                  <a:pt x="1555" y="2238"/>
                  <a:pt x="690" y="2164"/>
                </a:cubicBezTo>
                <a:cubicBezTo>
                  <a:pt x="390" y="2139"/>
                  <a:pt x="155" y="2010"/>
                  <a:pt x="10" y="1828"/>
                </a:cubicBezTo>
                <a:cubicBezTo>
                  <a:pt x="0" y="1816"/>
                  <a:pt x="25" y="1806"/>
                  <a:pt x="18" y="1791"/>
                </a:cubicBezTo>
                <a:cubicBezTo>
                  <a:pt x="10" y="1051"/>
                  <a:pt x="590" y="0"/>
                  <a:pt x="595" y="4"/>
                </a:cubicBezTo>
                <a:lnTo>
                  <a:pt x="638" y="34"/>
                </a:lnTo>
                <a:cubicBezTo>
                  <a:pt x="638" y="34"/>
                  <a:pt x="222" y="811"/>
                  <a:pt x="216" y="1269"/>
                </a:cubicBezTo>
                <a:cubicBezTo>
                  <a:pt x="210" y="1726"/>
                  <a:pt x="141" y="2566"/>
                  <a:pt x="3124" y="1669"/>
                </a:cubicBezTo>
                <a:close/>
              </a:path>
            </a:pathLst>
          </a:custGeom>
          <a:solidFill>
            <a:sysClr val="window" lastClr="FFFFFF"/>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sp>
        <p:nvSpPr>
          <p:cNvPr id="14" name="Freeform 25"/>
          <p:cNvSpPr>
            <a:spLocks/>
          </p:cNvSpPr>
          <p:nvPr/>
        </p:nvSpPr>
        <p:spPr bwMode="auto">
          <a:xfrm rot="15079556">
            <a:off x="6366670" y="3942789"/>
            <a:ext cx="129116" cy="1113367"/>
          </a:xfrm>
          <a:custGeom>
            <a:avLst/>
            <a:gdLst>
              <a:gd name="T0" fmla="*/ 0 w 238"/>
              <a:gd name="T1" fmla="*/ 0 h 2071"/>
              <a:gd name="T2" fmla="*/ 55 w 238"/>
              <a:gd name="T3" fmla="*/ 492 h 2071"/>
              <a:gd name="T4" fmla="*/ 28 w 238"/>
              <a:gd name="T5" fmla="*/ 498 h 2071"/>
              <a:gd name="T6" fmla="*/ 0 w 238"/>
              <a:gd name="T7" fmla="*/ 0 h 20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8" h="2071">
                <a:moveTo>
                  <a:pt x="0" y="0"/>
                </a:moveTo>
                <a:cubicBezTo>
                  <a:pt x="0" y="0"/>
                  <a:pt x="238" y="1802"/>
                  <a:pt x="214" y="1937"/>
                </a:cubicBezTo>
                <a:cubicBezTo>
                  <a:pt x="189" y="2071"/>
                  <a:pt x="110" y="1992"/>
                  <a:pt x="110" y="1961"/>
                </a:cubicBezTo>
                <a:cubicBezTo>
                  <a:pt x="110" y="1930"/>
                  <a:pt x="0" y="0"/>
                  <a:pt x="0" y="0"/>
                </a:cubicBezTo>
                <a:close/>
              </a:path>
            </a:pathLst>
          </a:custGeom>
          <a:solidFill>
            <a:sysClr val="window" lastClr="FFFFFF"/>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sp>
        <p:nvSpPr>
          <p:cNvPr id="15" name="Freeform 26"/>
          <p:cNvSpPr>
            <a:spLocks/>
          </p:cNvSpPr>
          <p:nvPr/>
        </p:nvSpPr>
        <p:spPr bwMode="auto">
          <a:xfrm rot="15079556">
            <a:off x="6368785" y="3940671"/>
            <a:ext cx="127000" cy="1113367"/>
          </a:xfrm>
          <a:custGeom>
            <a:avLst/>
            <a:gdLst>
              <a:gd name="T0" fmla="*/ 0 w 238"/>
              <a:gd name="T1" fmla="*/ 0 h 2071"/>
              <a:gd name="T2" fmla="*/ 54 w 238"/>
              <a:gd name="T3" fmla="*/ 492 h 2071"/>
              <a:gd name="T4" fmla="*/ 28 w 238"/>
              <a:gd name="T5" fmla="*/ 498 h 2071"/>
              <a:gd name="T6" fmla="*/ 0 w 238"/>
              <a:gd name="T7" fmla="*/ 0 h 20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8" h="2071">
                <a:moveTo>
                  <a:pt x="0" y="0"/>
                </a:moveTo>
                <a:cubicBezTo>
                  <a:pt x="0" y="0"/>
                  <a:pt x="238" y="1802"/>
                  <a:pt x="214" y="1937"/>
                </a:cubicBezTo>
                <a:cubicBezTo>
                  <a:pt x="189" y="2071"/>
                  <a:pt x="110" y="1992"/>
                  <a:pt x="110" y="1961"/>
                </a:cubicBezTo>
                <a:cubicBezTo>
                  <a:pt x="110" y="1930"/>
                  <a:pt x="0" y="0"/>
                  <a:pt x="0" y="0"/>
                </a:cubicBezTo>
                <a:close/>
              </a:path>
            </a:pathLst>
          </a:custGeom>
          <a:solidFill>
            <a:srgbClr val="4F81BD">
              <a:alpha val="83920"/>
            </a:srgbClr>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sp>
        <p:nvSpPr>
          <p:cNvPr id="16" name="Freeform 27"/>
          <p:cNvSpPr>
            <a:spLocks/>
          </p:cNvSpPr>
          <p:nvPr/>
        </p:nvSpPr>
        <p:spPr bwMode="auto">
          <a:xfrm rot="15079556">
            <a:off x="6385719" y="3925856"/>
            <a:ext cx="1132416" cy="1970617"/>
          </a:xfrm>
          <a:custGeom>
            <a:avLst/>
            <a:gdLst>
              <a:gd name="T0" fmla="*/ 152 w 2103"/>
              <a:gd name="T1" fmla="*/ 271 h 3666"/>
              <a:gd name="T2" fmla="*/ 0 w 2103"/>
              <a:gd name="T3" fmla="*/ 153 h 3666"/>
              <a:gd name="T4" fmla="*/ 367 w 2103"/>
              <a:gd name="T5" fmla="*/ 29 h 3666"/>
              <a:gd name="T6" fmla="*/ 489 w 2103"/>
              <a:gd name="T7" fmla="*/ 17 h 3666"/>
              <a:gd name="T8" fmla="*/ 505 w 2103"/>
              <a:gd name="T9" fmla="*/ 85 h 3666"/>
              <a:gd name="T10" fmla="*/ 535 w 2103"/>
              <a:gd name="T11" fmla="*/ 538 h 3666"/>
              <a:gd name="T12" fmla="*/ 420 w 2103"/>
              <a:gd name="T13" fmla="*/ 460 h 3666"/>
              <a:gd name="T14" fmla="*/ 275 w 2103"/>
              <a:gd name="T15" fmla="*/ 928 h 3666"/>
              <a:gd name="T16" fmla="*/ 117 w 2103"/>
              <a:gd name="T17" fmla="*/ 738 h 3666"/>
              <a:gd name="T18" fmla="*/ 152 w 2103"/>
              <a:gd name="T19" fmla="*/ 271 h 36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03" h="3666">
                <a:moveTo>
                  <a:pt x="599" y="1067"/>
                </a:moveTo>
                <a:lnTo>
                  <a:pt x="0" y="602"/>
                </a:lnTo>
                <a:lnTo>
                  <a:pt x="1443" y="113"/>
                </a:lnTo>
                <a:cubicBezTo>
                  <a:pt x="1615" y="55"/>
                  <a:pt x="1821" y="0"/>
                  <a:pt x="1923" y="65"/>
                </a:cubicBezTo>
                <a:cubicBezTo>
                  <a:pt x="1985" y="103"/>
                  <a:pt x="1995" y="184"/>
                  <a:pt x="1987" y="333"/>
                </a:cubicBezTo>
                <a:cubicBezTo>
                  <a:pt x="2036" y="896"/>
                  <a:pt x="2103" y="2119"/>
                  <a:pt x="2103" y="2119"/>
                </a:cubicBezTo>
                <a:lnTo>
                  <a:pt x="1651" y="1813"/>
                </a:lnTo>
                <a:cubicBezTo>
                  <a:pt x="1651" y="1813"/>
                  <a:pt x="1058" y="2834"/>
                  <a:pt x="1082" y="3654"/>
                </a:cubicBezTo>
                <a:cubicBezTo>
                  <a:pt x="1076" y="3666"/>
                  <a:pt x="732" y="3381"/>
                  <a:pt x="461" y="2907"/>
                </a:cubicBezTo>
                <a:cubicBezTo>
                  <a:pt x="230" y="2501"/>
                  <a:pt x="109" y="1930"/>
                  <a:pt x="599" y="1067"/>
                </a:cubicBezTo>
                <a:close/>
              </a:path>
            </a:pathLst>
          </a:custGeom>
          <a:solidFill>
            <a:sysClr val="window" lastClr="FFFFFF"/>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sp>
        <p:nvSpPr>
          <p:cNvPr id="17" name="Freeform 9"/>
          <p:cNvSpPr>
            <a:spLocks/>
          </p:cNvSpPr>
          <p:nvPr/>
        </p:nvSpPr>
        <p:spPr bwMode="auto">
          <a:xfrm>
            <a:off x="4580203" y="3350122"/>
            <a:ext cx="129117" cy="1113367"/>
          </a:xfrm>
          <a:custGeom>
            <a:avLst/>
            <a:gdLst>
              <a:gd name="T0" fmla="*/ 0 w 238"/>
              <a:gd name="T1" fmla="*/ 0 h 2071"/>
              <a:gd name="T2" fmla="*/ 55 w 238"/>
              <a:gd name="T3" fmla="*/ 492 h 2071"/>
              <a:gd name="T4" fmla="*/ 28 w 238"/>
              <a:gd name="T5" fmla="*/ 498 h 2071"/>
              <a:gd name="T6" fmla="*/ 0 w 238"/>
              <a:gd name="T7" fmla="*/ 0 h 20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8" h="2071">
                <a:moveTo>
                  <a:pt x="0" y="0"/>
                </a:moveTo>
                <a:cubicBezTo>
                  <a:pt x="0" y="0"/>
                  <a:pt x="238" y="1802"/>
                  <a:pt x="214" y="1937"/>
                </a:cubicBezTo>
                <a:cubicBezTo>
                  <a:pt x="189" y="2071"/>
                  <a:pt x="110" y="1992"/>
                  <a:pt x="110" y="1961"/>
                </a:cubicBezTo>
                <a:cubicBezTo>
                  <a:pt x="110" y="1930"/>
                  <a:pt x="0" y="0"/>
                  <a:pt x="0" y="0"/>
                </a:cubicBezTo>
                <a:close/>
              </a:path>
            </a:pathLst>
          </a:custGeom>
          <a:solidFill>
            <a:sysClr val="window" lastClr="FFFFFF"/>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sp>
        <p:nvSpPr>
          <p:cNvPr id="18" name="Freeform 10"/>
          <p:cNvSpPr>
            <a:spLocks/>
          </p:cNvSpPr>
          <p:nvPr/>
        </p:nvSpPr>
        <p:spPr bwMode="auto">
          <a:xfrm>
            <a:off x="4584436" y="3350122"/>
            <a:ext cx="127000" cy="1113367"/>
          </a:xfrm>
          <a:custGeom>
            <a:avLst/>
            <a:gdLst>
              <a:gd name="T0" fmla="*/ 0 w 238"/>
              <a:gd name="T1" fmla="*/ 0 h 2071"/>
              <a:gd name="T2" fmla="*/ 54 w 238"/>
              <a:gd name="T3" fmla="*/ 492 h 2071"/>
              <a:gd name="T4" fmla="*/ 28 w 238"/>
              <a:gd name="T5" fmla="*/ 498 h 2071"/>
              <a:gd name="T6" fmla="*/ 0 w 238"/>
              <a:gd name="T7" fmla="*/ 0 h 20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8" h="2071">
                <a:moveTo>
                  <a:pt x="0" y="0"/>
                </a:moveTo>
                <a:cubicBezTo>
                  <a:pt x="0" y="0"/>
                  <a:pt x="238" y="1802"/>
                  <a:pt x="214" y="1937"/>
                </a:cubicBezTo>
                <a:cubicBezTo>
                  <a:pt x="189" y="2071"/>
                  <a:pt x="110" y="1992"/>
                  <a:pt x="110" y="1961"/>
                </a:cubicBezTo>
                <a:cubicBezTo>
                  <a:pt x="110" y="1930"/>
                  <a:pt x="0" y="0"/>
                  <a:pt x="0" y="0"/>
                </a:cubicBezTo>
                <a:close/>
              </a:path>
            </a:pathLst>
          </a:custGeom>
          <a:solidFill>
            <a:srgbClr val="4F81BD">
              <a:alpha val="83920"/>
            </a:srgbClr>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sp>
        <p:nvSpPr>
          <p:cNvPr id="19" name="Freeform 11"/>
          <p:cNvSpPr>
            <a:spLocks/>
          </p:cNvSpPr>
          <p:nvPr/>
        </p:nvSpPr>
        <p:spPr bwMode="auto">
          <a:xfrm>
            <a:off x="3519753" y="3280271"/>
            <a:ext cx="1132417" cy="1970616"/>
          </a:xfrm>
          <a:custGeom>
            <a:avLst/>
            <a:gdLst>
              <a:gd name="T0" fmla="*/ 152 w 2103"/>
              <a:gd name="T1" fmla="*/ 271 h 3666"/>
              <a:gd name="T2" fmla="*/ 0 w 2103"/>
              <a:gd name="T3" fmla="*/ 153 h 3666"/>
              <a:gd name="T4" fmla="*/ 367 w 2103"/>
              <a:gd name="T5" fmla="*/ 29 h 3666"/>
              <a:gd name="T6" fmla="*/ 489 w 2103"/>
              <a:gd name="T7" fmla="*/ 17 h 3666"/>
              <a:gd name="T8" fmla="*/ 505 w 2103"/>
              <a:gd name="T9" fmla="*/ 85 h 3666"/>
              <a:gd name="T10" fmla="*/ 535 w 2103"/>
              <a:gd name="T11" fmla="*/ 538 h 3666"/>
              <a:gd name="T12" fmla="*/ 420 w 2103"/>
              <a:gd name="T13" fmla="*/ 460 h 3666"/>
              <a:gd name="T14" fmla="*/ 275 w 2103"/>
              <a:gd name="T15" fmla="*/ 928 h 3666"/>
              <a:gd name="T16" fmla="*/ 117 w 2103"/>
              <a:gd name="T17" fmla="*/ 738 h 3666"/>
              <a:gd name="T18" fmla="*/ 152 w 2103"/>
              <a:gd name="T19" fmla="*/ 271 h 36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03" h="3666">
                <a:moveTo>
                  <a:pt x="599" y="1067"/>
                </a:moveTo>
                <a:lnTo>
                  <a:pt x="0" y="602"/>
                </a:lnTo>
                <a:lnTo>
                  <a:pt x="1443" y="113"/>
                </a:lnTo>
                <a:cubicBezTo>
                  <a:pt x="1615" y="55"/>
                  <a:pt x="1821" y="0"/>
                  <a:pt x="1923" y="65"/>
                </a:cubicBezTo>
                <a:cubicBezTo>
                  <a:pt x="1985" y="103"/>
                  <a:pt x="1995" y="184"/>
                  <a:pt x="1987" y="333"/>
                </a:cubicBezTo>
                <a:cubicBezTo>
                  <a:pt x="2036" y="896"/>
                  <a:pt x="2103" y="2119"/>
                  <a:pt x="2103" y="2119"/>
                </a:cubicBezTo>
                <a:lnTo>
                  <a:pt x="1651" y="1813"/>
                </a:lnTo>
                <a:cubicBezTo>
                  <a:pt x="1651" y="1813"/>
                  <a:pt x="1058" y="2834"/>
                  <a:pt x="1082" y="3654"/>
                </a:cubicBezTo>
                <a:cubicBezTo>
                  <a:pt x="1076" y="3666"/>
                  <a:pt x="732" y="3381"/>
                  <a:pt x="461" y="2907"/>
                </a:cubicBezTo>
                <a:cubicBezTo>
                  <a:pt x="230" y="2501"/>
                  <a:pt x="109" y="1930"/>
                  <a:pt x="599" y="1067"/>
                </a:cubicBezTo>
                <a:close/>
              </a:path>
            </a:pathLst>
          </a:custGeom>
          <a:solidFill>
            <a:sysClr val="window" lastClr="FFFFFF"/>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grpSp>
        <p:nvGrpSpPr>
          <p:cNvPr id="20" name="组合 19"/>
          <p:cNvGrpSpPr/>
          <p:nvPr/>
        </p:nvGrpSpPr>
        <p:grpSpPr>
          <a:xfrm>
            <a:off x="3519753" y="3282388"/>
            <a:ext cx="1587500" cy="2148416"/>
            <a:chOff x="2639814" y="2461791"/>
            <a:chExt cx="1190625" cy="1611312"/>
          </a:xfrm>
          <a:solidFill>
            <a:schemeClr val="accent2"/>
          </a:solidFill>
        </p:grpSpPr>
        <p:sp>
          <p:nvSpPr>
            <p:cNvPr id="29" name="Freeform 8"/>
            <p:cNvSpPr>
              <a:spLocks/>
            </p:cNvSpPr>
            <p:nvPr/>
          </p:nvSpPr>
          <p:spPr bwMode="auto">
            <a:xfrm>
              <a:off x="3065264" y="3182516"/>
              <a:ext cx="765175" cy="890587"/>
            </a:xfrm>
            <a:custGeom>
              <a:avLst/>
              <a:gdLst>
                <a:gd name="T0" fmla="*/ 426 w 482"/>
                <a:gd name="T1" fmla="*/ 530 h 561"/>
                <a:gd name="T2" fmla="*/ 176 w 482"/>
                <a:gd name="T3" fmla="*/ 550 h 561"/>
                <a:gd name="T4" fmla="*/ 3 w 482"/>
                <a:gd name="T5" fmla="*/ 464 h 561"/>
                <a:gd name="T6" fmla="*/ 5 w 482"/>
                <a:gd name="T7" fmla="*/ 455 h 561"/>
                <a:gd name="T8" fmla="*/ 151 w 482"/>
                <a:gd name="T9" fmla="*/ 1 h 561"/>
                <a:gd name="T10" fmla="*/ 162 w 482"/>
                <a:gd name="T11" fmla="*/ 9 h 561"/>
                <a:gd name="T12" fmla="*/ 55 w 482"/>
                <a:gd name="T13" fmla="*/ 322 h 561"/>
                <a:gd name="T14" fmla="*/ 420 w 482"/>
                <a:gd name="T15" fmla="*/ 514 h 561"/>
                <a:gd name="T16" fmla="*/ 426 w 482"/>
                <a:gd name="T17" fmla="*/ 530 h 5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2" h="561">
                  <a:moveTo>
                    <a:pt x="426" y="530"/>
                  </a:moveTo>
                  <a:cubicBezTo>
                    <a:pt x="385" y="536"/>
                    <a:pt x="246" y="561"/>
                    <a:pt x="176" y="550"/>
                  </a:cubicBezTo>
                  <a:cubicBezTo>
                    <a:pt x="99" y="544"/>
                    <a:pt x="39" y="511"/>
                    <a:pt x="3" y="464"/>
                  </a:cubicBezTo>
                  <a:cubicBezTo>
                    <a:pt x="0" y="461"/>
                    <a:pt x="6" y="459"/>
                    <a:pt x="5" y="455"/>
                  </a:cubicBezTo>
                  <a:cubicBezTo>
                    <a:pt x="3" y="267"/>
                    <a:pt x="150" y="0"/>
                    <a:pt x="151" y="1"/>
                  </a:cubicBezTo>
                  <a:lnTo>
                    <a:pt x="162" y="9"/>
                  </a:lnTo>
                  <a:cubicBezTo>
                    <a:pt x="162" y="9"/>
                    <a:pt x="56" y="206"/>
                    <a:pt x="55" y="322"/>
                  </a:cubicBezTo>
                  <a:cubicBezTo>
                    <a:pt x="98" y="406"/>
                    <a:pt x="357" y="480"/>
                    <a:pt x="420" y="514"/>
                  </a:cubicBezTo>
                  <a:cubicBezTo>
                    <a:pt x="482" y="549"/>
                    <a:pt x="467" y="524"/>
                    <a:pt x="426" y="530"/>
                  </a:cubicBezTo>
                  <a:close/>
                </a:path>
              </a:pathLst>
            </a:custGeom>
            <a:grpFill/>
            <a:ln w="57150" cap="flat" cmpd="sng" algn="ctr">
              <a:gradFill>
                <a:gsLst>
                  <a:gs pos="0">
                    <a:sysClr val="window" lastClr="FFFFFF">
                      <a:lumMod val="65000"/>
                    </a:sysClr>
                  </a:gs>
                  <a:gs pos="100000">
                    <a:sysClr val="window" lastClr="FFFFFF"/>
                  </a:gs>
                </a:gsLst>
                <a:lin ang="13500000" scaled="0"/>
              </a:gradFill>
              <a:prstDash val="solid"/>
            </a:ln>
            <a:effectLst>
              <a:outerShdw blurRad="177800" dist="114300" dir="2700000" sx="101000" sy="101000" algn="tl" rotWithShape="0">
                <a:prstClr val="black">
                  <a:alpha val="22000"/>
                </a:prstClr>
              </a:outerShdw>
            </a:effectLst>
          </p:spPr>
          <p:txBody>
            <a:bodyPr lIns="95097" tIns="47549" rIns="95097" bIns="47549" rtlCol="0" anchor="ctr"/>
            <a:lstStyle/>
            <a:p>
              <a:pPr algn="ctr">
                <a:defRPr/>
              </a:pPr>
              <a:endParaRPr lang="zh-CN" altLang="en-US" kern="0">
                <a:solidFill>
                  <a:sysClr val="window" lastClr="FFFFFF"/>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0" name="Freeform 12"/>
            <p:cNvSpPr>
              <a:spLocks/>
            </p:cNvSpPr>
            <p:nvPr/>
          </p:nvSpPr>
          <p:spPr bwMode="auto">
            <a:xfrm>
              <a:off x="2639814" y="2461791"/>
              <a:ext cx="849313" cy="1479550"/>
            </a:xfrm>
            <a:custGeom>
              <a:avLst/>
              <a:gdLst>
                <a:gd name="T0" fmla="*/ 152 w 2103"/>
                <a:gd name="T1" fmla="*/ 271 h 3666"/>
                <a:gd name="T2" fmla="*/ 0 w 2103"/>
                <a:gd name="T3" fmla="*/ 153 h 3666"/>
                <a:gd name="T4" fmla="*/ 367 w 2103"/>
                <a:gd name="T5" fmla="*/ 29 h 3666"/>
                <a:gd name="T6" fmla="*/ 489 w 2103"/>
                <a:gd name="T7" fmla="*/ 17 h 3666"/>
                <a:gd name="T8" fmla="*/ 505 w 2103"/>
                <a:gd name="T9" fmla="*/ 85 h 3666"/>
                <a:gd name="T10" fmla="*/ 535 w 2103"/>
                <a:gd name="T11" fmla="*/ 539 h 3666"/>
                <a:gd name="T12" fmla="*/ 420 w 2103"/>
                <a:gd name="T13" fmla="*/ 461 h 3666"/>
                <a:gd name="T14" fmla="*/ 275 w 2103"/>
                <a:gd name="T15" fmla="*/ 929 h 3666"/>
                <a:gd name="T16" fmla="*/ 117 w 2103"/>
                <a:gd name="T17" fmla="*/ 739 h 3666"/>
                <a:gd name="T18" fmla="*/ 152 w 2103"/>
                <a:gd name="T19" fmla="*/ 271 h 36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03" h="3666">
                  <a:moveTo>
                    <a:pt x="599" y="1067"/>
                  </a:moveTo>
                  <a:lnTo>
                    <a:pt x="0" y="602"/>
                  </a:lnTo>
                  <a:lnTo>
                    <a:pt x="1443" y="113"/>
                  </a:lnTo>
                  <a:cubicBezTo>
                    <a:pt x="1615" y="55"/>
                    <a:pt x="1821" y="0"/>
                    <a:pt x="1923" y="65"/>
                  </a:cubicBezTo>
                  <a:cubicBezTo>
                    <a:pt x="1985" y="103"/>
                    <a:pt x="1995" y="184"/>
                    <a:pt x="1987" y="333"/>
                  </a:cubicBezTo>
                  <a:cubicBezTo>
                    <a:pt x="2036" y="896"/>
                    <a:pt x="2103" y="2119"/>
                    <a:pt x="2103" y="2119"/>
                  </a:cubicBezTo>
                  <a:lnTo>
                    <a:pt x="1651" y="1813"/>
                  </a:lnTo>
                  <a:cubicBezTo>
                    <a:pt x="1651" y="1813"/>
                    <a:pt x="1058" y="2834"/>
                    <a:pt x="1082" y="3654"/>
                  </a:cubicBezTo>
                  <a:cubicBezTo>
                    <a:pt x="1076" y="3666"/>
                    <a:pt x="732" y="3381"/>
                    <a:pt x="461" y="2907"/>
                  </a:cubicBezTo>
                  <a:cubicBezTo>
                    <a:pt x="230" y="2501"/>
                    <a:pt x="109" y="1930"/>
                    <a:pt x="599" y="1067"/>
                  </a:cubicBezTo>
                  <a:close/>
                </a:path>
              </a:pathLst>
            </a:custGeom>
            <a:grpFill/>
            <a:ln w="57150" cap="flat" cmpd="sng" algn="ctr">
              <a:gradFill>
                <a:gsLst>
                  <a:gs pos="0">
                    <a:sysClr val="window" lastClr="FFFFFF">
                      <a:lumMod val="65000"/>
                    </a:sysClr>
                  </a:gs>
                  <a:gs pos="100000">
                    <a:sysClr val="window" lastClr="FFFFFF"/>
                  </a:gs>
                </a:gsLst>
                <a:lin ang="13500000" scaled="0"/>
              </a:gradFill>
              <a:prstDash val="solid"/>
            </a:ln>
            <a:effectLst>
              <a:outerShdw blurRad="177800" dist="114300" dir="2700000" sx="101000" sy="101000" algn="tl" rotWithShape="0">
                <a:prstClr val="black">
                  <a:alpha val="22000"/>
                </a:prstClr>
              </a:outerShdw>
            </a:effectLst>
          </p:spPr>
          <p:txBody>
            <a:bodyPr lIns="95097" tIns="47549" rIns="95097" bIns="47549" rtlCol="0" anchor="ctr"/>
            <a:lstStyle/>
            <a:p>
              <a:pPr algn="ctr">
                <a:defRPr/>
              </a:pPr>
              <a:endParaRPr lang="zh-CN" altLang="en-US" kern="0">
                <a:solidFill>
                  <a:sysClr val="window" lastClr="FFFFFF"/>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21" name="Freeform 23"/>
          <p:cNvSpPr>
            <a:spLocks/>
          </p:cNvSpPr>
          <p:nvPr/>
        </p:nvSpPr>
        <p:spPr bwMode="auto">
          <a:xfrm>
            <a:off x="6828103" y="3038972"/>
            <a:ext cx="1384300" cy="1695449"/>
          </a:xfrm>
          <a:custGeom>
            <a:avLst/>
            <a:gdLst>
              <a:gd name="T0" fmla="*/ 195 w 654"/>
              <a:gd name="T1" fmla="*/ 0 h 801"/>
              <a:gd name="T2" fmla="*/ 256 w 654"/>
              <a:gd name="T3" fmla="*/ 87 h 801"/>
              <a:gd name="T4" fmla="*/ 513 w 654"/>
              <a:gd name="T5" fmla="*/ 546 h 801"/>
              <a:gd name="T6" fmla="*/ 487 w 654"/>
              <a:gd name="T7" fmla="*/ 738 h 801"/>
              <a:gd name="T8" fmla="*/ 478 w 654"/>
              <a:gd name="T9" fmla="*/ 739 h 801"/>
              <a:gd name="T10" fmla="*/ 1 w 654"/>
              <a:gd name="T11" fmla="*/ 746 h 801"/>
              <a:gd name="T12" fmla="*/ 5 w 654"/>
              <a:gd name="T13" fmla="*/ 733 h 801"/>
              <a:gd name="T14" fmla="*/ 336 w 654"/>
              <a:gd name="T15" fmla="*/ 734 h 801"/>
              <a:gd name="T16" fmla="*/ 195 w 654"/>
              <a:gd name="T17" fmla="*/ 0 h 8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4" h="801">
                <a:moveTo>
                  <a:pt x="195" y="0"/>
                </a:moveTo>
                <a:cubicBezTo>
                  <a:pt x="195" y="0"/>
                  <a:pt x="250" y="81"/>
                  <a:pt x="256" y="87"/>
                </a:cubicBezTo>
                <a:cubicBezTo>
                  <a:pt x="296" y="140"/>
                  <a:pt x="460" y="332"/>
                  <a:pt x="513" y="546"/>
                </a:cubicBezTo>
                <a:cubicBezTo>
                  <a:pt x="532" y="621"/>
                  <a:pt x="520" y="688"/>
                  <a:pt x="487" y="738"/>
                </a:cubicBezTo>
                <a:cubicBezTo>
                  <a:pt x="485" y="741"/>
                  <a:pt x="481" y="736"/>
                  <a:pt x="478" y="739"/>
                </a:cubicBezTo>
                <a:cubicBezTo>
                  <a:pt x="300" y="801"/>
                  <a:pt x="0" y="747"/>
                  <a:pt x="1" y="746"/>
                </a:cubicBezTo>
                <a:lnTo>
                  <a:pt x="5" y="733"/>
                </a:lnTo>
                <a:cubicBezTo>
                  <a:pt x="5" y="733"/>
                  <a:pt x="225" y="770"/>
                  <a:pt x="336" y="734"/>
                </a:cubicBezTo>
                <a:cubicBezTo>
                  <a:pt x="447" y="698"/>
                  <a:pt x="654" y="646"/>
                  <a:pt x="195" y="0"/>
                </a:cubicBezTo>
                <a:close/>
              </a:path>
            </a:pathLst>
          </a:custGeom>
          <a:solidFill>
            <a:sysClr val="window" lastClr="FFFFFF"/>
          </a:solidFill>
          <a:ln>
            <a:noFill/>
          </a:ln>
          <a:extLst>
            <a:ext uri="{91240B29-F687-4F45-9708-019B960494DF}">
              <a14:hiddenLine xmlns:a14="http://schemas.microsoft.com/office/drawing/2010/main" w="6350" cap="flat">
                <a:solidFill>
                  <a:srgbClr val="24211D"/>
                </a:solidFill>
                <a:prstDash val="solid"/>
                <a:miter lim="800000"/>
                <a:headEnd/>
                <a:tailEnd/>
              </a14:hiddenLine>
            </a:ext>
          </a:extLst>
        </p:spPr>
        <p:txBody>
          <a:bodyPr/>
          <a:lstStyle/>
          <a:p>
            <a:pPr>
              <a:defRPr/>
            </a:pPr>
            <a:endParaRPr lang="zh-CN" altLang="en-US">
              <a:sym typeface="Agency FB" panose="020B0503020202020204" pitchFamily="34" charset="0"/>
            </a:endParaRPr>
          </a:p>
        </p:txBody>
      </p:sp>
      <p:grpSp>
        <p:nvGrpSpPr>
          <p:cNvPr id="22" name="组合 21"/>
          <p:cNvGrpSpPr/>
          <p:nvPr/>
        </p:nvGrpSpPr>
        <p:grpSpPr>
          <a:xfrm>
            <a:off x="5967678" y="3235821"/>
            <a:ext cx="2356909" cy="2242608"/>
            <a:chOff x="4475758" y="2426866"/>
            <a:chExt cx="1767682" cy="1681956"/>
          </a:xfrm>
          <a:solidFill>
            <a:srgbClr val="0070C0"/>
          </a:solidFill>
        </p:grpSpPr>
        <p:sp>
          <p:nvSpPr>
            <p:cNvPr id="27" name="Freeform 28"/>
            <p:cNvSpPr>
              <a:spLocks/>
            </p:cNvSpPr>
            <p:nvPr/>
          </p:nvSpPr>
          <p:spPr bwMode="auto">
            <a:xfrm rot="15079556">
              <a:off x="4790877" y="2944391"/>
              <a:ext cx="849312" cy="1479550"/>
            </a:xfrm>
            <a:custGeom>
              <a:avLst/>
              <a:gdLst>
                <a:gd name="T0" fmla="*/ 152 w 2103"/>
                <a:gd name="T1" fmla="*/ 271 h 3666"/>
                <a:gd name="T2" fmla="*/ 0 w 2103"/>
                <a:gd name="T3" fmla="*/ 153 h 3666"/>
                <a:gd name="T4" fmla="*/ 367 w 2103"/>
                <a:gd name="T5" fmla="*/ 29 h 3666"/>
                <a:gd name="T6" fmla="*/ 489 w 2103"/>
                <a:gd name="T7" fmla="*/ 17 h 3666"/>
                <a:gd name="T8" fmla="*/ 505 w 2103"/>
                <a:gd name="T9" fmla="*/ 85 h 3666"/>
                <a:gd name="T10" fmla="*/ 535 w 2103"/>
                <a:gd name="T11" fmla="*/ 539 h 3666"/>
                <a:gd name="T12" fmla="*/ 420 w 2103"/>
                <a:gd name="T13" fmla="*/ 461 h 3666"/>
                <a:gd name="T14" fmla="*/ 275 w 2103"/>
                <a:gd name="T15" fmla="*/ 929 h 3666"/>
                <a:gd name="T16" fmla="*/ 117 w 2103"/>
                <a:gd name="T17" fmla="*/ 739 h 3666"/>
                <a:gd name="T18" fmla="*/ 152 w 2103"/>
                <a:gd name="T19" fmla="*/ 271 h 36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03" h="3666">
                  <a:moveTo>
                    <a:pt x="599" y="1067"/>
                  </a:moveTo>
                  <a:lnTo>
                    <a:pt x="0" y="602"/>
                  </a:lnTo>
                  <a:lnTo>
                    <a:pt x="1443" y="113"/>
                  </a:lnTo>
                  <a:cubicBezTo>
                    <a:pt x="1615" y="55"/>
                    <a:pt x="1821" y="0"/>
                    <a:pt x="1923" y="65"/>
                  </a:cubicBezTo>
                  <a:cubicBezTo>
                    <a:pt x="1985" y="103"/>
                    <a:pt x="1995" y="184"/>
                    <a:pt x="1987" y="333"/>
                  </a:cubicBezTo>
                  <a:cubicBezTo>
                    <a:pt x="2036" y="896"/>
                    <a:pt x="2103" y="2119"/>
                    <a:pt x="2103" y="2119"/>
                  </a:cubicBezTo>
                  <a:lnTo>
                    <a:pt x="1651" y="1813"/>
                  </a:lnTo>
                  <a:cubicBezTo>
                    <a:pt x="1651" y="1813"/>
                    <a:pt x="1058" y="2834"/>
                    <a:pt x="1082" y="3654"/>
                  </a:cubicBezTo>
                  <a:cubicBezTo>
                    <a:pt x="1076" y="3666"/>
                    <a:pt x="732" y="3381"/>
                    <a:pt x="461" y="2907"/>
                  </a:cubicBezTo>
                  <a:cubicBezTo>
                    <a:pt x="230" y="2501"/>
                    <a:pt x="109" y="1930"/>
                    <a:pt x="599" y="1067"/>
                  </a:cubicBezTo>
                  <a:close/>
                </a:path>
              </a:pathLst>
            </a:custGeom>
            <a:solidFill>
              <a:schemeClr val="accent4"/>
            </a:solidFill>
            <a:ln w="57150" cap="flat" cmpd="sng" algn="ctr">
              <a:gradFill>
                <a:gsLst>
                  <a:gs pos="0">
                    <a:sysClr val="window" lastClr="FFFFFF">
                      <a:lumMod val="65000"/>
                    </a:sysClr>
                  </a:gs>
                  <a:gs pos="100000">
                    <a:sysClr val="window" lastClr="FFFFFF"/>
                  </a:gs>
                </a:gsLst>
                <a:lin ang="13500000" scaled="0"/>
              </a:gradFill>
              <a:prstDash val="solid"/>
            </a:ln>
            <a:effectLst>
              <a:outerShdw blurRad="177800" dist="114300" dir="2700000" sx="101000" sy="101000" algn="tl" rotWithShape="0">
                <a:prstClr val="black">
                  <a:alpha val="22000"/>
                </a:prstClr>
              </a:outerShdw>
            </a:effectLst>
          </p:spPr>
          <p:txBody>
            <a:bodyPr lIns="95097" tIns="47549" rIns="95097" bIns="47549" rtlCol="0" anchor="ctr"/>
            <a:lstStyle/>
            <a:p>
              <a:pPr algn="ctr">
                <a:defRPr/>
              </a:pPr>
              <a:endParaRPr lang="zh-CN" altLang="en-US" kern="0">
                <a:solidFill>
                  <a:sysClr val="window" lastClr="FFFFFF"/>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8" name="Freeform 24"/>
            <p:cNvSpPr>
              <a:spLocks/>
            </p:cNvSpPr>
            <p:nvPr/>
          </p:nvSpPr>
          <p:spPr bwMode="auto">
            <a:xfrm>
              <a:off x="5124252" y="2426866"/>
              <a:ext cx="1119188" cy="1123950"/>
            </a:xfrm>
            <a:custGeom>
              <a:avLst/>
              <a:gdLst>
                <a:gd name="T0" fmla="*/ 261 w 705"/>
                <a:gd name="T1" fmla="*/ 0 h 708"/>
                <a:gd name="T2" fmla="*/ 513 w 705"/>
                <a:gd name="T3" fmla="*/ 453 h 708"/>
                <a:gd name="T4" fmla="*/ 487 w 705"/>
                <a:gd name="T5" fmla="*/ 645 h 708"/>
                <a:gd name="T6" fmla="*/ 478 w 705"/>
                <a:gd name="T7" fmla="*/ 646 h 708"/>
                <a:gd name="T8" fmla="*/ 1 w 705"/>
                <a:gd name="T9" fmla="*/ 653 h 708"/>
                <a:gd name="T10" fmla="*/ 5 w 705"/>
                <a:gd name="T11" fmla="*/ 640 h 708"/>
                <a:gd name="T12" fmla="*/ 336 w 705"/>
                <a:gd name="T13" fmla="*/ 641 h 708"/>
                <a:gd name="T14" fmla="*/ 261 w 705"/>
                <a:gd name="T15" fmla="*/ 0 h 7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5" h="708">
                  <a:moveTo>
                    <a:pt x="261" y="0"/>
                  </a:moveTo>
                  <a:cubicBezTo>
                    <a:pt x="301" y="53"/>
                    <a:pt x="460" y="239"/>
                    <a:pt x="513" y="453"/>
                  </a:cubicBezTo>
                  <a:cubicBezTo>
                    <a:pt x="532" y="528"/>
                    <a:pt x="520" y="595"/>
                    <a:pt x="487" y="645"/>
                  </a:cubicBezTo>
                  <a:cubicBezTo>
                    <a:pt x="485" y="648"/>
                    <a:pt x="481" y="643"/>
                    <a:pt x="478" y="646"/>
                  </a:cubicBezTo>
                  <a:cubicBezTo>
                    <a:pt x="300" y="708"/>
                    <a:pt x="0" y="654"/>
                    <a:pt x="1" y="653"/>
                  </a:cubicBezTo>
                  <a:lnTo>
                    <a:pt x="5" y="640"/>
                  </a:lnTo>
                  <a:cubicBezTo>
                    <a:pt x="5" y="640"/>
                    <a:pt x="225" y="677"/>
                    <a:pt x="336" y="641"/>
                  </a:cubicBezTo>
                  <a:cubicBezTo>
                    <a:pt x="705" y="544"/>
                    <a:pt x="232" y="31"/>
                    <a:pt x="261" y="0"/>
                  </a:cubicBezTo>
                  <a:close/>
                </a:path>
              </a:pathLst>
            </a:custGeom>
            <a:solidFill>
              <a:schemeClr val="accent4"/>
            </a:solidFill>
            <a:ln w="57150" cap="flat" cmpd="sng" algn="ctr">
              <a:gradFill>
                <a:gsLst>
                  <a:gs pos="0">
                    <a:sysClr val="window" lastClr="FFFFFF">
                      <a:lumMod val="65000"/>
                    </a:sysClr>
                  </a:gs>
                  <a:gs pos="100000">
                    <a:sysClr val="window" lastClr="FFFFFF"/>
                  </a:gs>
                </a:gsLst>
                <a:lin ang="13500000" scaled="0"/>
              </a:gradFill>
              <a:prstDash val="solid"/>
            </a:ln>
            <a:effectLst>
              <a:outerShdw blurRad="177800" dist="114300" dir="2700000" sx="101000" sy="101000" algn="tl" rotWithShape="0">
                <a:prstClr val="black">
                  <a:alpha val="22000"/>
                </a:prstClr>
              </a:outerShdw>
            </a:effectLst>
          </p:spPr>
          <p:txBody>
            <a:bodyPr lIns="95097" tIns="47549" rIns="95097" bIns="47549" rtlCol="0" anchor="ctr"/>
            <a:lstStyle/>
            <a:p>
              <a:pPr algn="ctr">
                <a:defRPr/>
              </a:pPr>
              <a:endParaRPr lang="zh-CN" altLang="en-US" kern="0" dirty="0">
                <a:solidFill>
                  <a:sysClr val="window" lastClr="FFFFFF"/>
                </a:solidFill>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24" name="组合 23"/>
          <p:cNvGrpSpPr/>
          <p:nvPr/>
        </p:nvGrpSpPr>
        <p:grpSpPr>
          <a:xfrm>
            <a:off x="4241537" y="1264300"/>
            <a:ext cx="2487340" cy="1972733"/>
            <a:chOff x="3181152" y="948225"/>
            <a:chExt cx="1865505" cy="1479550"/>
          </a:xfrm>
          <a:solidFill>
            <a:schemeClr val="accent3"/>
          </a:solidFill>
        </p:grpSpPr>
        <p:sp>
          <p:nvSpPr>
            <p:cNvPr id="25" name="Freeform 20"/>
            <p:cNvSpPr>
              <a:spLocks/>
            </p:cNvSpPr>
            <p:nvPr/>
          </p:nvSpPr>
          <p:spPr bwMode="auto">
            <a:xfrm rot="8118893">
              <a:off x="4197344" y="948225"/>
              <a:ext cx="849313" cy="1479550"/>
            </a:xfrm>
            <a:custGeom>
              <a:avLst/>
              <a:gdLst>
                <a:gd name="T0" fmla="*/ 152 w 2103"/>
                <a:gd name="T1" fmla="*/ 271 h 3666"/>
                <a:gd name="T2" fmla="*/ 0 w 2103"/>
                <a:gd name="T3" fmla="*/ 153 h 3666"/>
                <a:gd name="T4" fmla="*/ 367 w 2103"/>
                <a:gd name="T5" fmla="*/ 29 h 3666"/>
                <a:gd name="T6" fmla="*/ 489 w 2103"/>
                <a:gd name="T7" fmla="*/ 17 h 3666"/>
                <a:gd name="T8" fmla="*/ 505 w 2103"/>
                <a:gd name="T9" fmla="*/ 85 h 3666"/>
                <a:gd name="T10" fmla="*/ 535 w 2103"/>
                <a:gd name="T11" fmla="*/ 539 h 3666"/>
                <a:gd name="T12" fmla="*/ 420 w 2103"/>
                <a:gd name="T13" fmla="*/ 461 h 3666"/>
                <a:gd name="T14" fmla="*/ 275 w 2103"/>
                <a:gd name="T15" fmla="*/ 929 h 3666"/>
                <a:gd name="T16" fmla="*/ 117 w 2103"/>
                <a:gd name="T17" fmla="*/ 739 h 3666"/>
                <a:gd name="T18" fmla="*/ 152 w 2103"/>
                <a:gd name="T19" fmla="*/ 271 h 36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03" h="3666">
                  <a:moveTo>
                    <a:pt x="599" y="1067"/>
                  </a:moveTo>
                  <a:lnTo>
                    <a:pt x="0" y="602"/>
                  </a:lnTo>
                  <a:lnTo>
                    <a:pt x="1443" y="113"/>
                  </a:lnTo>
                  <a:cubicBezTo>
                    <a:pt x="1615" y="55"/>
                    <a:pt x="1821" y="0"/>
                    <a:pt x="1923" y="65"/>
                  </a:cubicBezTo>
                  <a:cubicBezTo>
                    <a:pt x="1985" y="103"/>
                    <a:pt x="1995" y="184"/>
                    <a:pt x="1987" y="333"/>
                  </a:cubicBezTo>
                  <a:cubicBezTo>
                    <a:pt x="2036" y="896"/>
                    <a:pt x="2103" y="2119"/>
                    <a:pt x="2103" y="2119"/>
                  </a:cubicBezTo>
                  <a:lnTo>
                    <a:pt x="1651" y="1813"/>
                  </a:lnTo>
                  <a:cubicBezTo>
                    <a:pt x="1651" y="1813"/>
                    <a:pt x="1058" y="2834"/>
                    <a:pt x="1082" y="3654"/>
                  </a:cubicBezTo>
                  <a:cubicBezTo>
                    <a:pt x="1076" y="3666"/>
                    <a:pt x="732" y="3381"/>
                    <a:pt x="461" y="2907"/>
                  </a:cubicBezTo>
                  <a:cubicBezTo>
                    <a:pt x="230" y="2501"/>
                    <a:pt x="109" y="1930"/>
                    <a:pt x="599" y="1067"/>
                  </a:cubicBezTo>
                  <a:close/>
                </a:path>
              </a:pathLst>
            </a:custGeom>
            <a:grpFill/>
            <a:ln w="57150" cap="flat" cmpd="sng" algn="ctr">
              <a:gradFill>
                <a:gsLst>
                  <a:gs pos="0">
                    <a:sysClr val="window" lastClr="FFFFFF">
                      <a:lumMod val="65000"/>
                    </a:sysClr>
                  </a:gs>
                  <a:gs pos="100000">
                    <a:sysClr val="window" lastClr="FFFFFF"/>
                  </a:gs>
                </a:gsLst>
                <a:lin ang="13500000" scaled="0"/>
              </a:gradFill>
              <a:prstDash val="solid"/>
            </a:ln>
            <a:effectLst>
              <a:outerShdw blurRad="177800" dist="114300" dir="2700000" sx="101000" sy="101000" algn="tl" rotWithShape="0">
                <a:prstClr val="black">
                  <a:alpha val="22000"/>
                </a:prstClr>
              </a:outerShdw>
            </a:effectLst>
          </p:spPr>
          <p:txBody>
            <a:bodyPr lIns="95097" tIns="47549" rIns="95097" bIns="47549" rtlCol="0" anchor="ctr"/>
            <a:lstStyle/>
            <a:p>
              <a:pPr algn="ctr">
                <a:defRPr/>
              </a:pPr>
              <a:endParaRPr lang="zh-CN" altLang="en-US" kern="0">
                <a:solidFill>
                  <a:sysClr val="window" lastClr="FFFFFF"/>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6" name="Freeform 16"/>
            <p:cNvSpPr>
              <a:spLocks/>
            </p:cNvSpPr>
            <p:nvPr/>
          </p:nvSpPr>
          <p:spPr bwMode="auto">
            <a:xfrm rot="8118893">
              <a:off x="3181152" y="1228303"/>
              <a:ext cx="1262063" cy="1035050"/>
            </a:xfrm>
            <a:custGeom>
              <a:avLst/>
              <a:gdLst>
                <a:gd name="T0" fmla="*/ 795 w 3125"/>
                <a:gd name="T1" fmla="*/ 424 h 2566"/>
                <a:gd name="T2" fmla="*/ 784 w 3125"/>
                <a:gd name="T3" fmla="*/ 428 h 2566"/>
                <a:gd name="T4" fmla="*/ 176 w 3125"/>
                <a:gd name="T5" fmla="*/ 550 h 2566"/>
                <a:gd name="T6" fmla="*/ 3 w 3125"/>
                <a:gd name="T7" fmla="*/ 464 h 2566"/>
                <a:gd name="T8" fmla="*/ 5 w 3125"/>
                <a:gd name="T9" fmla="*/ 455 h 2566"/>
                <a:gd name="T10" fmla="*/ 151 w 3125"/>
                <a:gd name="T11" fmla="*/ 1 h 2566"/>
                <a:gd name="T12" fmla="*/ 162 w 3125"/>
                <a:gd name="T13" fmla="*/ 9 h 2566"/>
                <a:gd name="T14" fmla="*/ 55 w 3125"/>
                <a:gd name="T15" fmla="*/ 322 h 2566"/>
                <a:gd name="T16" fmla="*/ 795 w 3125"/>
                <a:gd name="T17" fmla="*/ 424 h 25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25" h="2566">
                  <a:moveTo>
                    <a:pt x="3124" y="1669"/>
                  </a:moveTo>
                  <a:cubicBezTo>
                    <a:pt x="3125" y="1668"/>
                    <a:pt x="3110" y="1674"/>
                    <a:pt x="3082" y="1683"/>
                  </a:cubicBezTo>
                  <a:cubicBezTo>
                    <a:pt x="2835" y="1769"/>
                    <a:pt x="1555" y="2238"/>
                    <a:pt x="690" y="2164"/>
                  </a:cubicBezTo>
                  <a:cubicBezTo>
                    <a:pt x="390" y="2139"/>
                    <a:pt x="155" y="2010"/>
                    <a:pt x="10" y="1828"/>
                  </a:cubicBezTo>
                  <a:cubicBezTo>
                    <a:pt x="0" y="1816"/>
                    <a:pt x="25" y="1806"/>
                    <a:pt x="18" y="1791"/>
                  </a:cubicBezTo>
                  <a:cubicBezTo>
                    <a:pt x="10" y="1051"/>
                    <a:pt x="590" y="0"/>
                    <a:pt x="595" y="4"/>
                  </a:cubicBezTo>
                  <a:lnTo>
                    <a:pt x="638" y="34"/>
                  </a:lnTo>
                  <a:cubicBezTo>
                    <a:pt x="638" y="34"/>
                    <a:pt x="222" y="811"/>
                    <a:pt x="216" y="1269"/>
                  </a:cubicBezTo>
                  <a:cubicBezTo>
                    <a:pt x="210" y="1726"/>
                    <a:pt x="141" y="2566"/>
                    <a:pt x="3124" y="1669"/>
                  </a:cubicBezTo>
                  <a:close/>
                </a:path>
              </a:pathLst>
            </a:custGeom>
            <a:solidFill>
              <a:schemeClr val="accent3"/>
            </a:solidFill>
            <a:ln w="57150" cap="flat" cmpd="sng" algn="ctr">
              <a:gradFill>
                <a:gsLst>
                  <a:gs pos="0">
                    <a:sysClr val="window" lastClr="FFFFFF">
                      <a:lumMod val="65000"/>
                    </a:sysClr>
                  </a:gs>
                  <a:gs pos="100000">
                    <a:sysClr val="window" lastClr="FFFFFF"/>
                  </a:gs>
                </a:gsLst>
                <a:lin ang="13500000" scaled="0"/>
              </a:gradFill>
              <a:prstDash val="solid"/>
            </a:ln>
            <a:effectLst>
              <a:outerShdw blurRad="177800" dist="114300" dir="2700000" sx="101000" sy="101000" algn="tl" rotWithShape="0">
                <a:prstClr val="black">
                  <a:alpha val="22000"/>
                </a:prstClr>
              </a:outerShdw>
            </a:effectLst>
          </p:spPr>
          <p:txBody>
            <a:bodyPr lIns="95097" tIns="47549" rIns="95097" bIns="47549" rtlCol="0" anchor="ctr"/>
            <a:lstStyle/>
            <a:p>
              <a:pPr algn="ctr">
                <a:defRPr/>
              </a:pPr>
              <a:endParaRPr lang="zh-CN" altLang="en-US" kern="0" dirty="0">
                <a:solidFill>
                  <a:sysClr val="window" lastClr="FFFFFF"/>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37" name="Line 37"/>
          <p:cNvSpPr>
            <a:spLocks noChangeShapeType="1"/>
          </p:cNvSpPr>
          <p:nvPr/>
        </p:nvSpPr>
        <p:spPr bwMode="auto">
          <a:xfrm>
            <a:off x="6159236" y="1622921"/>
            <a:ext cx="4800600" cy="0"/>
          </a:xfrm>
          <a:prstGeom prst="line">
            <a:avLst/>
          </a:prstGeom>
          <a:noFill/>
          <a:ln w="12700">
            <a:solidFill>
              <a:sysClr val="windowText" lastClr="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sym typeface="Agency FB" panose="020B0503020202020204" pitchFamily="34" charset="0"/>
            </a:endParaRPr>
          </a:p>
        </p:txBody>
      </p:sp>
      <p:sp>
        <p:nvSpPr>
          <p:cNvPr id="38" name="TextBox 37"/>
          <p:cNvSpPr txBox="1"/>
          <p:nvPr/>
        </p:nvSpPr>
        <p:spPr>
          <a:xfrm>
            <a:off x="7914797" y="1668623"/>
            <a:ext cx="2173752" cy="1077218"/>
          </a:xfrm>
          <a:prstGeom prst="rect">
            <a:avLst/>
          </a:prstGeom>
          <a:noFill/>
        </p:spPr>
        <p:txBody>
          <a:bodyPr wrap="square" rtlCol="0">
            <a:spAutoFit/>
          </a:bodyPr>
          <a:lstStyle/>
          <a:p>
            <a:r>
              <a:rPr lang="zh-CN" altLang="en-US" sz="3200" b="1"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点击添加标题</a:t>
            </a:r>
          </a:p>
        </p:txBody>
      </p:sp>
      <p:sp>
        <p:nvSpPr>
          <p:cNvPr id="39" name="TextBox 38"/>
          <p:cNvSpPr txBox="1"/>
          <p:nvPr/>
        </p:nvSpPr>
        <p:spPr>
          <a:xfrm>
            <a:off x="7770782" y="2240987"/>
            <a:ext cx="2836085" cy="954300"/>
          </a:xfrm>
          <a:prstGeom prst="rect">
            <a:avLst/>
          </a:prstGeom>
          <a:noFill/>
        </p:spPr>
        <p:txBody>
          <a:bodyPr wrap="square" rtlCol="0">
            <a:spAutoFit/>
          </a:bodyPr>
          <a:lstStyle/>
          <a:p>
            <a:pPr algn="ctr"/>
            <a:r>
              <a:rPr lang="zh-CN" altLang="en-US" sz="1867"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点击更改文本内容点击更改文本内容点击更改文本内容</a:t>
            </a:r>
          </a:p>
        </p:txBody>
      </p:sp>
      <p:sp>
        <p:nvSpPr>
          <p:cNvPr id="40" name="TextBox 39"/>
          <p:cNvSpPr txBox="1"/>
          <p:nvPr/>
        </p:nvSpPr>
        <p:spPr>
          <a:xfrm>
            <a:off x="987709" y="3603615"/>
            <a:ext cx="2173752" cy="1077218"/>
          </a:xfrm>
          <a:prstGeom prst="rect">
            <a:avLst/>
          </a:prstGeom>
          <a:noFill/>
        </p:spPr>
        <p:txBody>
          <a:bodyPr wrap="square" rtlCol="0">
            <a:spAutoFit/>
          </a:bodyPr>
          <a:lstStyle/>
          <a:p>
            <a:r>
              <a:rPr lang="zh-CN" altLang="en-US" sz="3200" b="1"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点击添加标题</a:t>
            </a:r>
          </a:p>
        </p:txBody>
      </p:sp>
      <p:sp>
        <p:nvSpPr>
          <p:cNvPr id="41" name="TextBox 40"/>
          <p:cNvSpPr txBox="1"/>
          <p:nvPr/>
        </p:nvSpPr>
        <p:spPr>
          <a:xfrm>
            <a:off x="843694" y="4175979"/>
            <a:ext cx="2836085" cy="954300"/>
          </a:xfrm>
          <a:prstGeom prst="rect">
            <a:avLst/>
          </a:prstGeom>
          <a:noFill/>
        </p:spPr>
        <p:txBody>
          <a:bodyPr wrap="square" rtlCol="0">
            <a:spAutoFit/>
          </a:bodyPr>
          <a:lstStyle/>
          <a:p>
            <a:pPr algn="ctr"/>
            <a:r>
              <a:rPr lang="zh-CN" altLang="en-US" sz="1867"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点击更改文本内容点击更改文本内容点击更改文本内容</a:t>
            </a:r>
          </a:p>
        </p:txBody>
      </p:sp>
      <p:sp>
        <p:nvSpPr>
          <p:cNvPr id="42" name="TextBox 41"/>
          <p:cNvSpPr txBox="1"/>
          <p:nvPr/>
        </p:nvSpPr>
        <p:spPr>
          <a:xfrm>
            <a:off x="8058813" y="4682757"/>
            <a:ext cx="2173752" cy="1077218"/>
          </a:xfrm>
          <a:prstGeom prst="rect">
            <a:avLst/>
          </a:prstGeom>
          <a:noFill/>
        </p:spPr>
        <p:txBody>
          <a:bodyPr wrap="square" rtlCol="0">
            <a:spAutoFit/>
          </a:bodyPr>
          <a:lstStyle/>
          <a:p>
            <a:r>
              <a:rPr lang="zh-CN" altLang="en-US" sz="3200" b="1"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点击添加标题</a:t>
            </a:r>
          </a:p>
        </p:txBody>
      </p:sp>
      <p:sp>
        <p:nvSpPr>
          <p:cNvPr id="43" name="TextBox 42"/>
          <p:cNvSpPr txBox="1"/>
          <p:nvPr/>
        </p:nvSpPr>
        <p:spPr>
          <a:xfrm>
            <a:off x="7914798" y="5255121"/>
            <a:ext cx="2836085" cy="954300"/>
          </a:xfrm>
          <a:prstGeom prst="rect">
            <a:avLst/>
          </a:prstGeom>
          <a:noFill/>
        </p:spPr>
        <p:txBody>
          <a:bodyPr wrap="square" rtlCol="0">
            <a:spAutoFit/>
          </a:bodyPr>
          <a:lstStyle/>
          <a:p>
            <a:pPr algn="ctr"/>
            <a:r>
              <a:rPr lang="zh-CN" altLang="en-US" sz="1867" dirty="0">
                <a:solidFill>
                  <a:schemeClr val="bg1">
                    <a:lumMod val="50000"/>
                  </a:schemeClr>
                </a:solidFill>
                <a:latin typeface="Agency FB" panose="020B0503020202020204" pitchFamily="34" charset="0"/>
                <a:ea typeface="微软雅黑" panose="020B0503020204020204" pitchFamily="34" charset="-122"/>
                <a:sym typeface="Agency FB" panose="020B0503020202020204" pitchFamily="34" charset="0"/>
              </a:rPr>
              <a:t>点击更改文本内容点击更改文本内容点击更改文本内容</a:t>
            </a:r>
          </a:p>
        </p:txBody>
      </p:sp>
    </p:spTree>
    <p:extLst>
      <p:ext uri="{BB962C8B-B14F-4D97-AF65-F5344CB8AC3E}">
        <p14:creationId xmlns:p14="http://schemas.microsoft.com/office/powerpoint/2010/main" val="30740056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randombar(horizontal)">
                                      <p:cBhvr>
                                        <p:cTn id="14" dur="500"/>
                                        <p:tgtEl>
                                          <p:spTgt spid="45"/>
                                        </p:tgtEl>
                                      </p:cBhvr>
                                    </p:animEffect>
                                  </p:childTnLst>
                                </p:cTn>
                              </p:par>
                              <p:par>
                                <p:cTn id="15" presetID="14" presetClass="entr" presetSubtype="1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left)">
                                      <p:cBhvr>
                                        <p:cTn id="29" dur="500"/>
                                        <p:tgtEl>
                                          <p:spTgt spid="3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randombar(horizontal)">
                                      <p:cBhvr>
                                        <p:cTn id="33" dur="500"/>
                                        <p:tgtEl>
                                          <p:spTgt spid="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randombar(horizontal)">
                                      <p:cBhvr>
                                        <p:cTn id="36" dur="500"/>
                                        <p:tgtEl>
                                          <p:spTgt spid="1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randombar(horizontal)">
                                      <p:cBhvr>
                                        <p:cTn id="39" dur="500"/>
                                        <p:tgtEl>
                                          <p:spTgt spid="15"/>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500"/>
                                        <p:tgtEl>
                                          <p:spTgt spid="1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randombar(horizontal)">
                                      <p:cBhvr>
                                        <p:cTn id="45" dur="500"/>
                                        <p:tgtEl>
                                          <p:spTgt spid="21"/>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wipe(left)">
                                      <p:cBhvr>
                                        <p:cTn id="60" dur="500"/>
                                        <p:tgtEl>
                                          <p:spTgt spid="43"/>
                                        </p:tgtEl>
                                      </p:cBhvr>
                                    </p:animEffect>
                                  </p:childTnLst>
                                </p:cTn>
                              </p:par>
                            </p:childTnLst>
                          </p:cTn>
                        </p:par>
                        <p:par>
                          <p:cTn id="61" fill="hold">
                            <p:stCondLst>
                              <p:cond delay="5000"/>
                            </p:stCondLst>
                            <p:childTnLst>
                              <p:par>
                                <p:cTn id="62" presetID="14" presetClass="entr" presetSubtype="10"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randombar(horizontal)">
                                      <p:cBhvr>
                                        <p:cTn id="64" dur="500"/>
                                        <p:tgtEl>
                                          <p:spTgt spid="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randombar(horizontal)">
                                      <p:cBhvr>
                                        <p:cTn id="67" dur="500"/>
                                        <p:tgtEl>
                                          <p:spTgt spid="11"/>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randombar(horizontal)">
                                      <p:cBhvr>
                                        <p:cTn id="76" dur="500"/>
                                        <p:tgtEl>
                                          <p:spTgt spid="19"/>
                                        </p:tgtEl>
                                      </p:cBhvr>
                                    </p:animEffect>
                                  </p:childTnLst>
                                </p:cTn>
                              </p:par>
                              <p:par>
                                <p:cTn id="77" presetID="14" presetClass="entr" presetSubtype="10" fill="hold"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randombar(horizontal)">
                                      <p:cBhvr>
                                        <p:cTn id="79" dur="500"/>
                                        <p:tgtEl>
                                          <p:spTgt spid="20"/>
                                        </p:tgtEl>
                                      </p:cBhvr>
                                    </p:animEffect>
                                  </p:childTnLst>
                                </p:cTn>
                              </p:par>
                            </p:childTnLst>
                          </p:cTn>
                        </p:par>
                        <p:par>
                          <p:cTn id="80" fill="hold">
                            <p:stCondLst>
                              <p:cond delay="5500"/>
                            </p:stCondLst>
                            <p:childTnLst>
                              <p:par>
                                <p:cTn id="81" presetID="22" presetClass="entr" presetSubtype="2" fill="hold" grpId="0" nodeType="after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wipe(right)">
                                      <p:cBhvr>
                                        <p:cTn id="83" dur="500"/>
                                        <p:tgtEl>
                                          <p:spTgt spid="2"/>
                                        </p:tgtEl>
                                      </p:cBhvr>
                                    </p:animEffect>
                                  </p:childTnLst>
                                </p:cTn>
                              </p:par>
                            </p:childTnLst>
                          </p:cTn>
                        </p:par>
                        <p:par>
                          <p:cTn id="84" fill="hold">
                            <p:stCondLst>
                              <p:cond delay="6000"/>
                            </p:stCondLst>
                            <p:childTnLst>
                              <p:par>
                                <p:cTn id="85" presetID="22" presetClass="entr" presetSubtype="2"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right)">
                                      <p:cBhvr>
                                        <p:cTn id="87" dur="500"/>
                                        <p:tgtEl>
                                          <p:spTgt spid="40"/>
                                        </p:tgtEl>
                                      </p:cBhvr>
                                    </p:animEffect>
                                  </p:childTnLst>
                                </p:cTn>
                              </p:par>
                            </p:childTnLst>
                          </p:cTn>
                        </p:par>
                        <p:par>
                          <p:cTn id="88" fill="hold">
                            <p:stCondLst>
                              <p:cond delay="6500"/>
                            </p:stCondLst>
                            <p:childTnLst>
                              <p:par>
                                <p:cTn id="89" presetID="22" presetClass="entr" presetSubtype="2"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right)">
                                      <p:cBhvr>
                                        <p:cTn id="9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9" grpId="0" animBg="1"/>
      <p:bldP spid="11" grpId="0" animBg="1"/>
      <p:bldP spid="14" grpId="0" animBg="1"/>
      <p:bldP spid="15" grpId="0" animBg="1"/>
      <p:bldP spid="16" grpId="0" animBg="1"/>
      <p:bldP spid="17" grpId="0" animBg="1"/>
      <p:bldP spid="18" grpId="0" animBg="1"/>
      <p:bldP spid="19" grpId="0" animBg="1"/>
      <p:bldP spid="21" grpId="0" animBg="1"/>
      <p:bldP spid="37" grpId="0" animBg="1"/>
      <p:bldP spid="38" grpId="0"/>
      <p:bldP spid="39" grpId="0"/>
      <p:bldP spid="40"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2E86FDB-C7E5-4189-86DC-271792300CE4}"/>
              </a:ext>
            </a:extLst>
          </p:cNvPr>
          <p:cNvSpPr txBox="1">
            <a:spLocks/>
          </p:cNvSpPr>
          <p:nvPr/>
        </p:nvSpPr>
        <p:spPr>
          <a:xfrm>
            <a:off x="4577459" y="3179910"/>
            <a:ext cx="1641051" cy="1569930"/>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rgbClr val="EBE5CF"/>
                </a:solidFill>
                <a:latin typeface="Brush Script MT" panose="03060802040406070304" pitchFamily="66" charset="0"/>
                <a:ea typeface="叶根友毛笔行书简体" panose="02010601030101010101" pitchFamily="2" charset="-122"/>
                <a:cs typeface="Arial" panose="020B0604020202020204" pitchFamily="34" charset="0"/>
              </a:rPr>
              <a:t>0</a:t>
            </a:r>
            <a:r>
              <a:rPr lang="en-US" altLang="zh-CN" sz="11463" dirty="0">
                <a:solidFill>
                  <a:srgbClr val="EBE5CF"/>
                </a:solidFill>
                <a:latin typeface="Brush Script MT" panose="03060802040406070304" pitchFamily="66" charset="0"/>
                <a:ea typeface="叶根友毛笔行书简体" panose="02010601030101010101" pitchFamily="2" charset="-122"/>
                <a:cs typeface="Arial" panose="020B0604020202020204" pitchFamily="34" charset="0"/>
              </a:rPr>
              <a:t>4</a:t>
            </a:r>
            <a:endParaRPr lang="en-US" sz="11463" dirty="0">
              <a:solidFill>
                <a:srgbClr val="EBE5CF"/>
              </a:solidFill>
              <a:latin typeface="Brush Script MT" panose="03060802040406070304" pitchFamily="66" charset="0"/>
              <a:ea typeface="叶根友毛笔行书简体" panose="02010601030101010101" pitchFamily="2" charset="-122"/>
              <a:cs typeface="Arial" panose="020B0604020202020204" pitchFamily="34" charset="0"/>
            </a:endParaRPr>
          </a:p>
        </p:txBody>
      </p:sp>
      <p:sp>
        <p:nvSpPr>
          <p:cNvPr id="3" name="文本框 58">
            <a:extLst>
              <a:ext uri="{FF2B5EF4-FFF2-40B4-BE49-F238E27FC236}">
                <a16:creationId xmlns:a16="http://schemas.microsoft.com/office/drawing/2014/main" id="{DDF85278-6A6E-4F89-8568-108461D1D117}"/>
              </a:ext>
            </a:extLst>
          </p:cNvPr>
          <p:cNvSpPr txBox="1"/>
          <p:nvPr/>
        </p:nvSpPr>
        <p:spPr>
          <a:xfrm>
            <a:off x="6398531" y="3978365"/>
            <a:ext cx="3173070" cy="579843"/>
          </a:xfrm>
          <a:prstGeom prst="rect">
            <a:avLst/>
          </a:prstGeom>
          <a:noFill/>
        </p:spPr>
        <p:txBody>
          <a:bodyPr wrap="square" lIns="86683" tIns="43341" rIns="86683" bIns="43341">
            <a:spAutoFit/>
          </a:bodyPr>
          <a:lstStyle/>
          <a:p>
            <a:pPr algn="ctr"/>
            <a:r>
              <a:rPr lang="zh-CN" altLang="en-US" sz="3200" dirty="0">
                <a:solidFill>
                  <a:srgbClr val="EBE5CF"/>
                </a:solidFill>
                <a:latin typeface="叶根友毛笔行书简体" panose="02010601030101010101" pitchFamily="2" charset="-122"/>
                <a:ea typeface="叶根友毛笔行书简体" panose="02010601030101010101" pitchFamily="2" charset="-122"/>
              </a:rPr>
              <a:t>明年工作计划</a:t>
            </a:r>
          </a:p>
        </p:txBody>
      </p:sp>
      <p:sp>
        <p:nvSpPr>
          <p:cNvPr id="4" name="文本框 59">
            <a:extLst>
              <a:ext uri="{FF2B5EF4-FFF2-40B4-BE49-F238E27FC236}">
                <a16:creationId xmlns:a16="http://schemas.microsoft.com/office/drawing/2014/main" id="{3E122C74-F13F-421F-8C47-9D788D88DC71}"/>
              </a:ext>
            </a:extLst>
          </p:cNvPr>
          <p:cNvSpPr txBox="1"/>
          <p:nvPr/>
        </p:nvSpPr>
        <p:spPr>
          <a:xfrm>
            <a:off x="6398526" y="3405319"/>
            <a:ext cx="1962408" cy="579843"/>
          </a:xfrm>
          <a:prstGeom prst="rect">
            <a:avLst/>
          </a:prstGeom>
          <a:noFill/>
        </p:spPr>
        <p:txBody>
          <a:bodyPr wrap="none" lIns="86683" tIns="43341" rIns="86683" bIns="43341">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3199" dirty="0">
                <a:solidFill>
                  <a:srgbClr val="EBE5CF"/>
                </a:solidFill>
                <a:latin typeface="叶根友毛笔行书简体" panose="02010601030101010101" pitchFamily="2" charset="-122"/>
                <a:ea typeface="叶根友毛笔行书简体" panose="02010601030101010101" pitchFamily="2" charset="-122"/>
                <a:cs typeface="Arial" panose="020B0604020202020204" pitchFamily="34" charset="0"/>
              </a:rPr>
              <a:t>Part Four</a:t>
            </a:r>
            <a:endParaRPr lang="zh-CN" altLang="en-US" sz="3199" dirty="0">
              <a:solidFill>
                <a:srgbClr val="EBE5CF"/>
              </a:solidFill>
              <a:latin typeface="叶根友毛笔行书简体" panose="02010601030101010101" pitchFamily="2" charset="-122"/>
              <a:ea typeface="叶根友毛笔行书简体" panose="02010601030101010101" pitchFamily="2" charset="-122"/>
              <a:cs typeface="Arial" panose="020B0604020202020204" pitchFamily="34" charset="0"/>
            </a:endParaRPr>
          </a:p>
        </p:txBody>
      </p:sp>
      <p:cxnSp>
        <p:nvCxnSpPr>
          <p:cNvPr id="5" name="Straight Connector 13">
            <a:extLst>
              <a:ext uri="{FF2B5EF4-FFF2-40B4-BE49-F238E27FC236}">
                <a16:creationId xmlns:a16="http://schemas.microsoft.com/office/drawing/2014/main" id="{DA3CFB49-F2E3-4D5E-BB4F-0C8D93761B21}"/>
              </a:ext>
            </a:extLst>
          </p:cNvPr>
          <p:cNvCxnSpPr>
            <a:cxnSpLocks noChangeShapeType="1"/>
          </p:cNvCxnSpPr>
          <p:nvPr/>
        </p:nvCxnSpPr>
        <p:spPr bwMode="auto">
          <a:xfrm flipH="1">
            <a:off x="3652938" y="4741901"/>
            <a:ext cx="5854842" cy="0"/>
          </a:xfrm>
          <a:prstGeom prst="line">
            <a:avLst/>
          </a:prstGeom>
          <a:noFill/>
          <a:ln w="19050" cap="sq" algn="ctr">
            <a:solidFill>
              <a:srgbClr val="DEDCC3"/>
            </a:solidFill>
            <a:miter lim="800000"/>
            <a:headEnd type="oval" w="med" len="med"/>
            <a:tailEnd/>
          </a:ln>
          <a:extLst>
            <a:ext uri="{909E8E84-426E-40DD-AFC4-6F175D3DCCD1}">
              <a14:hiddenFill xmlns:a14="http://schemas.microsoft.com/office/drawing/2010/main">
                <a:noFill/>
              </a14:hiddenFill>
            </a:ext>
          </a:extLst>
        </p:spPr>
      </p:cxnSp>
      <p:sp>
        <p:nvSpPr>
          <p:cNvPr id="6" name="文本框 66">
            <a:extLst>
              <a:ext uri="{FF2B5EF4-FFF2-40B4-BE49-F238E27FC236}">
                <a16:creationId xmlns:a16="http://schemas.microsoft.com/office/drawing/2014/main" id="{F963C24E-F352-479B-BDB6-B01D3787E34A}"/>
              </a:ext>
            </a:extLst>
          </p:cNvPr>
          <p:cNvSpPr txBox="1">
            <a:spLocks noChangeArrowheads="1"/>
          </p:cNvSpPr>
          <p:nvPr/>
        </p:nvSpPr>
        <p:spPr bwMode="auto">
          <a:xfrm>
            <a:off x="3940880" y="5005871"/>
            <a:ext cx="5470919" cy="83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66" dirty="0">
                <a:solidFill>
                  <a:srgbClr val="EBE5CF"/>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066" dirty="0">
              <a:solidFill>
                <a:srgbClr val="EBE5CF"/>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356664542"/>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793840" y="1283335"/>
            <a:ext cx="3403411" cy="895434"/>
            <a:chOff x="5303122" y="2042108"/>
            <a:chExt cx="2725262" cy="716620"/>
          </a:xfrm>
        </p:grpSpPr>
        <p:grpSp>
          <p:nvGrpSpPr>
            <p:cNvPr id="48" name="组合 47"/>
            <p:cNvGrpSpPr/>
            <p:nvPr/>
          </p:nvGrpSpPr>
          <p:grpSpPr>
            <a:xfrm>
              <a:off x="5303122" y="2104842"/>
              <a:ext cx="1080120" cy="648072"/>
              <a:chOff x="741980" y="4365225"/>
              <a:chExt cx="1080120" cy="648072"/>
            </a:xfrm>
          </p:grpSpPr>
          <p:sp>
            <p:nvSpPr>
              <p:cNvPr id="51" name="Text Box 104"/>
              <p:cNvSpPr txBox="1">
                <a:spLocks noChangeArrowheads="1"/>
              </p:cNvSpPr>
              <p:nvPr/>
            </p:nvSpPr>
            <p:spPr bwMode="auto">
              <a:xfrm>
                <a:off x="768943" y="4365225"/>
                <a:ext cx="1053157" cy="566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en-US" altLang="zh-CN" sz="4000" b="1" i="1" dirty="0">
                    <a:latin typeface="Agency FB" panose="020B0503020202020204" pitchFamily="34" charset="0"/>
                    <a:ea typeface="微软雅黑" panose="020B0503020204020204" pitchFamily="34" charset="-122"/>
                    <a:cs typeface="+mn-ea"/>
                    <a:sym typeface="Agency FB" panose="020B0503020202020204" pitchFamily="34" charset="0"/>
                  </a:rPr>
                  <a:t>01</a:t>
                </a:r>
                <a:endParaRPr lang="zh-CN" altLang="en-US" sz="4000" b="1" i="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52" name="Line 103"/>
              <p:cNvSpPr>
                <a:spLocks noChangeShapeType="1"/>
              </p:cNvSpPr>
              <p:nvPr/>
            </p:nvSpPr>
            <p:spPr bwMode="auto">
              <a:xfrm rot="16200000">
                <a:off x="1173980" y="3933225"/>
                <a:ext cx="0" cy="864000"/>
              </a:xfrm>
              <a:prstGeom prst="line">
                <a:avLst/>
              </a:prstGeom>
              <a:noFill/>
              <a:ln w="9525">
                <a:solidFill>
                  <a:schemeClr val="accent1"/>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n>
                    <a:solidFill>
                      <a:srgbClr val="EA6254"/>
                    </a:solidFill>
                  </a:ln>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53" name="Line 103"/>
              <p:cNvSpPr>
                <a:spLocks noChangeShapeType="1"/>
              </p:cNvSpPr>
              <p:nvPr/>
            </p:nvSpPr>
            <p:spPr bwMode="auto">
              <a:xfrm rot="16200000">
                <a:off x="1176533" y="4581297"/>
                <a:ext cx="0" cy="864000"/>
              </a:xfrm>
              <a:prstGeom prst="line">
                <a:avLst/>
              </a:prstGeom>
              <a:noFill/>
              <a:ln w="9525">
                <a:solidFill>
                  <a:schemeClr val="accent1"/>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n>
                    <a:solidFill>
                      <a:srgbClr val="EA6254"/>
                    </a:solidFill>
                  </a:ln>
                  <a:latin typeface="Agency FB" panose="020B0503020202020204" pitchFamily="34" charset="0"/>
                  <a:ea typeface="微软雅黑" panose="020B0503020204020204" pitchFamily="34" charset="-122"/>
                  <a:cs typeface="+mn-ea"/>
                  <a:sym typeface="Agency FB" panose="020B0503020202020204" pitchFamily="34" charset="0"/>
                </a:endParaRPr>
              </a:p>
            </p:txBody>
          </p:sp>
        </p:grpSp>
        <p:sp>
          <p:nvSpPr>
            <p:cNvPr id="49" name="Text Box 104"/>
            <p:cNvSpPr txBox="1">
              <a:spLocks noChangeArrowheads="1"/>
            </p:cNvSpPr>
            <p:nvPr/>
          </p:nvSpPr>
          <p:spPr bwMode="auto">
            <a:xfrm>
              <a:off x="6266189" y="2042108"/>
              <a:ext cx="1053157" cy="25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zh-CN" altLang="en-US" sz="1500" b="1" dirty="0">
                  <a:latin typeface="Agency FB" panose="020B0503020202020204" pitchFamily="34" charset="0"/>
                  <a:ea typeface="微软雅黑" panose="020B0503020204020204" pitchFamily="34" charset="-122"/>
                  <a:cs typeface="+mn-ea"/>
                  <a:sym typeface="Agency FB" panose="020B0503020202020204" pitchFamily="34" charset="0"/>
                </a:rPr>
                <a:t>要点内容</a:t>
              </a:r>
            </a:p>
          </p:txBody>
        </p:sp>
        <p:sp>
          <p:nvSpPr>
            <p:cNvPr id="50" name="矩形 18"/>
            <p:cNvSpPr>
              <a:spLocks noChangeArrowheads="1"/>
            </p:cNvSpPr>
            <p:nvPr/>
          </p:nvSpPr>
          <p:spPr bwMode="auto">
            <a:xfrm>
              <a:off x="6273229" y="2330140"/>
              <a:ext cx="1755155" cy="4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nvGrpSpPr>
          <p:cNvPr id="4" name="组合 3"/>
          <p:cNvGrpSpPr/>
          <p:nvPr/>
        </p:nvGrpSpPr>
        <p:grpSpPr>
          <a:xfrm>
            <a:off x="6793840" y="4031571"/>
            <a:ext cx="3403411" cy="895435"/>
            <a:chOff x="5375130" y="4293096"/>
            <a:chExt cx="2725262" cy="716620"/>
          </a:xfrm>
        </p:grpSpPr>
        <p:grpSp>
          <p:nvGrpSpPr>
            <p:cNvPr id="41" name="组合 40"/>
            <p:cNvGrpSpPr/>
            <p:nvPr/>
          </p:nvGrpSpPr>
          <p:grpSpPr>
            <a:xfrm>
              <a:off x="5375130" y="4358547"/>
              <a:ext cx="1080120" cy="648072"/>
              <a:chOff x="741980" y="4365225"/>
              <a:chExt cx="1080120" cy="648072"/>
            </a:xfrm>
          </p:grpSpPr>
          <p:sp>
            <p:nvSpPr>
              <p:cNvPr id="45" name="Text Box 104"/>
              <p:cNvSpPr txBox="1">
                <a:spLocks noChangeArrowheads="1"/>
              </p:cNvSpPr>
              <p:nvPr/>
            </p:nvSpPr>
            <p:spPr bwMode="auto">
              <a:xfrm>
                <a:off x="768943" y="4365225"/>
                <a:ext cx="1053157" cy="566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en-US" altLang="zh-CN" sz="4000" b="1" i="1" dirty="0">
                    <a:latin typeface="Agency FB" panose="020B0503020202020204" pitchFamily="34" charset="0"/>
                    <a:ea typeface="微软雅黑" panose="020B0503020204020204" pitchFamily="34" charset="-122"/>
                    <a:cs typeface="+mn-ea"/>
                    <a:sym typeface="Agency FB" panose="020B0503020202020204" pitchFamily="34" charset="0"/>
                  </a:rPr>
                  <a:t>03</a:t>
                </a:r>
                <a:endParaRPr lang="zh-CN" altLang="en-US" sz="4000" b="1" i="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46" name="Line 103"/>
              <p:cNvSpPr>
                <a:spLocks noChangeShapeType="1"/>
              </p:cNvSpPr>
              <p:nvPr/>
            </p:nvSpPr>
            <p:spPr bwMode="auto">
              <a:xfrm rot="16200000">
                <a:off x="1173980" y="3933225"/>
                <a:ext cx="0" cy="864000"/>
              </a:xfrm>
              <a:prstGeom prst="line">
                <a:avLst/>
              </a:prstGeom>
              <a:noFill/>
              <a:ln w="9525">
                <a:solidFill>
                  <a:schemeClr val="accent3"/>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47" name="Line 103"/>
              <p:cNvSpPr>
                <a:spLocks noChangeShapeType="1"/>
              </p:cNvSpPr>
              <p:nvPr/>
            </p:nvSpPr>
            <p:spPr bwMode="auto">
              <a:xfrm rot="16200000">
                <a:off x="1176533" y="4581297"/>
                <a:ext cx="0" cy="864000"/>
              </a:xfrm>
              <a:prstGeom prst="line">
                <a:avLst/>
              </a:prstGeom>
              <a:noFill/>
              <a:ln w="9525">
                <a:solidFill>
                  <a:schemeClr val="accent3"/>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nvGrpSpPr>
            <p:cNvPr id="42" name="组合 41"/>
            <p:cNvGrpSpPr/>
            <p:nvPr/>
          </p:nvGrpSpPr>
          <p:grpSpPr>
            <a:xfrm>
              <a:off x="6338197" y="4293096"/>
              <a:ext cx="1762195" cy="716620"/>
              <a:chOff x="6338197" y="4293096"/>
              <a:chExt cx="1762195" cy="716620"/>
            </a:xfrm>
          </p:grpSpPr>
          <p:sp>
            <p:nvSpPr>
              <p:cNvPr id="43" name="Text Box 104"/>
              <p:cNvSpPr txBox="1">
                <a:spLocks noChangeArrowheads="1"/>
              </p:cNvSpPr>
              <p:nvPr/>
            </p:nvSpPr>
            <p:spPr bwMode="auto">
              <a:xfrm>
                <a:off x="6338197" y="4293096"/>
                <a:ext cx="1053157" cy="25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zh-CN" altLang="en-US" sz="1500" b="1" dirty="0">
                    <a:latin typeface="Agency FB" panose="020B0503020202020204" pitchFamily="34" charset="0"/>
                    <a:ea typeface="微软雅黑" panose="020B0503020204020204" pitchFamily="34" charset="-122"/>
                    <a:cs typeface="+mn-ea"/>
                    <a:sym typeface="Agency FB" panose="020B0503020202020204" pitchFamily="34" charset="0"/>
                  </a:rPr>
                  <a:t>要点内容</a:t>
                </a:r>
              </a:p>
            </p:txBody>
          </p:sp>
          <p:sp>
            <p:nvSpPr>
              <p:cNvPr id="44" name="矩形 18"/>
              <p:cNvSpPr>
                <a:spLocks noChangeArrowheads="1"/>
              </p:cNvSpPr>
              <p:nvPr/>
            </p:nvSpPr>
            <p:spPr bwMode="auto">
              <a:xfrm>
                <a:off x="6345237" y="4581128"/>
                <a:ext cx="1755155" cy="4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grpSp>
        <p:nvGrpSpPr>
          <p:cNvPr id="5" name="组合 4"/>
          <p:cNvGrpSpPr/>
          <p:nvPr/>
        </p:nvGrpSpPr>
        <p:grpSpPr>
          <a:xfrm>
            <a:off x="754987" y="5479869"/>
            <a:ext cx="3510041" cy="932965"/>
            <a:chOff x="539552" y="5301208"/>
            <a:chExt cx="2810645" cy="746656"/>
          </a:xfrm>
        </p:grpSpPr>
        <p:grpSp>
          <p:nvGrpSpPr>
            <p:cNvPr id="34" name="组合 33"/>
            <p:cNvGrpSpPr/>
            <p:nvPr/>
          </p:nvGrpSpPr>
          <p:grpSpPr>
            <a:xfrm>
              <a:off x="2270077" y="5399792"/>
              <a:ext cx="1080120" cy="648072"/>
              <a:chOff x="741980" y="4365225"/>
              <a:chExt cx="1080120" cy="648072"/>
            </a:xfrm>
          </p:grpSpPr>
          <p:sp>
            <p:nvSpPr>
              <p:cNvPr id="38" name="Text Box 104"/>
              <p:cNvSpPr txBox="1">
                <a:spLocks noChangeArrowheads="1"/>
              </p:cNvSpPr>
              <p:nvPr/>
            </p:nvSpPr>
            <p:spPr bwMode="auto">
              <a:xfrm>
                <a:off x="768943" y="4365225"/>
                <a:ext cx="1053157" cy="566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en-US" altLang="zh-CN" sz="4000" b="1" i="1" dirty="0">
                    <a:latin typeface="Agency FB" panose="020B0503020202020204" pitchFamily="34" charset="0"/>
                    <a:ea typeface="微软雅黑" panose="020B0503020204020204" pitchFamily="34" charset="-122"/>
                    <a:cs typeface="+mn-ea"/>
                    <a:sym typeface="Agency FB" panose="020B0503020202020204" pitchFamily="34" charset="0"/>
                  </a:rPr>
                  <a:t>04</a:t>
                </a:r>
                <a:endParaRPr lang="zh-CN" altLang="en-US" sz="4000" b="1" i="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39" name="Line 103"/>
              <p:cNvSpPr>
                <a:spLocks noChangeShapeType="1"/>
              </p:cNvSpPr>
              <p:nvPr/>
            </p:nvSpPr>
            <p:spPr bwMode="auto">
              <a:xfrm rot="16200000">
                <a:off x="1173980" y="3933225"/>
                <a:ext cx="0" cy="864000"/>
              </a:xfrm>
              <a:prstGeom prst="line">
                <a:avLst/>
              </a:prstGeom>
              <a:noFill/>
              <a:ln w="9525">
                <a:solidFill>
                  <a:schemeClr val="accent4"/>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40" name="Line 103"/>
              <p:cNvSpPr>
                <a:spLocks noChangeShapeType="1"/>
              </p:cNvSpPr>
              <p:nvPr/>
            </p:nvSpPr>
            <p:spPr bwMode="auto">
              <a:xfrm rot="16200000">
                <a:off x="1176533" y="4581297"/>
                <a:ext cx="0" cy="864000"/>
              </a:xfrm>
              <a:prstGeom prst="line">
                <a:avLst/>
              </a:prstGeom>
              <a:noFill/>
              <a:ln w="9525">
                <a:solidFill>
                  <a:schemeClr val="accent4"/>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nvGrpSpPr>
            <p:cNvPr id="35" name="组合 34"/>
            <p:cNvGrpSpPr/>
            <p:nvPr/>
          </p:nvGrpSpPr>
          <p:grpSpPr>
            <a:xfrm>
              <a:off x="539552" y="5301208"/>
              <a:ext cx="1845245" cy="716620"/>
              <a:chOff x="539552" y="5301208"/>
              <a:chExt cx="1845245" cy="716620"/>
            </a:xfrm>
          </p:grpSpPr>
          <p:sp>
            <p:nvSpPr>
              <p:cNvPr id="36" name="Text Box 104"/>
              <p:cNvSpPr txBox="1">
                <a:spLocks noChangeArrowheads="1"/>
              </p:cNvSpPr>
              <p:nvPr/>
            </p:nvSpPr>
            <p:spPr bwMode="auto">
              <a:xfrm>
                <a:off x="1331640" y="5301208"/>
                <a:ext cx="1053157" cy="25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zh-CN" altLang="en-US" sz="1500" b="1" dirty="0">
                    <a:latin typeface="Agency FB" panose="020B0503020202020204" pitchFamily="34" charset="0"/>
                    <a:ea typeface="微软雅黑" panose="020B0503020204020204" pitchFamily="34" charset="-122"/>
                    <a:cs typeface="+mn-ea"/>
                    <a:sym typeface="Agency FB" panose="020B0503020202020204" pitchFamily="34" charset="0"/>
                  </a:rPr>
                  <a:t>要点内容</a:t>
                </a:r>
              </a:p>
            </p:txBody>
          </p:sp>
          <p:sp>
            <p:nvSpPr>
              <p:cNvPr id="37" name="矩形 18"/>
              <p:cNvSpPr>
                <a:spLocks noChangeArrowheads="1"/>
              </p:cNvSpPr>
              <p:nvPr/>
            </p:nvSpPr>
            <p:spPr bwMode="auto">
              <a:xfrm>
                <a:off x="539552" y="5589240"/>
                <a:ext cx="1755155" cy="4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grpSp>
        <p:nvGrpSpPr>
          <p:cNvPr id="6" name="组合 5"/>
          <p:cNvGrpSpPr/>
          <p:nvPr/>
        </p:nvGrpSpPr>
        <p:grpSpPr>
          <a:xfrm>
            <a:off x="754987" y="2629995"/>
            <a:ext cx="3520916" cy="891145"/>
            <a:chOff x="539552" y="3119847"/>
            <a:chExt cx="2819354" cy="713187"/>
          </a:xfrm>
        </p:grpSpPr>
        <p:grpSp>
          <p:nvGrpSpPr>
            <p:cNvPr id="27" name="组合 26"/>
            <p:cNvGrpSpPr/>
            <p:nvPr/>
          </p:nvGrpSpPr>
          <p:grpSpPr>
            <a:xfrm>
              <a:off x="539552" y="3119847"/>
              <a:ext cx="1755155" cy="691860"/>
              <a:chOff x="539552" y="3119847"/>
              <a:chExt cx="1755155" cy="691860"/>
            </a:xfrm>
          </p:grpSpPr>
          <p:sp>
            <p:nvSpPr>
              <p:cNvPr id="32" name="Text Box 104"/>
              <p:cNvSpPr txBox="1">
                <a:spLocks noChangeArrowheads="1"/>
              </p:cNvSpPr>
              <p:nvPr/>
            </p:nvSpPr>
            <p:spPr bwMode="auto">
              <a:xfrm>
                <a:off x="1286266" y="3119847"/>
                <a:ext cx="983811" cy="258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zh-CN" altLang="en-US" sz="1500" b="1" dirty="0">
                    <a:latin typeface="Agency FB" panose="020B0503020202020204" pitchFamily="34" charset="0"/>
                    <a:ea typeface="微软雅黑" panose="020B0503020204020204" pitchFamily="34" charset="-122"/>
                    <a:cs typeface="+mn-ea"/>
                    <a:sym typeface="Agency FB" panose="020B0503020202020204" pitchFamily="34" charset="0"/>
                  </a:rPr>
                  <a:t>要点内容</a:t>
                </a:r>
              </a:p>
            </p:txBody>
          </p:sp>
          <p:sp>
            <p:nvSpPr>
              <p:cNvPr id="33" name="矩形 18"/>
              <p:cNvSpPr>
                <a:spLocks noChangeArrowheads="1"/>
              </p:cNvSpPr>
              <p:nvPr/>
            </p:nvSpPr>
            <p:spPr bwMode="auto">
              <a:xfrm>
                <a:off x="539552" y="3383119"/>
                <a:ext cx="1755155" cy="4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a:p>
                <a:pPr>
                  <a:lnSpc>
                    <a:spcPct val="120000"/>
                  </a:lnSpc>
                </a:pPr>
                <a:r>
                  <a:rPr lang="zh-CN" altLang="en-US" sz="1200" dirty="0">
                    <a:latin typeface="Agency FB" panose="020B0503020202020204" pitchFamily="34" charset="0"/>
                    <a:ea typeface="微软雅黑" panose="020B0503020204020204" pitchFamily="34" charset="-122"/>
                    <a:cs typeface="+mn-ea"/>
                    <a:sym typeface="Agency FB" panose="020B0503020202020204" pitchFamily="34" charset="0"/>
                  </a:rPr>
                  <a:t>插入相应文字文字文字</a:t>
                </a:r>
                <a:endParaRPr lang="en-US" altLang="zh-CN" sz="1200" dirty="0">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nvGrpSpPr>
            <p:cNvPr id="28" name="组合 27"/>
            <p:cNvGrpSpPr/>
            <p:nvPr/>
          </p:nvGrpSpPr>
          <p:grpSpPr>
            <a:xfrm>
              <a:off x="2278786" y="3168272"/>
              <a:ext cx="1080120" cy="664762"/>
              <a:chOff x="741980" y="4348535"/>
              <a:chExt cx="1080120" cy="664762"/>
            </a:xfrm>
          </p:grpSpPr>
          <p:sp>
            <p:nvSpPr>
              <p:cNvPr id="29" name="Text Box 104"/>
              <p:cNvSpPr txBox="1">
                <a:spLocks noChangeArrowheads="1"/>
              </p:cNvSpPr>
              <p:nvPr/>
            </p:nvSpPr>
            <p:spPr bwMode="auto">
              <a:xfrm>
                <a:off x="768943" y="4348535"/>
                <a:ext cx="1053157" cy="566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charset="0"/>
                    <a:ea typeface="宋体" charset="-122"/>
                  </a:defRPr>
                </a:lvl1pPr>
                <a:lvl2pPr indent="457200">
                  <a:defRPr>
                    <a:solidFill>
                      <a:schemeClr val="tx1"/>
                    </a:solidFill>
                    <a:latin typeface="Arial" charset="0"/>
                    <a:ea typeface="宋体" charset="-122"/>
                  </a:defRPr>
                </a:lvl2pPr>
                <a:lvl3pPr marL="457200" indent="457200">
                  <a:defRPr>
                    <a:solidFill>
                      <a:schemeClr val="tx1"/>
                    </a:solidFill>
                    <a:latin typeface="Arial" charset="0"/>
                    <a:ea typeface="宋体" charset="-122"/>
                  </a:defRPr>
                </a:lvl3pPr>
                <a:lvl4pPr marL="587375" indent="784225">
                  <a:defRPr>
                    <a:solidFill>
                      <a:schemeClr val="tx1"/>
                    </a:solidFill>
                    <a:latin typeface="Arial" charset="0"/>
                    <a:ea typeface="宋体" charset="-122"/>
                  </a:defRPr>
                </a:lvl4pPr>
                <a:lvl5pPr marL="587375" indent="1241425">
                  <a:defRPr>
                    <a:solidFill>
                      <a:schemeClr val="tx1"/>
                    </a:solidFill>
                    <a:latin typeface="Arial" charset="0"/>
                    <a:ea typeface="宋体" charset="-122"/>
                  </a:defRPr>
                </a:lvl5pPr>
                <a:lvl6pPr marL="1044575" indent="1241425" fontAlgn="base">
                  <a:spcBef>
                    <a:spcPct val="0"/>
                  </a:spcBef>
                  <a:spcAft>
                    <a:spcPct val="0"/>
                  </a:spcAft>
                  <a:defRPr>
                    <a:solidFill>
                      <a:schemeClr val="tx1"/>
                    </a:solidFill>
                    <a:latin typeface="Arial" charset="0"/>
                    <a:ea typeface="宋体" charset="-122"/>
                  </a:defRPr>
                </a:lvl6pPr>
                <a:lvl7pPr marL="1501775" indent="1241425" fontAlgn="base">
                  <a:spcBef>
                    <a:spcPct val="0"/>
                  </a:spcBef>
                  <a:spcAft>
                    <a:spcPct val="0"/>
                  </a:spcAft>
                  <a:defRPr>
                    <a:solidFill>
                      <a:schemeClr val="tx1"/>
                    </a:solidFill>
                    <a:latin typeface="Arial" charset="0"/>
                    <a:ea typeface="宋体" charset="-122"/>
                  </a:defRPr>
                </a:lvl7pPr>
                <a:lvl8pPr marL="1958975" indent="1241425" fontAlgn="base">
                  <a:spcBef>
                    <a:spcPct val="0"/>
                  </a:spcBef>
                  <a:spcAft>
                    <a:spcPct val="0"/>
                  </a:spcAft>
                  <a:defRPr>
                    <a:solidFill>
                      <a:schemeClr val="tx1"/>
                    </a:solidFill>
                    <a:latin typeface="Arial" charset="0"/>
                    <a:ea typeface="宋体" charset="-122"/>
                  </a:defRPr>
                </a:lvl8pPr>
                <a:lvl9pPr marL="2416175" indent="1241425" fontAlgn="base">
                  <a:spcBef>
                    <a:spcPct val="0"/>
                  </a:spcBef>
                  <a:spcAft>
                    <a:spcPct val="0"/>
                  </a:spcAft>
                  <a:defRPr>
                    <a:solidFill>
                      <a:schemeClr val="tx1"/>
                    </a:solidFill>
                    <a:latin typeface="Arial" charset="0"/>
                    <a:ea typeface="宋体" charset="-122"/>
                  </a:defRPr>
                </a:lvl9pPr>
              </a:lstStyle>
              <a:p>
                <a:pPr algn="just">
                  <a:defRPr/>
                </a:pPr>
                <a:r>
                  <a:rPr lang="en-US" altLang="zh-CN" sz="4000" b="1" i="1" dirty="0">
                    <a:latin typeface="Agency FB" panose="020B0503020202020204" pitchFamily="34" charset="0"/>
                    <a:ea typeface="微软雅黑" panose="020B0503020204020204" pitchFamily="34" charset="-122"/>
                    <a:cs typeface="+mn-ea"/>
                    <a:sym typeface="Agency FB" panose="020B0503020202020204" pitchFamily="34" charset="0"/>
                  </a:rPr>
                  <a:t>02</a:t>
                </a:r>
                <a:endParaRPr lang="zh-CN" altLang="en-US" sz="4000" b="1" i="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30" name="Line 103"/>
              <p:cNvSpPr>
                <a:spLocks noChangeShapeType="1"/>
              </p:cNvSpPr>
              <p:nvPr/>
            </p:nvSpPr>
            <p:spPr bwMode="auto">
              <a:xfrm rot="16200000">
                <a:off x="1173980" y="3933225"/>
                <a:ext cx="0" cy="864000"/>
              </a:xfrm>
              <a:prstGeom prst="line">
                <a:avLst/>
              </a:prstGeom>
              <a:noFill/>
              <a:ln w="9525">
                <a:solidFill>
                  <a:schemeClr val="accent2"/>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31" name="Line 103"/>
              <p:cNvSpPr>
                <a:spLocks noChangeShapeType="1"/>
              </p:cNvSpPr>
              <p:nvPr/>
            </p:nvSpPr>
            <p:spPr bwMode="auto">
              <a:xfrm rot="16200000">
                <a:off x="1176533" y="4581297"/>
                <a:ext cx="0" cy="864000"/>
              </a:xfrm>
              <a:prstGeom prst="line">
                <a:avLst/>
              </a:prstGeom>
              <a:noFill/>
              <a:ln w="9525">
                <a:solidFill>
                  <a:schemeClr val="accent2"/>
                </a:solidFill>
                <a:prstDash val="dash"/>
                <a:round/>
                <a:headEnd type="oval" w="med" len="me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sp>
        <p:nvSpPr>
          <p:cNvPr id="8" name="Freeform 6"/>
          <p:cNvSpPr>
            <a:spLocks/>
          </p:cNvSpPr>
          <p:nvPr/>
        </p:nvSpPr>
        <p:spPr bwMode="auto">
          <a:xfrm>
            <a:off x="4618221" y="4420897"/>
            <a:ext cx="1725989" cy="1655460"/>
          </a:xfrm>
          <a:custGeom>
            <a:avLst/>
            <a:gdLst>
              <a:gd name="T0" fmla="*/ 912 w 1310"/>
              <a:gd name="T1" fmla="*/ 87 h 1310"/>
              <a:gd name="T2" fmla="*/ 847 w 1310"/>
              <a:gd name="T3" fmla="*/ 243 h 1310"/>
              <a:gd name="T4" fmla="*/ 243 w 1310"/>
              <a:gd name="T5" fmla="*/ 847 h 1310"/>
              <a:gd name="T6" fmla="*/ 87 w 1310"/>
              <a:gd name="T7" fmla="*/ 912 h 1310"/>
              <a:gd name="T8" fmla="*/ 87 w 1310"/>
              <a:gd name="T9" fmla="*/ 1224 h 1310"/>
              <a:gd name="T10" fmla="*/ 399 w 1310"/>
              <a:gd name="T11" fmla="*/ 1224 h 1310"/>
              <a:gd name="T12" fmla="*/ 463 w 1310"/>
              <a:gd name="T13" fmla="*/ 1068 h 1310"/>
              <a:gd name="T14" fmla="*/ 463 w 1310"/>
              <a:gd name="T15" fmla="*/ 1068 h 1310"/>
              <a:gd name="T16" fmla="*/ 1068 w 1310"/>
              <a:gd name="T17" fmla="*/ 463 h 1310"/>
              <a:gd name="T18" fmla="*/ 1068 w 1310"/>
              <a:gd name="T19" fmla="*/ 463 h 1310"/>
              <a:gd name="T20" fmla="*/ 1224 w 1310"/>
              <a:gd name="T21" fmla="*/ 399 h 1310"/>
              <a:gd name="T22" fmla="*/ 1224 w 1310"/>
              <a:gd name="T23" fmla="*/ 87 h 1310"/>
              <a:gd name="T24" fmla="*/ 912 w 1310"/>
              <a:gd name="T25" fmla="*/ 87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0" h="1310">
                <a:moveTo>
                  <a:pt x="912" y="87"/>
                </a:moveTo>
                <a:cubicBezTo>
                  <a:pt x="869" y="130"/>
                  <a:pt x="847" y="186"/>
                  <a:pt x="847" y="243"/>
                </a:cubicBezTo>
                <a:cubicBezTo>
                  <a:pt x="847" y="463"/>
                  <a:pt x="463" y="847"/>
                  <a:pt x="243" y="847"/>
                </a:cubicBezTo>
                <a:cubicBezTo>
                  <a:pt x="186" y="847"/>
                  <a:pt x="130" y="869"/>
                  <a:pt x="87" y="912"/>
                </a:cubicBezTo>
                <a:cubicBezTo>
                  <a:pt x="0" y="998"/>
                  <a:pt x="0" y="1138"/>
                  <a:pt x="87" y="1224"/>
                </a:cubicBezTo>
                <a:cubicBezTo>
                  <a:pt x="173" y="1310"/>
                  <a:pt x="313" y="1310"/>
                  <a:pt x="399" y="1224"/>
                </a:cubicBezTo>
                <a:cubicBezTo>
                  <a:pt x="442" y="1181"/>
                  <a:pt x="463" y="1125"/>
                  <a:pt x="463" y="1068"/>
                </a:cubicBezTo>
                <a:cubicBezTo>
                  <a:pt x="463" y="1068"/>
                  <a:pt x="463" y="1068"/>
                  <a:pt x="463" y="1068"/>
                </a:cubicBezTo>
                <a:cubicBezTo>
                  <a:pt x="463" y="847"/>
                  <a:pt x="847" y="463"/>
                  <a:pt x="1068" y="463"/>
                </a:cubicBezTo>
                <a:cubicBezTo>
                  <a:pt x="1068" y="463"/>
                  <a:pt x="1068" y="463"/>
                  <a:pt x="1068" y="463"/>
                </a:cubicBezTo>
                <a:cubicBezTo>
                  <a:pt x="1125" y="463"/>
                  <a:pt x="1181" y="442"/>
                  <a:pt x="1224" y="399"/>
                </a:cubicBezTo>
                <a:cubicBezTo>
                  <a:pt x="1310" y="313"/>
                  <a:pt x="1310" y="173"/>
                  <a:pt x="1224" y="87"/>
                </a:cubicBezTo>
                <a:cubicBezTo>
                  <a:pt x="1138" y="0"/>
                  <a:pt x="998" y="0"/>
                  <a:pt x="912" y="87"/>
                </a:cubicBezTo>
                <a:close/>
              </a:path>
            </a:pathLst>
          </a:custGeom>
          <a:solidFill>
            <a:schemeClr val="bg1"/>
          </a:solidFill>
          <a:ln>
            <a:solidFill>
              <a:srgbClr val="B6B6B6"/>
            </a:solidFill>
          </a:ln>
          <a:effectLst>
            <a:outerShdw blurRad="50800" dist="38100" dir="2700000" algn="tl" rotWithShape="0">
              <a:prstClr val="black">
                <a:alpha val="40000"/>
              </a:prstClr>
            </a:outerShdw>
          </a:effectLst>
        </p:spPr>
        <p:txBody>
          <a:bodyPr vert="horz" wrap="square" lIns="91385" tIns="45693" rIns="91385" bIns="45693" numCol="1" anchor="t" anchorCtr="0" compatLnSpc="1">
            <a:prstTxWarp prst="textNoShape">
              <a:avLst/>
            </a:prstTxWarp>
          </a:bodyPr>
          <a:lstStyle/>
          <a:p>
            <a:endParaRPr lang="zh-CN" altLang="en-US">
              <a:sym typeface="Agency FB" panose="020B0503020202020204" pitchFamily="34" charset="0"/>
            </a:endParaRPr>
          </a:p>
        </p:txBody>
      </p:sp>
      <p:sp>
        <p:nvSpPr>
          <p:cNvPr id="9" name="Freeform 6"/>
          <p:cNvSpPr>
            <a:spLocks/>
          </p:cNvSpPr>
          <p:nvPr/>
        </p:nvSpPr>
        <p:spPr bwMode="auto">
          <a:xfrm flipV="1">
            <a:off x="4545682" y="2907937"/>
            <a:ext cx="1851263" cy="1872863"/>
          </a:xfrm>
          <a:custGeom>
            <a:avLst/>
            <a:gdLst>
              <a:gd name="T0" fmla="*/ 912 w 1310"/>
              <a:gd name="T1" fmla="*/ 87 h 1310"/>
              <a:gd name="T2" fmla="*/ 847 w 1310"/>
              <a:gd name="T3" fmla="*/ 243 h 1310"/>
              <a:gd name="T4" fmla="*/ 243 w 1310"/>
              <a:gd name="T5" fmla="*/ 847 h 1310"/>
              <a:gd name="T6" fmla="*/ 87 w 1310"/>
              <a:gd name="T7" fmla="*/ 912 h 1310"/>
              <a:gd name="T8" fmla="*/ 87 w 1310"/>
              <a:gd name="T9" fmla="*/ 1224 h 1310"/>
              <a:gd name="T10" fmla="*/ 399 w 1310"/>
              <a:gd name="T11" fmla="*/ 1224 h 1310"/>
              <a:gd name="T12" fmla="*/ 463 w 1310"/>
              <a:gd name="T13" fmla="*/ 1068 h 1310"/>
              <a:gd name="T14" fmla="*/ 463 w 1310"/>
              <a:gd name="T15" fmla="*/ 1068 h 1310"/>
              <a:gd name="T16" fmla="*/ 1068 w 1310"/>
              <a:gd name="T17" fmla="*/ 463 h 1310"/>
              <a:gd name="T18" fmla="*/ 1068 w 1310"/>
              <a:gd name="T19" fmla="*/ 463 h 1310"/>
              <a:gd name="T20" fmla="*/ 1224 w 1310"/>
              <a:gd name="T21" fmla="*/ 399 h 1310"/>
              <a:gd name="T22" fmla="*/ 1224 w 1310"/>
              <a:gd name="T23" fmla="*/ 87 h 1310"/>
              <a:gd name="T24" fmla="*/ 912 w 1310"/>
              <a:gd name="T25" fmla="*/ 87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0" h="1310">
                <a:moveTo>
                  <a:pt x="912" y="87"/>
                </a:moveTo>
                <a:cubicBezTo>
                  <a:pt x="869" y="130"/>
                  <a:pt x="847" y="186"/>
                  <a:pt x="847" y="243"/>
                </a:cubicBezTo>
                <a:cubicBezTo>
                  <a:pt x="847" y="463"/>
                  <a:pt x="463" y="847"/>
                  <a:pt x="243" y="847"/>
                </a:cubicBezTo>
                <a:cubicBezTo>
                  <a:pt x="186" y="847"/>
                  <a:pt x="130" y="869"/>
                  <a:pt x="87" y="912"/>
                </a:cubicBezTo>
                <a:cubicBezTo>
                  <a:pt x="0" y="998"/>
                  <a:pt x="0" y="1138"/>
                  <a:pt x="87" y="1224"/>
                </a:cubicBezTo>
                <a:cubicBezTo>
                  <a:pt x="173" y="1310"/>
                  <a:pt x="313" y="1310"/>
                  <a:pt x="399" y="1224"/>
                </a:cubicBezTo>
                <a:cubicBezTo>
                  <a:pt x="442" y="1181"/>
                  <a:pt x="463" y="1125"/>
                  <a:pt x="463" y="1068"/>
                </a:cubicBezTo>
                <a:cubicBezTo>
                  <a:pt x="463" y="1068"/>
                  <a:pt x="463" y="1068"/>
                  <a:pt x="463" y="1068"/>
                </a:cubicBezTo>
                <a:cubicBezTo>
                  <a:pt x="463" y="847"/>
                  <a:pt x="847" y="463"/>
                  <a:pt x="1068" y="463"/>
                </a:cubicBezTo>
                <a:cubicBezTo>
                  <a:pt x="1068" y="463"/>
                  <a:pt x="1068" y="463"/>
                  <a:pt x="1068" y="463"/>
                </a:cubicBezTo>
                <a:cubicBezTo>
                  <a:pt x="1125" y="463"/>
                  <a:pt x="1181" y="442"/>
                  <a:pt x="1224" y="399"/>
                </a:cubicBezTo>
                <a:cubicBezTo>
                  <a:pt x="1310" y="313"/>
                  <a:pt x="1310" y="173"/>
                  <a:pt x="1224" y="87"/>
                </a:cubicBezTo>
                <a:cubicBezTo>
                  <a:pt x="1138" y="0"/>
                  <a:pt x="998" y="0"/>
                  <a:pt x="912" y="87"/>
                </a:cubicBezTo>
                <a:close/>
              </a:path>
            </a:pathLst>
          </a:custGeom>
          <a:solidFill>
            <a:schemeClr val="bg1"/>
          </a:solidFill>
          <a:ln>
            <a:solidFill>
              <a:srgbClr val="B6B6B6"/>
            </a:solidFill>
          </a:ln>
          <a:effectLst>
            <a:outerShdw blurRad="50800" dist="38100" dir="2700000" algn="tl" rotWithShape="0">
              <a:prstClr val="black">
                <a:alpha val="40000"/>
              </a:prstClr>
            </a:outerShdw>
          </a:effectLst>
        </p:spPr>
        <p:txBody>
          <a:bodyPr vert="horz" wrap="square" lIns="91385" tIns="45693" rIns="91385" bIns="45693" numCol="1" anchor="t" anchorCtr="0" compatLnSpc="1">
            <a:prstTxWarp prst="textNoShape">
              <a:avLst/>
            </a:prstTxWarp>
          </a:bodyPr>
          <a:lstStyle/>
          <a:p>
            <a:endParaRPr lang="zh-CN" altLang="en-US">
              <a:sym typeface="Agency FB" panose="020B0503020202020204" pitchFamily="34" charset="0"/>
            </a:endParaRPr>
          </a:p>
        </p:txBody>
      </p:sp>
      <p:grpSp>
        <p:nvGrpSpPr>
          <p:cNvPr id="10" name="组合 9"/>
          <p:cNvGrpSpPr/>
          <p:nvPr/>
        </p:nvGrpSpPr>
        <p:grpSpPr>
          <a:xfrm>
            <a:off x="5499887" y="3956751"/>
            <a:ext cx="1204027" cy="1204688"/>
            <a:chOff x="4555028" y="3794217"/>
            <a:chExt cx="964118" cy="964117"/>
          </a:xfrm>
        </p:grpSpPr>
        <p:sp>
          <p:nvSpPr>
            <p:cNvPr id="24" name="椭圆 23"/>
            <p:cNvSpPr/>
            <p:nvPr/>
          </p:nvSpPr>
          <p:spPr>
            <a:xfrm flipV="1">
              <a:off x="4555028" y="3794217"/>
              <a:ext cx="964118" cy="964117"/>
            </a:xfrm>
            <a:prstGeom prst="ellipse">
              <a:avLst/>
            </a:prstGeom>
            <a:solidFill>
              <a:schemeClr val="accent3"/>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5" name="椭圆 24"/>
            <p:cNvSpPr/>
            <p:nvPr/>
          </p:nvSpPr>
          <p:spPr>
            <a:xfrm flipV="1">
              <a:off x="4628319" y="3863322"/>
              <a:ext cx="826835" cy="826835"/>
            </a:xfrm>
            <a:prstGeom prst="ellipse">
              <a:avLst/>
            </a:prstGeom>
            <a:solidFill>
              <a:schemeClr val="accent3"/>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6" name="KSO_Shape"/>
            <p:cNvSpPr>
              <a:spLocks/>
            </p:cNvSpPr>
            <p:nvPr/>
          </p:nvSpPr>
          <p:spPr bwMode="auto">
            <a:xfrm>
              <a:off x="4775431" y="4060032"/>
              <a:ext cx="521369" cy="472708"/>
            </a:xfrm>
            <a:custGeom>
              <a:avLst/>
              <a:gdLst>
                <a:gd name="T0" fmla="*/ 489274 w 2228850"/>
                <a:gd name="T1" fmla="*/ 1171178 h 2019300"/>
                <a:gd name="T2" fmla="*/ 683136 w 2228850"/>
                <a:gd name="T3" fmla="*/ 1519238 h 2019300"/>
                <a:gd name="T4" fmla="*/ 1056587 w 2228850"/>
                <a:gd name="T5" fmla="*/ 1377950 h 2019300"/>
                <a:gd name="T6" fmla="*/ 970559 w 2228850"/>
                <a:gd name="T7" fmla="*/ 988219 h 2019300"/>
                <a:gd name="T8" fmla="*/ 1033990 w 2228850"/>
                <a:gd name="T9" fmla="*/ 962025 h 2019300"/>
                <a:gd name="T10" fmla="*/ 1091871 w 2228850"/>
                <a:gd name="T11" fmla="*/ 1437085 h 2019300"/>
                <a:gd name="T12" fmla="*/ 629616 w 2228850"/>
                <a:gd name="T13" fmla="*/ 1562498 h 2019300"/>
                <a:gd name="T14" fmla="*/ 438529 w 2228850"/>
                <a:gd name="T15" fmla="*/ 1123950 h 2019300"/>
                <a:gd name="T16" fmla="*/ 761603 w 2228850"/>
                <a:gd name="T17" fmla="*/ 832840 h 2019300"/>
                <a:gd name="T18" fmla="*/ 421481 w 2228850"/>
                <a:gd name="T19" fmla="*/ 1071482 h 2019300"/>
                <a:gd name="T20" fmla="*/ 410369 w 2228850"/>
                <a:gd name="T21" fmla="*/ 1364523 h 2019300"/>
                <a:gd name="T22" fmla="*/ 723503 w 2228850"/>
                <a:gd name="T23" fmla="*/ 1626196 h 2019300"/>
                <a:gd name="T24" fmla="*/ 1080294 w 2228850"/>
                <a:gd name="T25" fmla="*/ 1505088 h 2019300"/>
                <a:gd name="T26" fmla="*/ 1187053 w 2228850"/>
                <a:gd name="T27" fmla="*/ 1194972 h 2019300"/>
                <a:gd name="T28" fmla="*/ 939403 w 2228850"/>
                <a:gd name="T29" fmla="*/ 861826 h 2019300"/>
                <a:gd name="T30" fmla="*/ 989013 w 2228850"/>
                <a:gd name="T31" fmla="*/ 477060 h 2019300"/>
                <a:gd name="T32" fmla="*/ 1144985 w 2228850"/>
                <a:gd name="T33" fmla="*/ 702599 h 2019300"/>
                <a:gd name="T34" fmla="*/ 1411685 w 2228850"/>
                <a:gd name="T35" fmla="*/ 749454 h 2019300"/>
                <a:gd name="T36" fmla="*/ 1373188 w 2228850"/>
                <a:gd name="T37" fmla="*/ 975390 h 2019300"/>
                <a:gd name="T38" fmla="*/ 1560116 w 2228850"/>
                <a:gd name="T39" fmla="*/ 1219194 h 2019300"/>
                <a:gd name="T40" fmla="*/ 1448991 w 2228850"/>
                <a:gd name="T41" fmla="*/ 1425673 h 2019300"/>
                <a:gd name="T42" fmla="*/ 1267222 w 2228850"/>
                <a:gd name="T43" fmla="*/ 1667095 h 2019300"/>
                <a:gd name="T44" fmla="*/ 1175544 w 2228850"/>
                <a:gd name="T45" fmla="*/ 1906134 h 2019300"/>
                <a:gd name="T46" fmla="*/ 894953 w 2228850"/>
                <a:gd name="T47" fmla="*/ 1860470 h 2019300"/>
                <a:gd name="T48" fmla="*/ 731044 w 2228850"/>
                <a:gd name="T49" fmla="*/ 2017315 h 2019300"/>
                <a:gd name="T50" fmla="*/ 570309 w 2228850"/>
                <a:gd name="T51" fmla="*/ 1831881 h 2019300"/>
                <a:gd name="T52" fmla="*/ 246459 w 2228850"/>
                <a:gd name="T53" fmla="*/ 1787805 h 2019300"/>
                <a:gd name="T54" fmla="*/ 203994 w 2228850"/>
                <a:gd name="T55" fmla="*/ 1546781 h 2019300"/>
                <a:gd name="T56" fmla="*/ 137715 w 2228850"/>
                <a:gd name="T57" fmla="*/ 1259695 h 2019300"/>
                <a:gd name="T58" fmla="*/ 29369 w 2228850"/>
                <a:gd name="T59" fmla="*/ 1034157 h 2019300"/>
                <a:gd name="T60" fmla="*/ 249634 w 2228850"/>
                <a:gd name="T61" fmla="*/ 888430 h 2019300"/>
                <a:gd name="T62" fmla="*/ 288925 w 2228850"/>
                <a:gd name="T63" fmla="*/ 622390 h 2019300"/>
                <a:gd name="T64" fmla="*/ 517128 w 2228850"/>
                <a:gd name="T65" fmla="*/ 653759 h 2019300"/>
                <a:gd name="T66" fmla="*/ 775097 w 2228850"/>
                <a:gd name="T67" fmla="*/ 462766 h 2019300"/>
                <a:gd name="T68" fmla="*/ 1636253 w 2228850"/>
                <a:gd name="T69" fmla="*/ 339029 h 2019300"/>
                <a:gd name="T70" fmla="*/ 1653303 w 2228850"/>
                <a:gd name="T71" fmla="*/ 573804 h 2019300"/>
                <a:gd name="T72" fmla="*/ 1888031 w 2228850"/>
                <a:gd name="T73" fmla="*/ 591283 h 2019300"/>
                <a:gd name="T74" fmla="*/ 1938387 w 2228850"/>
                <a:gd name="T75" fmla="*/ 361275 h 2019300"/>
                <a:gd name="T76" fmla="*/ 1832918 w 2228850"/>
                <a:gd name="T77" fmla="*/ 242894 h 2019300"/>
                <a:gd name="T78" fmla="*/ 1989536 w 2228850"/>
                <a:gd name="T79" fmla="*/ 468135 h 2019300"/>
                <a:gd name="T80" fmla="*/ 1791285 w 2228850"/>
                <a:gd name="T81" fmla="*/ 656829 h 2019300"/>
                <a:gd name="T82" fmla="*/ 1574399 w 2228850"/>
                <a:gd name="T83" fmla="*/ 489587 h 2019300"/>
                <a:gd name="T84" fmla="*/ 1708020 w 2228850"/>
                <a:gd name="T85" fmla="*/ 248853 h 2019300"/>
                <a:gd name="T86" fmla="*/ 1575304 w 2228850"/>
                <a:gd name="T87" fmla="*/ 344885 h 2019300"/>
                <a:gd name="T88" fmla="*/ 1650744 w 2228850"/>
                <a:gd name="T89" fmla="*/ 635794 h 2019300"/>
                <a:gd name="T90" fmla="*/ 1949723 w 2228850"/>
                <a:gd name="T91" fmla="*/ 603250 h 2019300"/>
                <a:gd name="T92" fmla="*/ 1960841 w 2228850"/>
                <a:gd name="T93" fmla="*/ 303213 h 2019300"/>
                <a:gd name="T94" fmla="*/ 1737698 w 2228850"/>
                <a:gd name="T95" fmla="*/ 39687 h 2019300"/>
                <a:gd name="T96" fmla="*/ 1949326 w 2228850"/>
                <a:gd name="T97" fmla="*/ 34131 h 2019300"/>
                <a:gd name="T98" fmla="*/ 2021193 w 2228850"/>
                <a:gd name="T99" fmla="*/ 167481 h 2019300"/>
                <a:gd name="T100" fmla="*/ 2207807 w 2228850"/>
                <a:gd name="T101" fmla="*/ 295275 h 2019300"/>
                <a:gd name="T102" fmla="*/ 2145072 w 2228850"/>
                <a:gd name="T103" fmla="*/ 494904 h 2019300"/>
                <a:gd name="T104" fmla="*/ 2146661 w 2228850"/>
                <a:gd name="T105" fmla="*/ 713979 h 2019300"/>
                <a:gd name="T106" fmla="*/ 1938606 w 2228850"/>
                <a:gd name="T107" fmla="*/ 781447 h 2019300"/>
                <a:gd name="T108" fmla="*/ 1834182 w 2228850"/>
                <a:gd name="T109" fmla="*/ 887413 h 2019300"/>
                <a:gd name="T110" fmla="*/ 1618186 w 2228850"/>
                <a:gd name="T111" fmla="*/ 854076 h 2019300"/>
                <a:gd name="T112" fmla="*/ 1542349 w 2228850"/>
                <a:gd name="T113" fmla="*/ 733822 h 2019300"/>
                <a:gd name="T114" fmla="*/ 1362882 w 2228850"/>
                <a:gd name="T115" fmla="*/ 615157 h 2019300"/>
                <a:gd name="T116" fmla="*/ 1414895 w 2228850"/>
                <a:gd name="T117" fmla="*/ 452835 h 2019300"/>
                <a:gd name="T118" fmla="*/ 1395837 w 2228850"/>
                <a:gd name="T119" fmla="*/ 209947 h 2019300"/>
                <a:gd name="T120" fmla="*/ 1619377 w 2228850"/>
                <a:gd name="T121" fmla="*/ 118269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8850" h="2019300">
                  <a:moveTo>
                    <a:pt x="788194" y="927497"/>
                  </a:moveTo>
                  <a:lnTo>
                    <a:pt x="772732" y="927894"/>
                  </a:lnTo>
                  <a:lnTo>
                    <a:pt x="756875" y="929085"/>
                  </a:lnTo>
                  <a:lnTo>
                    <a:pt x="741810" y="931069"/>
                  </a:lnTo>
                  <a:lnTo>
                    <a:pt x="726745" y="933847"/>
                  </a:lnTo>
                  <a:lnTo>
                    <a:pt x="711680" y="937022"/>
                  </a:lnTo>
                  <a:lnTo>
                    <a:pt x="697408" y="940991"/>
                  </a:lnTo>
                  <a:lnTo>
                    <a:pt x="683136" y="945753"/>
                  </a:lnTo>
                  <a:lnTo>
                    <a:pt x="669260" y="951706"/>
                  </a:lnTo>
                  <a:lnTo>
                    <a:pt x="655781" y="957660"/>
                  </a:lnTo>
                  <a:lnTo>
                    <a:pt x="642698" y="964406"/>
                  </a:lnTo>
                  <a:lnTo>
                    <a:pt x="630012" y="971947"/>
                  </a:lnTo>
                  <a:lnTo>
                    <a:pt x="617326" y="979488"/>
                  </a:lnTo>
                  <a:lnTo>
                    <a:pt x="605432" y="988219"/>
                  </a:lnTo>
                  <a:lnTo>
                    <a:pt x="593936" y="997347"/>
                  </a:lnTo>
                  <a:lnTo>
                    <a:pt x="583232" y="1006872"/>
                  </a:lnTo>
                  <a:lnTo>
                    <a:pt x="572131" y="1016794"/>
                  </a:lnTo>
                  <a:lnTo>
                    <a:pt x="562220" y="1027510"/>
                  </a:lnTo>
                  <a:lnTo>
                    <a:pt x="552705" y="1038622"/>
                  </a:lnTo>
                  <a:lnTo>
                    <a:pt x="543587" y="1050132"/>
                  </a:lnTo>
                  <a:lnTo>
                    <a:pt x="535262" y="1062038"/>
                  </a:lnTo>
                  <a:lnTo>
                    <a:pt x="526936" y="1074341"/>
                  </a:lnTo>
                  <a:lnTo>
                    <a:pt x="519800" y="1087438"/>
                  </a:lnTo>
                  <a:lnTo>
                    <a:pt x="513061" y="1100535"/>
                  </a:lnTo>
                  <a:lnTo>
                    <a:pt x="507114" y="1114028"/>
                  </a:lnTo>
                  <a:lnTo>
                    <a:pt x="501564" y="1127522"/>
                  </a:lnTo>
                  <a:lnTo>
                    <a:pt x="496806" y="1142207"/>
                  </a:lnTo>
                  <a:lnTo>
                    <a:pt x="492842" y="1156494"/>
                  </a:lnTo>
                  <a:lnTo>
                    <a:pt x="489274" y="1171178"/>
                  </a:lnTo>
                  <a:lnTo>
                    <a:pt x="486499" y="1186260"/>
                  </a:lnTo>
                  <a:lnTo>
                    <a:pt x="484517" y="1201341"/>
                  </a:lnTo>
                  <a:lnTo>
                    <a:pt x="483327" y="1216819"/>
                  </a:lnTo>
                  <a:lnTo>
                    <a:pt x="482931" y="1232694"/>
                  </a:lnTo>
                  <a:lnTo>
                    <a:pt x="483327" y="1248172"/>
                  </a:lnTo>
                  <a:lnTo>
                    <a:pt x="484517" y="1263650"/>
                  </a:lnTo>
                  <a:lnTo>
                    <a:pt x="486499" y="1279129"/>
                  </a:lnTo>
                  <a:lnTo>
                    <a:pt x="489274" y="1294210"/>
                  </a:lnTo>
                  <a:lnTo>
                    <a:pt x="492842" y="1308894"/>
                  </a:lnTo>
                  <a:lnTo>
                    <a:pt x="496806" y="1323579"/>
                  </a:lnTo>
                  <a:lnTo>
                    <a:pt x="501564" y="1337469"/>
                  </a:lnTo>
                  <a:lnTo>
                    <a:pt x="507114" y="1351360"/>
                  </a:lnTo>
                  <a:lnTo>
                    <a:pt x="513061" y="1365250"/>
                  </a:lnTo>
                  <a:lnTo>
                    <a:pt x="519800" y="1377950"/>
                  </a:lnTo>
                  <a:lnTo>
                    <a:pt x="526936" y="1390650"/>
                  </a:lnTo>
                  <a:lnTo>
                    <a:pt x="535262" y="1402954"/>
                  </a:lnTo>
                  <a:lnTo>
                    <a:pt x="543587" y="1415257"/>
                  </a:lnTo>
                  <a:lnTo>
                    <a:pt x="552705" y="1426766"/>
                  </a:lnTo>
                  <a:lnTo>
                    <a:pt x="562220" y="1437879"/>
                  </a:lnTo>
                  <a:lnTo>
                    <a:pt x="572131" y="1448197"/>
                  </a:lnTo>
                  <a:lnTo>
                    <a:pt x="583232" y="1458516"/>
                  </a:lnTo>
                  <a:lnTo>
                    <a:pt x="593936" y="1468041"/>
                  </a:lnTo>
                  <a:lnTo>
                    <a:pt x="605432" y="1477169"/>
                  </a:lnTo>
                  <a:lnTo>
                    <a:pt x="617326" y="1485504"/>
                  </a:lnTo>
                  <a:lnTo>
                    <a:pt x="630012" y="1493441"/>
                  </a:lnTo>
                  <a:lnTo>
                    <a:pt x="642698" y="1500585"/>
                  </a:lnTo>
                  <a:lnTo>
                    <a:pt x="655781" y="1507729"/>
                  </a:lnTo>
                  <a:lnTo>
                    <a:pt x="669260" y="1513682"/>
                  </a:lnTo>
                  <a:lnTo>
                    <a:pt x="683136" y="1519238"/>
                  </a:lnTo>
                  <a:lnTo>
                    <a:pt x="697408" y="1524001"/>
                  </a:lnTo>
                  <a:lnTo>
                    <a:pt x="711680" y="1527969"/>
                  </a:lnTo>
                  <a:lnTo>
                    <a:pt x="726745" y="1531541"/>
                  </a:lnTo>
                  <a:lnTo>
                    <a:pt x="741810" y="1534319"/>
                  </a:lnTo>
                  <a:lnTo>
                    <a:pt x="756875" y="1536304"/>
                  </a:lnTo>
                  <a:lnTo>
                    <a:pt x="772732" y="1537494"/>
                  </a:lnTo>
                  <a:lnTo>
                    <a:pt x="788194" y="1537891"/>
                  </a:lnTo>
                  <a:lnTo>
                    <a:pt x="803655" y="1537494"/>
                  </a:lnTo>
                  <a:lnTo>
                    <a:pt x="819513" y="1536304"/>
                  </a:lnTo>
                  <a:lnTo>
                    <a:pt x="834578" y="1534319"/>
                  </a:lnTo>
                  <a:lnTo>
                    <a:pt x="849643" y="1531541"/>
                  </a:lnTo>
                  <a:lnTo>
                    <a:pt x="864708" y="1527969"/>
                  </a:lnTo>
                  <a:lnTo>
                    <a:pt x="878980" y="1524001"/>
                  </a:lnTo>
                  <a:lnTo>
                    <a:pt x="892855" y="1519238"/>
                  </a:lnTo>
                  <a:lnTo>
                    <a:pt x="907127" y="1513682"/>
                  </a:lnTo>
                  <a:lnTo>
                    <a:pt x="920606" y="1507729"/>
                  </a:lnTo>
                  <a:lnTo>
                    <a:pt x="933689" y="1500585"/>
                  </a:lnTo>
                  <a:lnTo>
                    <a:pt x="946772" y="1493441"/>
                  </a:lnTo>
                  <a:lnTo>
                    <a:pt x="958665" y="1485504"/>
                  </a:lnTo>
                  <a:lnTo>
                    <a:pt x="970559" y="1477169"/>
                  </a:lnTo>
                  <a:lnTo>
                    <a:pt x="982056" y="1468041"/>
                  </a:lnTo>
                  <a:lnTo>
                    <a:pt x="993552" y="1458516"/>
                  </a:lnTo>
                  <a:lnTo>
                    <a:pt x="1003860" y="1448197"/>
                  </a:lnTo>
                  <a:lnTo>
                    <a:pt x="1014168" y="1437879"/>
                  </a:lnTo>
                  <a:lnTo>
                    <a:pt x="1023682" y="1426766"/>
                  </a:lnTo>
                  <a:lnTo>
                    <a:pt x="1032404" y="1415257"/>
                  </a:lnTo>
                  <a:lnTo>
                    <a:pt x="1041522" y="1402954"/>
                  </a:lnTo>
                  <a:lnTo>
                    <a:pt x="1049055" y="1390650"/>
                  </a:lnTo>
                  <a:lnTo>
                    <a:pt x="1056587" y="1377950"/>
                  </a:lnTo>
                  <a:lnTo>
                    <a:pt x="1063327" y="1365250"/>
                  </a:lnTo>
                  <a:lnTo>
                    <a:pt x="1069273" y="1351360"/>
                  </a:lnTo>
                  <a:lnTo>
                    <a:pt x="1074824" y="1337469"/>
                  </a:lnTo>
                  <a:lnTo>
                    <a:pt x="1079581" y="1323579"/>
                  </a:lnTo>
                  <a:lnTo>
                    <a:pt x="1083942" y="1308894"/>
                  </a:lnTo>
                  <a:lnTo>
                    <a:pt x="1087510" y="1294210"/>
                  </a:lnTo>
                  <a:lnTo>
                    <a:pt x="1089889" y="1279129"/>
                  </a:lnTo>
                  <a:lnTo>
                    <a:pt x="1091871" y="1263650"/>
                  </a:lnTo>
                  <a:lnTo>
                    <a:pt x="1093060" y="1248172"/>
                  </a:lnTo>
                  <a:lnTo>
                    <a:pt x="1093457" y="1232694"/>
                  </a:lnTo>
                  <a:lnTo>
                    <a:pt x="1093060" y="1216819"/>
                  </a:lnTo>
                  <a:lnTo>
                    <a:pt x="1091871" y="1201341"/>
                  </a:lnTo>
                  <a:lnTo>
                    <a:pt x="1089889" y="1186260"/>
                  </a:lnTo>
                  <a:lnTo>
                    <a:pt x="1087510" y="1171178"/>
                  </a:lnTo>
                  <a:lnTo>
                    <a:pt x="1083942" y="1156494"/>
                  </a:lnTo>
                  <a:lnTo>
                    <a:pt x="1079581" y="1142207"/>
                  </a:lnTo>
                  <a:lnTo>
                    <a:pt x="1074824" y="1127522"/>
                  </a:lnTo>
                  <a:lnTo>
                    <a:pt x="1069273" y="1114028"/>
                  </a:lnTo>
                  <a:lnTo>
                    <a:pt x="1063327" y="1100535"/>
                  </a:lnTo>
                  <a:lnTo>
                    <a:pt x="1056587" y="1087438"/>
                  </a:lnTo>
                  <a:lnTo>
                    <a:pt x="1049055" y="1074341"/>
                  </a:lnTo>
                  <a:lnTo>
                    <a:pt x="1041522" y="1062038"/>
                  </a:lnTo>
                  <a:lnTo>
                    <a:pt x="1032404" y="1050132"/>
                  </a:lnTo>
                  <a:lnTo>
                    <a:pt x="1023682" y="1038622"/>
                  </a:lnTo>
                  <a:lnTo>
                    <a:pt x="1014168" y="1027510"/>
                  </a:lnTo>
                  <a:lnTo>
                    <a:pt x="1003860" y="1016794"/>
                  </a:lnTo>
                  <a:lnTo>
                    <a:pt x="993552" y="1006872"/>
                  </a:lnTo>
                  <a:lnTo>
                    <a:pt x="982056" y="997347"/>
                  </a:lnTo>
                  <a:lnTo>
                    <a:pt x="970559" y="988219"/>
                  </a:lnTo>
                  <a:lnTo>
                    <a:pt x="958665" y="979488"/>
                  </a:lnTo>
                  <a:lnTo>
                    <a:pt x="946772" y="971947"/>
                  </a:lnTo>
                  <a:lnTo>
                    <a:pt x="933689" y="964406"/>
                  </a:lnTo>
                  <a:lnTo>
                    <a:pt x="920606" y="957660"/>
                  </a:lnTo>
                  <a:lnTo>
                    <a:pt x="907127" y="951706"/>
                  </a:lnTo>
                  <a:lnTo>
                    <a:pt x="892855" y="945753"/>
                  </a:lnTo>
                  <a:lnTo>
                    <a:pt x="878980" y="940991"/>
                  </a:lnTo>
                  <a:lnTo>
                    <a:pt x="864708" y="937022"/>
                  </a:lnTo>
                  <a:lnTo>
                    <a:pt x="849643" y="933847"/>
                  </a:lnTo>
                  <a:lnTo>
                    <a:pt x="834578" y="931069"/>
                  </a:lnTo>
                  <a:lnTo>
                    <a:pt x="819513" y="929085"/>
                  </a:lnTo>
                  <a:lnTo>
                    <a:pt x="803655" y="927894"/>
                  </a:lnTo>
                  <a:lnTo>
                    <a:pt x="788194" y="927497"/>
                  </a:lnTo>
                  <a:close/>
                  <a:moveTo>
                    <a:pt x="788194" y="866775"/>
                  </a:moveTo>
                  <a:lnTo>
                    <a:pt x="806827" y="867569"/>
                  </a:lnTo>
                  <a:lnTo>
                    <a:pt x="825460" y="868760"/>
                  </a:lnTo>
                  <a:lnTo>
                    <a:pt x="843696" y="871141"/>
                  </a:lnTo>
                  <a:lnTo>
                    <a:pt x="861933" y="874316"/>
                  </a:lnTo>
                  <a:lnTo>
                    <a:pt x="879773" y="878285"/>
                  </a:lnTo>
                  <a:lnTo>
                    <a:pt x="896820" y="883444"/>
                  </a:lnTo>
                  <a:lnTo>
                    <a:pt x="913867" y="889000"/>
                  </a:lnTo>
                  <a:lnTo>
                    <a:pt x="930518" y="895350"/>
                  </a:lnTo>
                  <a:lnTo>
                    <a:pt x="947168" y="903288"/>
                  </a:lnTo>
                  <a:lnTo>
                    <a:pt x="962630" y="911225"/>
                  </a:lnTo>
                  <a:lnTo>
                    <a:pt x="977695" y="919956"/>
                  </a:lnTo>
                  <a:lnTo>
                    <a:pt x="992760" y="929481"/>
                  </a:lnTo>
                  <a:lnTo>
                    <a:pt x="1007032" y="939403"/>
                  </a:lnTo>
                  <a:lnTo>
                    <a:pt x="1020907" y="950516"/>
                  </a:lnTo>
                  <a:lnTo>
                    <a:pt x="1033990" y="962025"/>
                  </a:lnTo>
                  <a:lnTo>
                    <a:pt x="1047073" y="973931"/>
                  </a:lnTo>
                  <a:lnTo>
                    <a:pt x="1058966" y="986631"/>
                  </a:lnTo>
                  <a:lnTo>
                    <a:pt x="1070463" y="1000125"/>
                  </a:lnTo>
                  <a:lnTo>
                    <a:pt x="1081167" y="1014016"/>
                  </a:lnTo>
                  <a:lnTo>
                    <a:pt x="1091871" y="1027906"/>
                  </a:lnTo>
                  <a:lnTo>
                    <a:pt x="1100989" y="1042988"/>
                  </a:lnTo>
                  <a:lnTo>
                    <a:pt x="1109711" y="1058466"/>
                  </a:lnTo>
                  <a:lnTo>
                    <a:pt x="1118036" y="1073944"/>
                  </a:lnTo>
                  <a:lnTo>
                    <a:pt x="1125172" y="1090613"/>
                  </a:lnTo>
                  <a:lnTo>
                    <a:pt x="1131912" y="1106885"/>
                  </a:lnTo>
                  <a:lnTo>
                    <a:pt x="1137859" y="1123950"/>
                  </a:lnTo>
                  <a:lnTo>
                    <a:pt x="1142616" y="1141413"/>
                  </a:lnTo>
                  <a:lnTo>
                    <a:pt x="1146580" y="1158875"/>
                  </a:lnTo>
                  <a:lnTo>
                    <a:pt x="1149752" y="1176735"/>
                  </a:lnTo>
                  <a:lnTo>
                    <a:pt x="1152131" y="1195388"/>
                  </a:lnTo>
                  <a:lnTo>
                    <a:pt x="1153716" y="1213644"/>
                  </a:lnTo>
                  <a:lnTo>
                    <a:pt x="1154113" y="1232694"/>
                  </a:lnTo>
                  <a:lnTo>
                    <a:pt x="1153716" y="1251347"/>
                  </a:lnTo>
                  <a:lnTo>
                    <a:pt x="1152131" y="1270000"/>
                  </a:lnTo>
                  <a:lnTo>
                    <a:pt x="1149752" y="1288257"/>
                  </a:lnTo>
                  <a:lnTo>
                    <a:pt x="1146580" y="1306116"/>
                  </a:lnTo>
                  <a:lnTo>
                    <a:pt x="1142616" y="1324372"/>
                  </a:lnTo>
                  <a:lnTo>
                    <a:pt x="1137859" y="1341438"/>
                  </a:lnTo>
                  <a:lnTo>
                    <a:pt x="1131912" y="1358107"/>
                  </a:lnTo>
                  <a:lnTo>
                    <a:pt x="1125172" y="1375172"/>
                  </a:lnTo>
                  <a:lnTo>
                    <a:pt x="1118036" y="1391047"/>
                  </a:lnTo>
                  <a:lnTo>
                    <a:pt x="1109711" y="1406922"/>
                  </a:lnTo>
                  <a:lnTo>
                    <a:pt x="1100989" y="1422401"/>
                  </a:lnTo>
                  <a:lnTo>
                    <a:pt x="1091871" y="1437085"/>
                  </a:lnTo>
                  <a:lnTo>
                    <a:pt x="1081167" y="1451372"/>
                  </a:lnTo>
                  <a:lnTo>
                    <a:pt x="1070463" y="1465660"/>
                  </a:lnTo>
                  <a:lnTo>
                    <a:pt x="1058966" y="1478757"/>
                  </a:lnTo>
                  <a:lnTo>
                    <a:pt x="1047073" y="1491060"/>
                  </a:lnTo>
                  <a:lnTo>
                    <a:pt x="1033990" y="1503760"/>
                  </a:lnTo>
                  <a:lnTo>
                    <a:pt x="1020907" y="1514872"/>
                  </a:lnTo>
                  <a:lnTo>
                    <a:pt x="1007032" y="1525588"/>
                  </a:lnTo>
                  <a:lnTo>
                    <a:pt x="992760" y="1535907"/>
                  </a:lnTo>
                  <a:lnTo>
                    <a:pt x="977695" y="1545432"/>
                  </a:lnTo>
                  <a:lnTo>
                    <a:pt x="962630" y="1554560"/>
                  </a:lnTo>
                  <a:lnTo>
                    <a:pt x="947168" y="1562498"/>
                  </a:lnTo>
                  <a:lnTo>
                    <a:pt x="930518" y="1569641"/>
                  </a:lnTo>
                  <a:lnTo>
                    <a:pt x="913867" y="1576388"/>
                  </a:lnTo>
                  <a:lnTo>
                    <a:pt x="896820" y="1581944"/>
                  </a:lnTo>
                  <a:lnTo>
                    <a:pt x="879773" y="1586707"/>
                  </a:lnTo>
                  <a:lnTo>
                    <a:pt x="861933" y="1590676"/>
                  </a:lnTo>
                  <a:lnTo>
                    <a:pt x="843696" y="1594248"/>
                  </a:lnTo>
                  <a:lnTo>
                    <a:pt x="825460" y="1596629"/>
                  </a:lnTo>
                  <a:lnTo>
                    <a:pt x="806827" y="1598216"/>
                  </a:lnTo>
                  <a:lnTo>
                    <a:pt x="788194" y="1598613"/>
                  </a:lnTo>
                  <a:lnTo>
                    <a:pt x="769561" y="1598216"/>
                  </a:lnTo>
                  <a:lnTo>
                    <a:pt x="750531" y="1596629"/>
                  </a:lnTo>
                  <a:lnTo>
                    <a:pt x="732295" y="1594248"/>
                  </a:lnTo>
                  <a:lnTo>
                    <a:pt x="714058" y="1590676"/>
                  </a:lnTo>
                  <a:lnTo>
                    <a:pt x="696615" y="1586707"/>
                  </a:lnTo>
                  <a:lnTo>
                    <a:pt x="679568" y="1581944"/>
                  </a:lnTo>
                  <a:lnTo>
                    <a:pt x="662124" y="1576388"/>
                  </a:lnTo>
                  <a:lnTo>
                    <a:pt x="645870" y="1569641"/>
                  </a:lnTo>
                  <a:lnTo>
                    <a:pt x="629616" y="1562498"/>
                  </a:lnTo>
                  <a:lnTo>
                    <a:pt x="613758" y="1554560"/>
                  </a:lnTo>
                  <a:lnTo>
                    <a:pt x="598296" y="1545432"/>
                  </a:lnTo>
                  <a:lnTo>
                    <a:pt x="583628" y="1535907"/>
                  </a:lnTo>
                  <a:lnTo>
                    <a:pt x="568960" y="1525588"/>
                  </a:lnTo>
                  <a:lnTo>
                    <a:pt x="555480" y="1514872"/>
                  </a:lnTo>
                  <a:lnTo>
                    <a:pt x="542398" y="1503760"/>
                  </a:lnTo>
                  <a:lnTo>
                    <a:pt x="529315" y="1491060"/>
                  </a:lnTo>
                  <a:lnTo>
                    <a:pt x="517025" y="1478757"/>
                  </a:lnTo>
                  <a:lnTo>
                    <a:pt x="505925" y="1465660"/>
                  </a:lnTo>
                  <a:lnTo>
                    <a:pt x="494824" y="1451372"/>
                  </a:lnTo>
                  <a:lnTo>
                    <a:pt x="484517" y="1437085"/>
                  </a:lnTo>
                  <a:lnTo>
                    <a:pt x="475002" y="1422401"/>
                  </a:lnTo>
                  <a:lnTo>
                    <a:pt x="466280" y="1406922"/>
                  </a:lnTo>
                  <a:lnTo>
                    <a:pt x="458351" y="1391047"/>
                  </a:lnTo>
                  <a:lnTo>
                    <a:pt x="451215" y="1375172"/>
                  </a:lnTo>
                  <a:lnTo>
                    <a:pt x="444476" y="1358107"/>
                  </a:lnTo>
                  <a:lnTo>
                    <a:pt x="438529" y="1341438"/>
                  </a:lnTo>
                  <a:lnTo>
                    <a:pt x="433375" y="1324372"/>
                  </a:lnTo>
                  <a:lnTo>
                    <a:pt x="429411" y="1306116"/>
                  </a:lnTo>
                  <a:lnTo>
                    <a:pt x="426239" y="1288257"/>
                  </a:lnTo>
                  <a:lnTo>
                    <a:pt x="423861" y="1270000"/>
                  </a:lnTo>
                  <a:lnTo>
                    <a:pt x="422671" y="1251347"/>
                  </a:lnTo>
                  <a:lnTo>
                    <a:pt x="422275" y="1232694"/>
                  </a:lnTo>
                  <a:lnTo>
                    <a:pt x="422671" y="1213644"/>
                  </a:lnTo>
                  <a:lnTo>
                    <a:pt x="423861" y="1195388"/>
                  </a:lnTo>
                  <a:lnTo>
                    <a:pt x="426239" y="1176735"/>
                  </a:lnTo>
                  <a:lnTo>
                    <a:pt x="429411" y="1158875"/>
                  </a:lnTo>
                  <a:lnTo>
                    <a:pt x="433375" y="1141413"/>
                  </a:lnTo>
                  <a:lnTo>
                    <a:pt x="438529" y="1123950"/>
                  </a:lnTo>
                  <a:lnTo>
                    <a:pt x="444476" y="1106885"/>
                  </a:lnTo>
                  <a:lnTo>
                    <a:pt x="451215" y="1090613"/>
                  </a:lnTo>
                  <a:lnTo>
                    <a:pt x="458351" y="1073944"/>
                  </a:lnTo>
                  <a:lnTo>
                    <a:pt x="466280" y="1058466"/>
                  </a:lnTo>
                  <a:lnTo>
                    <a:pt x="475002" y="1042988"/>
                  </a:lnTo>
                  <a:lnTo>
                    <a:pt x="484517" y="1027906"/>
                  </a:lnTo>
                  <a:lnTo>
                    <a:pt x="494824" y="1014016"/>
                  </a:lnTo>
                  <a:lnTo>
                    <a:pt x="505925" y="1000125"/>
                  </a:lnTo>
                  <a:lnTo>
                    <a:pt x="517025" y="986631"/>
                  </a:lnTo>
                  <a:lnTo>
                    <a:pt x="529315" y="973931"/>
                  </a:lnTo>
                  <a:lnTo>
                    <a:pt x="542398" y="962025"/>
                  </a:lnTo>
                  <a:lnTo>
                    <a:pt x="555480" y="950516"/>
                  </a:lnTo>
                  <a:lnTo>
                    <a:pt x="568960" y="939403"/>
                  </a:lnTo>
                  <a:lnTo>
                    <a:pt x="583628" y="929481"/>
                  </a:lnTo>
                  <a:lnTo>
                    <a:pt x="598296" y="919956"/>
                  </a:lnTo>
                  <a:lnTo>
                    <a:pt x="613758" y="911225"/>
                  </a:lnTo>
                  <a:lnTo>
                    <a:pt x="629616" y="903288"/>
                  </a:lnTo>
                  <a:lnTo>
                    <a:pt x="645870" y="895350"/>
                  </a:lnTo>
                  <a:lnTo>
                    <a:pt x="662124" y="889000"/>
                  </a:lnTo>
                  <a:lnTo>
                    <a:pt x="679568" y="883444"/>
                  </a:lnTo>
                  <a:lnTo>
                    <a:pt x="696615" y="878285"/>
                  </a:lnTo>
                  <a:lnTo>
                    <a:pt x="714058" y="874316"/>
                  </a:lnTo>
                  <a:lnTo>
                    <a:pt x="732295" y="871141"/>
                  </a:lnTo>
                  <a:lnTo>
                    <a:pt x="750531" y="868760"/>
                  </a:lnTo>
                  <a:lnTo>
                    <a:pt x="769561" y="867569"/>
                  </a:lnTo>
                  <a:lnTo>
                    <a:pt x="788194" y="866775"/>
                  </a:lnTo>
                  <a:close/>
                  <a:moveTo>
                    <a:pt x="781447" y="832045"/>
                  </a:moveTo>
                  <a:lnTo>
                    <a:pt x="771525" y="832443"/>
                  </a:lnTo>
                  <a:lnTo>
                    <a:pt x="761603" y="832840"/>
                  </a:lnTo>
                  <a:lnTo>
                    <a:pt x="751284" y="833634"/>
                  </a:lnTo>
                  <a:lnTo>
                    <a:pt x="741363" y="834428"/>
                  </a:lnTo>
                  <a:lnTo>
                    <a:pt x="731838" y="836016"/>
                  </a:lnTo>
                  <a:lnTo>
                    <a:pt x="721916" y="837207"/>
                  </a:lnTo>
                  <a:lnTo>
                    <a:pt x="711994" y="839193"/>
                  </a:lnTo>
                  <a:lnTo>
                    <a:pt x="702469" y="841178"/>
                  </a:lnTo>
                  <a:lnTo>
                    <a:pt x="692944" y="843164"/>
                  </a:lnTo>
                  <a:lnTo>
                    <a:pt x="683419" y="845546"/>
                  </a:lnTo>
                  <a:lnTo>
                    <a:pt x="674291" y="848326"/>
                  </a:lnTo>
                  <a:lnTo>
                    <a:pt x="655637" y="854282"/>
                  </a:lnTo>
                  <a:lnTo>
                    <a:pt x="637381" y="861429"/>
                  </a:lnTo>
                  <a:lnTo>
                    <a:pt x="619522" y="868973"/>
                  </a:lnTo>
                  <a:lnTo>
                    <a:pt x="602456" y="877709"/>
                  </a:lnTo>
                  <a:lnTo>
                    <a:pt x="585787" y="886842"/>
                  </a:lnTo>
                  <a:lnTo>
                    <a:pt x="569119" y="896769"/>
                  </a:lnTo>
                  <a:lnTo>
                    <a:pt x="553641" y="908284"/>
                  </a:lnTo>
                  <a:lnTo>
                    <a:pt x="538162" y="919799"/>
                  </a:lnTo>
                  <a:lnTo>
                    <a:pt x="523478" y="931711"/>
                  </a:lnTo>
                  <a:lnTo>
                    <a:pt x="509587" y="944815"/>
                  </a:lnTo>
                  <a:lnTo>
                    <a:pt x="496094" y="958712"/>
                  </a:lnTo>
                  <a:lnTo>
                    <a:pt x="482997" y="973007"/>
                  </a:lnTo>
                  <a:lnTo>
                    <a:pt x="470694" y="987699"/>
                  </a:lnTo>
                  <a:lnTo>
                    <a:pt x="459581" y="1003582"/>
                  </a:lnTo>
                  <a:lnTo>
                    <a:pt x="448866" y="1019465"/>
                  </a:lnTo>
                  <a:lnTo>
                    <a:pt x="438547" y="1036142"/>
                  </a:lnTo>
                  <a:lnTo>
                    <a:pt x="434181" y="1045275"/>
                  </a:lnTo>
                  <a:lnTo>
                    <a:pt x="429816" y="1053613"/>
                  </a:lnTo>
                  <a:lnTo>
                    <a:pt x="425450" y="1062349"/>
                  </a:lnTo>
                  <a:lnTo>
                    <a:pt x="421481" y="1071482"/>
                  </a:lnTo>
                  <a:lnTo>
                    <a:pt x="417512" y="1080217"/>
                  </a:lnTo>
                  <a:lnTo>
                    <a:pt x="413941" y="1089747"/>
                  </a:lnTo>
                  <a:lnTo>
                    <a:pt x="410766" y="1098880"/>
                  </a:lnTo>
                  <a:lnTo>
                    <a:pt x="407591" y="1108410"/>
                  </a:lnTo>
                  <a:lnTo>
                    <a:pt x="404416" y="1117940"/>
                  </a:lnTo>
                  <a:lnTo>
                    <a:pt x="402034" y="1127469"/>
                  </a:lnTo>
                  <a:lnTo>
                    <a:pt x="399256" y="1137396"/>
                  </a:lnTo>
                  <a:lnTo>
                    <a:pt x="397272" y="1147323"/>
                  </a:lnTo>
                  <a:lnTo>
                    <a:pt x="395287" y="1157250"/>
                  </a:lnTo>
                  <a:lnTo>
                    <a:pt x="392906" y="1167177"/>
                  </a:lnTo>
                  <a:lnTo>
                    <a:pt x="391319" y="1177104"/>
                  </a:lnTo>
                  <a:lnTo>
                    <a:pt x="390128" y="1187825"/>
                  </a:lnTo>
                  <a:lnTo>
                    <a:pt x="389334" y="1197752"/>
                  </a:lnTo>
                  <a:lnTo>
                    <a:pt x="388541" y="1208076"/>
                  </a:lnTo>
                  <a:lnTo>
                    <a:pt x="388144" y="1218003"/>
                  </a:lnTo>
                  <a:lnTo>
                    <a:pt x="387747" y="1228724"/>
                  </a:lnTo>
                  <a:lnTo>
                    <a:pt x="387747" y="1238650"/>
                  </a:lnTo>
                  <a:lnTo>
                    <a:pt x="388144" y="1248577"/>
                  </a:lnTo>
                  <a:lnTo>
                    <a:pt x="388541" y="1258504"/>
                  </a:lnTo>
                  <a:lnTo>
                    <a:pt x="389334" y="1268431"/>
                  </a:lnTo>
                  <a:lnTo>
                    <a:pt x="390525" y="1278755"/>
                  </a:lnTo>
                  <a:lnTo>
                    <a:pt x="391716" y="1288285"/>
                  </a:lnTo>
                  <a:lnTo>
                    <a:pt x="393303" y="1297815"/>
                  </a:lnTo>
                  <a:lnTo>
                    <a:pt x="395287" y="1307742"/>
                  </a:lnTo>
                  <a:lnTo>
                    <a:pt x="397272" y="1317668"/>
                  </a:lnTo>
                  <a:lnTo>
                    <a:pt x="399653" y="1326801"/>
                  </a:lnTo>
                  <a:lnTo>
                    <a:pt x="402034" y="1336331"/>
                  </a:lnTo>
                  <a:lnTo>
                    <a:pt x="404416" y="1345464"/>
                  </a:lnTo>
                  <a:lnTo>
                    <a:pt x="410369" y="1364523"/>
                  </a:lnTo>
                  <a:lnTo>
                    <a:pt x="417512" y="1382392"/>
                  </a:lnTo>
                  <a:lnTo>
                    <a:pt x="425053" y="1399863"/>
                  </a:lnTo>
                  <a:lnTo>
                    <a:pt x="433387" y="1417334"/>
                  </a:lnTo>
                  <a:lnTo>
                    <a:pt x="443309" y="1434011"/>
                  </a:lnTo>
                  <a:lnTo>
                    <a:pt x="453231" y="1450291"/>
                  </a:lnTo>
                  <a:lnTo>
                    <a:pt x="463947" y="1466174"/>
                  </a:lnTo>
                  <a:lnTo>
                    <a:pt x="475456" y="1481660"/>
                  </a:lnTo>
                  <a:lnTo>
                    <a:pt x="488156" y="1495955"/>
                  </a:lnTo>
                  <a:lnTo>
                    <a:pt x="501253" y="1510250"/>
                  </a:lnTo>
                  <a:lnTo>
                    <a:pt x="514747" y="1523750"/>
                  </a:lnTo>
                  <a:lnTo>
                    <a:pt x="529034" y="1536457"/>
                  </a:lnTo>
                  <a:lnTo>
                    <a:pt x="544116" y="1548766"/>
                  </a:lnTo>
                  <a:lnTo>
                    <a:pt x="559594" y="1560281"/>
                  </a:lnTo>
                  <a:lnTo>
                    <a:pt x="575469" y="1571002"/>
                  </a:lnTo>
                  <a:lnTo>
                    <a:pt x="592534" y="1580532"/>
                  </a:lnTo>
                  <a:lnTo>
                    <a:pt x="601266" y="1585297"/>
                  </a:lnTo>
                  <a:lnTo>
                    <a:pt x="609600" y="1589665"/>
                  </a:lnTo>
                  <a:lnTo>
                    <a:pt x="618331" y="1594430"/>
                  </a:lnTo>
                  <a:lnTo>
                    <a:pt x="627856" y="1598401"/>
                  </a:lnTo>
                  <a:lnTo>
                    <a:pt x="636587" y="1601974"/>
                  </a:lnTo>
                  <a:lnTo>
                    <a:pt x="645716" y="1605548"/>
                  </a:lnTo>
                  <a:lnTo>
                    <a:pt x="655241" y="1609122"/>
                  </a:lnTo>
                  <a:lnTo>
                    <a:pt x="664369" y="1612298"/>
                  </a:lnTo>
                  <a:lnTo>
                    <a:pt x="674291" y="1615078"/>
                  </a:lnTo>
                  <a:lnTo>
                    <a:pt x="683816" y="1617857"/>
                  </a:lnTo>
                  <a:lnTo>
                    <a:pt x="693738" y="1620240"/>
                  </a:lnTo>
                  <a:lnTo>
                    <a:pt x="703263" y="1622622"/>
                  </a:lnTo>
                  <a:lnTo>
                    <a:pt x="713184" y="1624607"/>
                  </a:lnTo>
                  <a:lnTo>
                    <a:pt x="723503" y="1626196"/>
                  </a:lnTo>
                  <a:lnTo>
                    <a:pt x="733822" y="1627784"/>
                  </a:lnTo>
                  <a:lnTo>
                    <a:pt x="743744" y="1628975"/>
                  </a:lnTo>
                  <a:lnTo>
                    <a:pt x="754063" y="1630167"/>
                  </a:lnTo>
                  <a:lnTo>
                    <a:pt x="764778" y="1630961"/>
                  </a:lnTo>
                  <a:lnTo>
                    <a:pt x="774700" y="1631358"/>
                  </a:lnTo>
                  <a:lnTo>
                    <a:pt x="784622" y="1631755"/>
                  </a:lnTo>
                  <a:lnTo>
                    <a:pt x="794941" y="1631755"/>
                  </a:lnTo>
                  <a:lnTo>
                    <a:pt x="804863" y="1631358"/>
                  </a:lnTo>
                  <a:lnTo>
                    <a:pt x="815181" y="1630564"/>
                  </a:lnTo>
                  <a:lnTo>
                    <a:pt x="825103" y="1630167"/>
                  </a:lnTo>
                  <a:lnTo>
                    <a:pt x="834628" y="1628975"/>
                  </a:lnTo>
                  <a:lnTo>
                    <a:pt x="844550" y="1627784"/>
                  </a:lnTo>
                  <a:lnTo>
                    <a:pt x="854472" y="1626196"/>
                  </a:lnTo>
                  <a:lnTo>
                    <a:pt x="864394" y="1624607"/>
                  </a:lnTo>
                  <a:lnTo>
                    <a:pt x="873919" y="1622622"/>
                  </a:lnTo>
                  <a:lnTo>
                    <a:pt x="883444" y="1620240"/>
                  </a:lnTo>
                  <a:lnTo>
                    <a:pt x="892572" y="1617857"/>
                  </a:lnTo>
                  <a:lnTo>
                    <a:pt x="902494" y="1615078"/>
                  </a:lnTo>
                  <a:lnTo>
                    <a:pt x="920750" y="1609122"/>
                  </a:lnTo>
                  <a:lnTo>
                    <a:pt x="938609" y="1602371"/>
                  </a:lnTo>
                  <a:lnTo>
                    <a:pt x="956469" y="1594827"/>
                  </a:lnTo>
                  <a:lnTo>
                    <a:pt x="973931" y="1586091"/>
                  </a:lnTo>
                  <a:lnTo>
                    <a:pt x="990600" y="1576561"/>
                  </a:lnTo>
                  <a:lnTo>
                    <a:pt x="1006872" y="1566635"/>
                  </a:lnTo>
                  <a:lnTo>
                    <a:pt x="1022747" y="1555914"/>
                  </a:lnTo>
                  <a:lnTo>
                    <a:pt x="1038225" y="1544001"/>
                  </a:lnTo>
                  <a:lnTo>
                    <a:pt x="1052910" y="1531692"/>
                  </a:lnTo>
                  <a:lnTo>
                    <a:pt x="1066800" y="1518588"/>
                  </a:lnTo>
                  <a:lnTo>
                    <a:pt x="1080294" y="1505088"/>
                  </a:lnTo>
                  <a:lnTo>
                    <a:pt x="1093391" y="1490396"/>
                  </a:lnTo>
                  <a:lnTo>
                    <a:pt x="1105297" y="1475704"/>
                  </a:lnTo>
                  <a:lnTo>
                    <a:pt x="1116806" y="1460218"/>
                  </a:lnTo>
                  <a:lnTo>
                    <a:pt x="1127125" y="1443938"/>
                  </a:lnTo>
                  <a:lnTo>
                    <a:pt x="1137444" y="1427261"/>
                  </a:lnTo>
                  <a:lnTo>
                    <a:pt x="1142206" y="1418923"/>
                  </a:lnTo>
                  <a:lnTo>
                    <a:pt x="1146572" y="1410187"/>
                  </a:lnTo>
                  <a:lnTo>
                    <a:pt x="1150938" y="1401054"/>
                  </a:lnTo>
                  <a:lnTo>
                    <a:pt x="1154906" y="1392319"/>
                  </a:lnTo>
                  <a:lnTo>
                    <a:pt x="1158478" y="1383186"/>
                  </a:lnTo>
                  <a:lnTo>
                    <a:pt x="1162050" y="1374053"/>
                  </a:lnTo>
                  <a:lnTo>
                    <a:pt x="1165622" y="1364920"/>
                  </a:lnTo>
                  <a:lnTo>
                    <a:pt x="1168797" y="1354993"/>
                  </a:lnTo>
                  <a:lnTo>
                    <a:pt x="1171575" y="1345861"/>
                  </a:lnTo>
                  <a:lnTo>
                    <a:pt x="1174353" y="1335934"/>
                  </a:lnTo>
                  <a:lnTo>
                    <a:pt x="1177131" y="1326404"/>
                  </a:lnTo>
                  <a:lnTo>
                    <a:pt x="1179513" y="1316874"/>
                  </a:lnTo>
                  <a:lnTo>
                    <a:pt x="1181497" y="1306550"/>
                  </a:lnTo>
                  <a:lnTo>
                    <a:pt x="1183085" y="1296623"/>
                  </a:lnTo>
                  <a:lnTo>
                    <a:pt x="1184672" y="1286299"/>
                  </a:lnTo>
                  <a:lnTo>
                    <a:pt x="1185863" y="1276373"/>
                  </a:lnTo>
                  <a:lnTo>
                    <a:pt x="1187053" y="1265652"/>
                  </a:lnTo>
                  <a:lnTo>
                    <a:pt x="1187847" y="1255328"/>
                  </a:lnTo>
                  <a:lnTo>
                    <a:pt x="1188244" y="1245401"/>
                  </a:lnTo>
                  <a:lnTo>
                    <a:pt x="1188641" y="1235474"/>
                  </a:lnTo>
                  <a:lnTo>
                    <a:pt x="1188641" y="1225150"/>
                  </a:lnTo>
                  <a:lnTo>
                    <a:pt x="1188244" y="1214826"/>
                  </a:lnTo>
                  <a:lnTo>
                    <a:pt x="1187847" y="1204899"/>
                  </a:lnTo>
                  <a:lnTo>
                    <a:pt x="1187053" y="1194972"/>
                  </a:lnTo>
                  <a:lnTo>
                    <a:pt x="1185863" y="1185442"/>
                  </a:lnTo>
                  <a:lnTo>
                    <a:pt x="1184672" y="1175118"/>
                  </a:lnTo>
                  <a:lnTo>
                    <a:pt x="1183085" y="1165589"/>
                  </a:lnTo>
                  <a:lnTo>
                    <a:pt x="1181497" y="1156059"/>
                  </a:lnTo>
                  <a:lnTo>
                    <a:pt x="1179513" y="1146529"/>
                  </a:lnTo>
                  <a:lnTo>
                    <a:pt x="1177131" y="1136999"/>
                  </a:lnTo>
                  <a:lnTo>
                    <a:pt x="1174353" y="1127072"/>
                  </a:lnTo>
                  <a:lnTo>
                    <a:pt x="1171575" y="1117940"/>
                  </a:lnTo>
                  <a:lnTo>
                    <a:pt x="1165622" y="1099674"/>
                  </a:lnTo>
                  <a:lnTo>
                    <a:pt x="1158875" y="1081012"/>
                  </a:lnTo>
                  <a:lnTo>
                    <a:pt x="1151335" y="1063540"/>
                  </a:lnTo>
                  <a:lnTo>
                    <a:pt x="1143000" y="1046466"/>
                  </a:lnTo>
                  <a:lnTo>
                    <a:pt x="1133475" y="1029392"/>
                  </a:lnTo>
                  <a:lnTo>
                    <a:pt x="1123156" y="1013112"/>
                  </a:lnTo>
                  <a:lnTo>
                    <a:pt x="1112441" y="997626"/>
                  </a:lnTo>
                  <a:lnTo>
                    <a:pt x="1100931" y="982140"/>
                  </a:lnTo>
                  <a:lnTo>
                    <a:pt x="1088628" y="967448"/>
                  </a:lnTo>
                  <a:lnTo>
                    <a:pt x="1075135" y="953550"/>
                  </a:lnTo>
                  <a:lnTo>
                    <a:pt x="1061641" y="939653"/>
                  </a:lnTo>
                  <a:lnTo>
                    <a:pt x="1047353" y="926946"/>
                  </a:lnTo>
                  <a:lnTo>
                    <a:pt x="1032272" y="915034"/>
                  </a:lnTo>
                  <a:lnTo>
                    <a:pt x="1016794" y="903519"/>
                  </a:lnTo>
                  <a:lnTo>
                    <a:pt x="1000522" y="892798"/>
                  </a:lnTo>
                  <a:lnTo>
                    <a:pt x="983456" y="882871"/>
                  </a:lnTo>
                  <a:lnTo>
                    <a:pt x="975122" y="878106"/>
                  </a:lnTo>
                  <a:lnTo>
                    <a:pt x="966391" y="873738"/>
                  </a:lnTo>
                  <a:lnTo>
                    <a:pt x="957659" y="869371"/>
                  </a:lnTo>
                  <a:lnTo>
                    <a:pt x="948928" y="865400"/>
                  </a:lnTo>
                  <a:lnTo>
                    <a:pt x="939403" y="861826"/>
                  </a:lnTo>
                  <a:lnTo>
                    <a:pt x="930275" y="858252"/>
                  </a:lnTo>
                  <a:lnTo>
                    <a:pt x="921147" y="854282"/>
                  </a:lnTo>
                  <a:lnTo>
                    <a:pt x="911622" y="851105"/>
                  </a:lnTo>
                  <a:lnTo>
                    <a:pt x="902494" y="848326"/>
                  </a:lnTo>
                  <a:lnTo>
                    <a:pt x="892175" y="845546"/>
                  </a:lnTo>
                  <a:lnTo>
                    <a:pt x="882650" y="843164"/>
                  </a:lnTo>
                  <a:lnTo>
                    <a:pt x="872728" y="840781"/>
                  </a:lnTo>
                  <a:lnTo>
                    <a:pt x="863203" y="838796"/>
                  </a:lnTo>
                  <a:lnTo>
                    <a:pt x="852488" y="837207"/>
                  </a:lnTo>
                  <a:lnTo>
                    <a:pt x="842566" y="835619"/>
                  </a:lnTo>
                  <a:lnTo>
                    <a:pt x="832247" y="834428"/>
                  </a:lnTo>
                  <a:lnTo>
                    <a:pt x="822325" y="833237"/>
                  </a:lnTo>
                  <a:lnTo>
                    <a:pt x="812006" y="832840"/>
                  </a:lnTo>
                  <a:lnTo>
                    <a:pt x="801688" y="832045"/>
                  </a:lnTo>
                  <a:lnTo>
                    <a:pt x="791369" y="832045"/>
                  </a:lnTo>
                  <a:lnTo>
                    <a:pt x="781447" y="832045"/>
                  </a:lnTo>
                  <a:close/>
                  <a:moveTo>
                    <a:pt x="802481" y="444500"/>
                  </a:moveTo>
                  <a:lnTo>
                    <a:pt x="823913" y="445294"/>
                  </a:lnTo>
                  <a:lnTo>
                    <a:pt x="844947" y="446486"/>
                  </a:lnTo>
                  <a:lnTo>
                    <a:pt x="866775" y="448471"/>
                  </a:lnTo>
                  <a:lnTo>
                    <a:pt x="887413" y="450853"/>
                  </a:lnTo>
                  <a:lnTo>
                    <a:pt x="908844" y="453633"/>
                  </a:lnTo>
                  <a:lnTo>
                    <a:pt x="929878" y="457207"/>
                  </a:lnTo>
                  <a:lnTo>
                    <a:pt x="950913" y="461177"/>
                  </a:lnTo>
                  <a:lnTo>
                    <a:pt x="971550" y="465545"/>
                  </a:lnTo>
                  <a:lnTo>
                    <a:pt x="977106" y="467530"/>
                  </a:lnTo>
                  <a:lnTo>
                    <a:pt x="981869" y="470310"/>
                  </a:lnTo>
                  <a:lnTo>
                    <a:pt x="985838" y="473487"/>
                  </a:lnTo>
                  <a:lnTo>
                    <a:pt x="989013" y="477060"/>
                  </a:lnTo>
                  <a:lnTo>
                    <a:pt x="991791" y="481428"/>
                  </a:lnTo>
                  <a:lnTo>
                    <a:pt x="992981" y="483413"/>
                  </a:lnTo>
                  <a:lnTo>
                    <a:pt x="993378" y="485796"/>
                  </a:lnTo>
                  <a:lnTo>
                    <a:pt x="993775" y="488575"/>
                  </a:lnTo>
                  <a:lnTo>
                    <a:pt x="993775" y="490561"/>
                  </a:lnTo>
                  <a:lnTo>
                    <a:pt x="993775" y="492943"/>
                  </a:lnTo>
                  <a:lnTo>
                    <a:pt x="993378" y="495326"/>
                  </a:lnTo>
                  <a:lnTo>
                    <a:pt x="989409" y="520341"/>
                  </a:lnTo>
                  <a:lnTo>
                    <a:pt x="985838" y="546151"/>
                  </a:lnTo>
                  <a:lnTo>
                    <a:pt x="978297" y="596580"/>
                  </a:lnTo>
                  <a:lnTo>
                    <a:pt x="977503" y="600948"/>
                  </a:lnTo>
                  <a:lnTo>
                    <a:pt x="977106" y="605316"/>
                  </a:lnTo>
                  <a:lnTo>
                    <a:pt x="977900" y="609683"/>
                  </a:lnTo>
                  <a:lnTo>
                    <a:pt x="979488" y="613654"/>
                  </a:lnTo>
                  <a:lnTo>
                    <a:pt x="981472" y="617625"/>
                  </a:lnTo>
                  <a:lnTo>
                    <a:pt x="983853" y="620801"/>
                  </a:lnTo>
                  <a:lnTo>
                    <a:pt x="987028" y="623581"/>
                  </a:lnTo>
                  <a:lnTo>
                    <a:pt x="990600" y="626361"/>
                  </a:lnTo>
                  <a:lnTo>
                    <a:pt x="1005681" y="631920"/>
                  </a:lnTo>
                  <a:lnTo>
                    <a:pt x="1020366" y="637479"/>
                  </a:lnTo>
                  <a:lnTo>
                    <a:pt x="1034653" y="643435"/>
                  </a:lnTo>
                  <a:lnTo>
                    <a:pt x="1049338" y="649391"/>
                  </a:lnTo>
                  <a:lnTo>
                    <a:pt x="1063625" y="656141"/>
                  </a:lnTo>
                  <a:lnTo>
                    <a:pt x="1077516" y="662891"/>
                  </a:lnTo>
                  <a:lnTo>
                    <a:pt x="1091803" y="670039"/>
                  </a:lnTo>
                  <a:lnTo>
                    <a:pt x="1105297" y="677583"/>
                  </a:lnTo>
                  <a:lnTo>
                    <a:pt x="1118791" y="685525"/>
                  </a:lnTo>
                  <a:lnTo>
                    <a:pt x="1132285" y="693863"/>
                  </a:lnTo>
                  <a:lnTo>
                    <a:pt x="1144985" y="702599"/>
                  </a:lnTo>
                  <a:lnTo>
                    <a:pt x="1157685" y="711335"/>
                  </a:lnTo>
                  <a:lnTo>
                    <a:pt x="1170385" y="720864"/>
                  </a:lnTo>
                  <a:lnTo>
                    <a:pt x="1183085" y="730394"/>
                  </a:lnTo>
                  <a:lnTo>
                    <a:pt x="1195388" y="739924"/>
                  </a:lnTo>
                  <a:lnTo>
                    <a:pt x="1207294" y="749851"/>
                  </a:lnTo>
                  <a:lnTo>
                    <a:pt x="1211263" y="751836"/>
                  </a:lnTo>
                  <a:lnTo>
                    <a:pt x="1215231" y="753028"/>
                  </a:lnTo>
                  <a:lnTo>
                    <a:pt x="1219597" y="753425"/>
                  </a:lnTo>
                  <a:lnTo>
                    <a:pt x="1224360" y="753425"/>
                  </a:lnTo>
                  <a:lnTo>
                    <a:pt x="1228328" y="752630"/>
                  </a:lnTo>
                  <a:lnTo>
                    <a:pt x="1232297" y="751042"/>
                  </a:lnTo>
                  <a:lnTo>
                    <a:pt x="1236266" y="748660"/>
                  </a:lnTo>
                  <a:lnTo>
                    <a:pt x="1239441" y="745880"/>
                  </a:lnTo>
                  <a:lnTo>
                    <a:pt x="1320006" y="681554"/>
                  </a:lnTo>
                  <a:lnTo>
                    <a:pt x="1321594" y="679966"/>
                  </a:lnTo>
                  <a:lnTo>
                    <a:pt x="1323181" y="678774"/>
                  </a:lnTo>
                  <a:lnTo>
                    <a:pt x="1325166" y="677583"/>
                  </a:lnTo>
                  <a:lnTo>
                    <a:pt x="1327547" y="676789"/>
                  </a:lnTo>
                  <a:lnTo>
                    <a:pt x="1329531" y="676392"/>
                  </a:lnTo>
                  <a:lnTo>
                    <a:pt x="1331913" y="675995"/>
                  </a:lnTo>
                  <a:lnTo>
                    <a:pt x="1336675" y="675995"/>
                  </a:lnTo>
                  <a:lnTo>
                    <a:pt x="1341835" y="676789"/>
                  </a:lnTo>
                  <a:lnTo>
                    <a:pt x="1346597" y="678774"/>
                  </a:lnTo>
                  <a:lnTo>
                    <a:pt x="1351360" y="681554"/>
                  </a:lnTo>
                  <a:lnTo>
                    <a:pt x="1355725" y="685128"/>
                  </a:lnTo>
                  <a:lnTo>
                    <a:pt x="1370410" y="700614"/>
                  </a:lnTo>
                  <a:lnTo>
                    <a:pt x="1384300" y="716497"/>
                  </a:lnTo>
                  <a:lnTo>
                    <a:pt x="1397794" y="733174"/>
                  </a:lnTo>
                  <a:lnTo>
                    <a:pt x="1411685" y="749454"/>
                  </a:lnTo>
                  <a:lnTo>
                    <a:pt x="1424385" y="766925"/>
                  </a:lnTo>
                  <a:lnTo>
                    <a:pt x="1436688" y="783999"/>
                  </a:lnTo>
                  <a:lnTo>
                    <a:pt x="1448594" y="801471"/>
                  </a:lnTo>
                  <a:lnTo>
                    <a:pt x="1460103" y="819736"/>
                  </a:lnTo>
                  <a:lnTo>
                    <a:pt x="1462485" y="824898"/>
                  </a:lnTo>
                  <a:lnTo>
                    <a:pt x="1464072" y="830060"/>
                  </a:lnTo>
                  <a:lnTo>
                    <a:pt x="1464866" y="835619"/>
                  </a:lnTo>
                  <a:lnTo>
                    <a:pt x="1464469" y="840384"/>
                  </a:lnTo>
                  <a:lnTo>
                    <a:pt x="1463278" y="845149"/>
                  </a:lnTo>
                  <a:lnTo>
                    <a:pt x="1462485" y="847134"/>
                  </a:lnTo>
                  <a:lnTo>
                    <a:pt x="1461294" y="849120"/>
                  </a:lnTo>
                  <a:lnTo>
                    <a:pt x="1460103" y="851105"/>
                  </a:lnTo>
                  <a:lnTo>
                    <a:pt x="1458516" y="852693"/>
                  </a:lnTo>
                  <a:lnTo>
                    <a:pt x="1456532" y="853885"/>
                  </a:lnTo>
                  <a:lnTo>
                    <a:pt x="1454944" y="855076"/>
                  </a:lnTo>
                  <a:lnTo>
                    <a:pt x="1434307" y="871356"/>
                  </a:lnTo>
                  <a:lnTo>
                    <a:pt x="1413669" y="886445"/>
                  </a:lnTo>
                  <a:lnTo>
                    <a:pt x="1393032" y="901931"/>
                  </a:lnTo>
                  <a:lnTo>
                    <a:pt x="1372394" y="917020"/>
                  </a:lnTo>
                  <a:lnTo>
                    <a:pt x="1368822" y="919402"/>
                  </a:lnTo>
                  <a:lnTo>
                    <a:pt x="1365647" y="922579"/>
                  </a:lnTo>
                  <a:lnTo>
                    <a:pt x="1362869" y="925755"/>
                  </a:lnTo>
                  <a:lnTo>
                    <a:pt x="1361281" y="929726"/>
                  </a:lnTo>
                  <a:lnTo>
                    <a:pt x="1360091" y="933697"/>
                  </a:lnTo>
                  <a:lnTo>
                    <a:pt x="1359297" y="938065"/>
                  </a:lnTo>
                  <a:lnTo>
                    <a:pt x="1359694" y="942432"/>
                  </a:lnTo>
                  <a:lnTo>
                    <a:pt x="1360488" y="946800"/>
                  </a:lnTo>
                  <a:lnTo>
                    <a:pt x="1366838" y="961492"/>
                  </a:lnTo>
                  <a:lnTo>
                    <a:pt x="1373188" y="975390"/>
                  </a:lnTo>
                  <a:lnTo>
                    <a:pt x="1379141" y="989684"/>
                  </a:lnTo>
                  <a:lnTo>
                    <a:pt x="1384697" y="1004773"/>
                  </a:lnTo>
                  <a:lnTo>
                    <a:pt x="1390253" y="1019068"/>
                  </a:lnTo>
                  <a:lnTo>
                    <a:pt x="1395413" y="1033760"/>
                  </a:lnTo>
                  <a:lnTo>
                    <a:pt x="1400175" y="1048849"/>
                  </a:lnTo>
                  <a:lnTo>
                    <a:pt x="1404938" y="1063937"/>
                  </a:lnTo>
                  <a:lnTo>
                    <a:pt x="1408510" y="1079026"/>
                  </a:lnTo>
                  <a:lnTo>
                    <a:pt x="1412082" y="1094512"/>
                  </a:lnTo>
                  <a:lnTo>
                    <a:pt x="1415257" y="1109601"/>
                  </a:lnTo>
                  <a:lnTo>
                    <a:pt x="1418035" y="1125087"/>
                  </a:lnTo>
                  <a:lnTo>
                    <a:pt x="1420416" y="1140573"/>
                  </a:lnTo>
                  <a:lnTo>
                    <a:pt x="1422400" y="1156059"/>
                  </a:lnTo>
                  <a:lnTo>
                    <a:pt x="1424385" y="1171545"/>
                  </a:lnTo>
                  <a:lnTo>
                    <a:pt x="1425575" y="1187428"/>
                  </a:lnTo>
                  <a:lnTo>
                    <a:pt x="1427163" y="1191398"/>
                  </a:lnTo>
                  <a:lnTo>
                    <a:pt x="1429147" y="1195369"/>
                  </a:lnTo>
                  <a:lnTo>
                    <a:pt x="1431925" y="1198546"/>
                  </a:lnTo>
                  <a:lnTo>
                    <a:pt x="1435100" y="1201722"/>
                  </a:lnTo>
                  <a:lnTo>
                    <a:pt x="1438672" y="1204105"/>
                  </a:lnTo>
                  <a:lnTo>
                    <a:pt x="1442641" y="1205693"/>
                  </a:lnTo>
                  <a:lnTo>
                    <a:pt x="1446610" y="1206884"/>
                  </a:lnTo>
                  <a:lnTo>
                    <a:pt x="1451769" y="1206884"/>
                  </a:lnTo>
                  <a:lnTo>
                    <a:pt x="1476772" y="1209267"/>
                  </a:lnTo>
                  <a:lnTo>
                    <a:pt x="1502569" y="1212046"/>
                  </a:lnTo>
                  <a:lnTo>
                    <a:pt x="1527969" y="1214826"/>
                  </a:lnTo>
                  <a:lnTo>
                    <a:pt x="1553766" y="1218003"/>
                  </a:lnTo>
                  <a:lnTo>
                    <a:pt x="1555750" y="1218003"/>
                  </a:lnTo>
                  <a:lnTo>
                    <a:pt x="1558132" y="1218400"/>
                  </a:lnTo>
                  <a:lnTo>
                    <a:pt x="1560116" y="1219194"/>
                  </a:lnTo>
                  <a:lnTo>
                    <a:pt x="1562497" y="1219988"/>
                  </a:lnTo>
                  <a:lnTo>
                    <a:pt x="1564482" y="1221179"/>
                  </a:lnTo>
                  <a:lnTo>
                    <a:pt x="1566069" y="1222767"/>
                  </a:lnTo>
                  <a:lnTo>
                    <a:pt x="1569641" y="1226341"/>
                  </a:lnTo>
                  <a:lnTo>
                    <a:pt x="1572419" y="1230709"/>
                  </a:lnTo>
                  <a:lnTo>
                    <a:pt x="1574404" y="1235474"/>
                  </a:lnTo>
                  <a:lnTo>
                    <a:pt x="1575991" y="1240636"/>
                  </a:lnTo>
                  <a:lnTo>
                    <a:pt x="1576388" y="1246195"/>
                  </a:lnTo>
                  <a:lnTo>
                    <a:pt x="1575594" y="1267240"/>
                  </a:lnTo>
                  <a:lnTo>
                    <a:pt x="1574404" y="1289079"/>
                  </a:lnTo>
                  <a:lnTo>
                    <a:pt x="1572419" y="1310124"/>
                  </a:lnTo>
                  <a:lnTo>
                    <a:pt x="1570038" y="1331169"/>
                  </a:lnTo>
                  <a:lnTo>
                    <a:pt x="1567260" y="1352214"/>
                  </a:lnTo>
                  <a:lnTo>
                    <a:pt x="1563688" y="1373656"/>
                  </a:lnTo>
                  <a:lnTo>
                    <a:pt x="1559719" y="1394304"/>
                  </a:lnTo>
                  <a:lnTo>
                    <a:pt x="1555353" y="1415349"/>
                  </a:lnTo>
                  <a:lnTo>
                    <a:pt x="1553369" y="1420511"/>
                  </a:lnTo>
                  <a:lnTo>
                    <a:pt x="1550591" y="1425276"/>
                  </a:lnTo>
                  <a:lnTo>
                    <a:pt x="1547416" y="1429644"/>
                  </a:lnTo>
                  <a:lnTo>
                    <a:pt x="1543447" y="1432820"/>
                  </a:lnTo>
                  <a:lnTo>
                    <a:pt x="1539082" y="1435203"/>
                  </a:lnTo>
                  <a:lnTo>
                    <a:pt x="1536700" y="1435997"/>
                  </a:lnTo>
                  <a:lnTo>
                    <a:pt x="1534716" y="1436791"/>
                  </a:lnTo>
                  <a:lnTo>
                    <a:pt x="1532335" y="1437188"/>
                  </a:lnTo>
                  <a:lnTo>
                    <a:pt x="1530350" y="1437188"/>
                  </a:lnTo>
                  <a:lnTo>
                    <a:pt x="1527969" y="1436791"/>
                  </a:lnTo>
                  <a:lnTo>
                    <a:pt x="1525588" y="1436394"/>
                  </a:lnTo>
                  <a:lnTo>
                    <a:pt x="1474788" y="1429644"/>
                  </a:lnTo>
                  <a:lnTo>
                    <a:pt x="1448991" y="1425673"/>
                  </a:lnTo>
                  <a:lnTo>
                    <a:pt x="1423988" y="1421702"/>
                  </a:lnTo>
                  <a:lnTo>
                    <a:pt x="1419622" y="1420908"/>
                  </a:lnTo>
                  <a:lnTo>
                    <a:pt x="1415257" y="1420908"/>
                  </a:lnTo>
                  <a:lnTo>
                    <a:pt x="1410891" y="1421702"/>
                  </a:lnTo>
                  <a:lnTo>
                    <a:pt x="1406922" y="1422893"/>
                  </a:lnTo>
                  <a:lnTo>
                    <a:pt x="1402953" y="1424879"/>
                  </a:lnTo>
                  <a:lnTo>
                    <a:pt x="1399382" y="1427658"/>
                  </a:lnTo>
                  <a:lnTo>
                    <a:pt x="1396603" y="1430835"/>
                  </a:lnTo>
                  <a:lnTo>
                    <a:pt x="1394222" y="1434408"/>
                  </a:lnTo>
                  <a:lnTo>
                    <a:pt x="1388666" y="1449100"/>
                  </a:lnTo>
                  <a:lnTo>
                    <a:pt x="1383110" y="1464189"/>
                  </a:lnTo>
                  <a:lnTo>
                    <a:pt x="1377156" y="1478484"/>
                  </a:lnTo>
                  <a:lnTo>
                    <a:pt x="1371203" y="1492381"/>
                  </a:lnTo>
                  <a:lnTo>
                    <a:pt x="1364456" y="1507073"/>
                  </a:lnTo>
                  <a:lnTo>
                    <a:pt x="1357313" y="1520971"/>
                  </a:lnTo>
                  <a:lnTo>
                    <a:pt x="1350169" y="1534869"/>
                  </a:lnTo>
                  <a:lnTo>
                    <a:pt x="1343025" y="1548766"/>
                  </a:lnTo>
                  <a:lnTo>
                    <a:pt x="1335088" y="1561870"/>
                  </a:lnTo>
                  <a:lnTo>
                    <a:pt x="1326753" y="1574973"/>
                  </a:lnTo>
                  <a:lnTo>
                    <a:pt x="1318022" y="1588077"/>
                  </a:lnTo>
                  <a:lnTo>
                    <a:pt x="1308894" y="1601180"/>
                  </a:lnTo>
                  <a:lnTo>
                    <a:pt x="1299766" y="1613886"/>
                  </a:lnTo>
                  <a:lnTo>
                    <a:pt x="1290241" y="1626196"/>
                  </a:lnTo>
                  <a:lnTo>
                    <a:pt x="1280716" y="1638902"/>
                  </a:lnTo>
                  <a:lnTo>
                    <a:pt x="1270794" y="1650814"/>
                  </a:lnTo>
                  <a:lnTo>
                    <a:pt x="1268810" y="1654785"/>
                  </a:lnTo>
                  <a:lnTo>
                    <a:pt x="1267619" y="1658756"/>
                  </a:lnTo>
                  <a:lnTo>
                    <a:pt x="1266825" y="1663124"/>
                  </a:lnTo>
                  <a:lnTo>
                    <a:pt x="1267222" y="1667095"/>
                  </a:lnTo>
                  <a:lnTo>
                    <a:pt x="1268016" y="1671462"/>
                  </a:lnTo>
                  <a:lnTo>
                    <a:pt x="1269603" y="1675433"/>
                  </a:lnTo>
                  <a:lnTo>
                    <a:pt x="1271588" y="1679007"/>
                  </a:lnTo>
                  <a:lnTo>
                    <a:pt x="1274763" y="1682580"/>
                  </a:lnTo>
                  <a:lnTo>
                    <a:pt x="1339056" y="1762790"/>
                  </a:lnTo>
                  <a:lnTo>
                    <a:pt x="1340644" y="1764378"/>
                  </a:lnTo>
                  <a:lnTo>
                    <a:pt x="1341835" y="1766363"/>
                  </a:lnTo>
                  <a:lnTo>
                    <a:pt x="1343025" y="1768349"/>
                  </a:lnTo>
                  <a:lnTo>
                    <a:pt x="1343819" y="1770334"/>
                  </a:lnTo>
                  <a:lnTo>
                    <a:pt x="1344216" y="1772717"/>
                  </a:lnTo>
                  <a:lnTo>
                    <a:pt x="1344613" y="1774702"/>
                  </a:lnTo>
                  <a:lnTo>
                    <a:pt x="1344613" y="1779864"/>
                  </a:lnTo>
                  <a:lnTo>
                    <a:pt x="1343819" y="1785026"/>
                  </a:lnTo>
                  <a:lnTo>
                    <a:pt x="1341835" y="1789791"/>
                  </a:lnTo>
                  <a:lnTo>
                    <a:pt x="1339056" y="1794556"/>
                  </a:lnTo>
                  <a:lnTo>
                    <a:pt x="1335485" y="1798923"/>
                  </a:lnTo>
                  <a:lnTo>
                    <a:pt x="1320006" y="1813218"/>
                  </a:lnTo>
                  <a:lnTo>
                    <a:pt x="1303735" y="1827513"/>
                  </a:lnTo>
                  <a:lnTo>
                    <a:pt x="1287463" y="1841013"/>
                  </a:lnTo>
                  <a:lnTo>
                    <a:pt x="1271191" y="1854514"/>
                  </a:lnTo>
                  <a:lnTo>
                    <a:pt x="1253728" y="1867220"/>
                  </a:lnTo>
                  <a:lnTo>
                    <a:pt x="1236663" y="1879927"/>
                  </a:lnTo>
                  <a:lnTo>
                    <a:pt x="1218406" y="1891442"/>
                  </a:lnTo>
                  <a:lnTo>
                    <a:pt x="1200547" y="1902957"/>
                  </a:lnTo>
                  <a:lnTo>
                    <a:pt x="1195388" y="1905340"/>
                  </a:lnTo>
                  <a:lnTo>
                    <a:pt x="1190228" y="1906928"/>
                  </a:lnTo>
                  <a:lnTo>
                    <a:pt x="1185069" y="1907325"/>
                  </a:lnTo>
                  <a:lnTo>
                    <a:pt x="1179910" y="1906928"/>
                  </a:lnTo>
                  <a:lnTo>
                    <a:pt x="1175544" y="1906134"/>
                  </a:lnTo>
                  <a:lnTo>
                    <a:pt x="1172766" y="1904943"/>
                  </a:lnTo>
                  <a:lnTo>
                    <a:pt x="1170781" y="1903751"/>
                  </a:lnTo>
                  <a:lnTo>
                    <a:pt x="1169194" y="1902560"/>
                  </a:lnTo>
                  <a:lnTo>
                    <a:pt x="1167606" y="1900972"/>
                  </a:lnTo>
                  <a:lnTo>
                    <a:pt x="1166019" y="1899383"/>
                  </a:lnTo>
                  <a:lnTo>
                    <a:pt x="1164828" y="1897398"/>
                  </a:lnTo>
                  <a:lnTo>
                    <a:pt x="1149350" y="1877147"/>
                  </a:lnTo>
                  <a:lnTo>
                    <a:pt x="1133872" y="1856499"/>
                  </a:lnTo>
                  <a:lnTo>
                    <a:pt x="1103313" y="1815204"/>
                  </a:lnTo>
                  <a:lnTo>
                    <a:pt x="1100931" y="1811630"/>
                  </a:lnTo>
                  <a:lnTo>
                    <a:pt x="1097756" y="1808453"/>
                  </a:lnTo>
                  <a:lnTo>
                    <a:pt x="1094581" y="1806071"/>
                  </a:lnTo>
                  <a:lnTo>
                    <a:pt x="1090613" y="1804085"/>
                  </a:lnTo>
                  <a:lnTo>
                    <a:pt x="1086644" y="1802894"/>
                  </a:lnTo>
                  <a:lnTo>
                    <a:pt x="1081881" y="1802497"/>
                  </a:lnTo>
                  <a:lnTo>
                    <a:pt x="1077516" y="1802497"/>
                  </a:lnTo>
                  <a:lnTo>
                    <a:pt x="1073150" y="1803291"/>
                  </a:lnTo>
                  <a:lnTo>
                    <a:pt x="1058863" y="1810042"/>
                  </a:lnTo>
                  <a:lnTo>
                    <a:pt x="1044972" y="1815998"/>
                  </a:lnTo>
                  <a:lnTo>
                    <a:pt x="1029891" y="1821954"/>
                  </a:lnTo>
                  <a:lnTo>
                    <a:pt x="1015603" y="1828307"/>
                  </a:lnTo>
                  <a:lnTo>
                    <a:pt x="1000919" y="1833469"/>
                  </a:lnTo>
                  <a:lnTo>
                    <a:pt x="985838" y="1838631"/>
                  </a:lnTo>
                  <a:lnTo>
                    <a:pt x="971153" y="1843396"/>
                  </a:lnTo>
                  <a:lnTo>
                    <a:pt x="956469" y="1847764"/>
                  </a:lnTo>
                  <a:lnTo>
                    <a:pt x="940991" y="1851337"/>
                  </a:lnTo>
                  <a:lnTo>
                    <a:pt x="925909" y="1854911"/>
                  </a:lnTo>
                  <a:lnTo>
                    <a:pt x="910431" y="1857691"/>
                  </a:lnTo>
                  <a:lnTo>
                    <a:pt x="894953" y="1860470"/>
                  </a:lnTo>
                  <a:lnTo>
                    <a:pt x="879475" y="1863250"/>
                  </a:lnTo>
                  <a:lnTo>
                    <a:pt x="863997" y="1865235"/>
                  </a:lnTo>
                  <a:lnTo>
                    <a:pt x="848122" y="1867220"/>
                  </a:lnTo>
                  <a:lnTo>
                    <a:pt x="832644" y="1868412"/>
                  </a:lnTo>
                  <a:lnTo>
                    <a:pt x="828675" y="1870397"/>
                  </a:lnTo>
                  <a:lnTo>
                    <a:pt x="824706" y="1872382"/>
                  </a:lnTo>
                  <a:lnTo>
                    <a:pt x="821531" y="1875162"/>
                  </a:lnTo>
                  <a:lnTo>
                    <a:pt x="818753" y="1878339"/>
                  </a:lnTo>
                  <a:lnTo>
                    <a:pt x="816372" y="1881912"/>
                  </a:lnTo>
                  <a:lnTo>
                    <a:pt x="814388" y="1885883"/>
                  </a:lnTo>
                  <a:lnTo>
                    <a:pt x="813594" y="1889854"/>
                  </a:lnTo>
                  <a:lnTo>
                    <a:pt x="813197" y="1894222"/>
                  </a:lnTo>
                  <a:lnTo>
                    <a:pt x="810816" y="1920031"/>
                  </a:lnTo>
                  <a:lnTo>
                    <a:pt x="808038" y="1945444"/>
                  </a:lnTo>
                  <a:lnTo>
                    <a:pt x="804863" y="1970857"/>
                  </a:lnTo>
                  <a:lnTo>
                    <a:pt x="801688" y="1996270"/>
                  </a:lnTo>
                  <a:lnTo>
                    <a:pt x="801688" y="1998652"/>
                  </a:lnTo>
                  <a:lnTo>
                    <a:pt x="801291" y="2001035"/>
                  </a:lnTo>
                  <a:lnTo>
                    <a:pt x="800497" y="2003020"/>
                  </a:lnTo>
                  <a:lnTo>
                    <a:pt x="799703" y="2005005"/>
                  </a:lnTo>
                  <a:lnTo>
                    <a:pt x="798513" y="2007388"/>
                  </a:lnTo>
                  <a:lnTo>
                    <a:pt x="797322" y="2009373"/>
                  </a:lnTo>
                  <a:lnTo>
                    <a:pt x="793750" y="2012550"/>
                  </a:lnTo>
                  <a:lnTo>
                    <a:pt x="789384" y="2015329"/>
                  </a:lnTo>
                  <a:lnTo>
                    <a:pt x="784622" y="2017315"/>
                  </a:lnTo>
                  <a:lnTo>
                    <a:pt x="779463" y="2018903"/>
                  </a:lnTo>
                  <a:lnTo>
                    <a:pt x="773906" y="2019300"/>
                  </a:lnTo>
                  <a:lnTo>
                    <a:pt x="752078" y="2018506"/>
                  </a:lnTo>
                  <a:lnTo>
                    <a:pt x="731044" y="2017315"/>
                  </a:lnTo>
                  <a:lnTo>
                    <a:pt x="709613" y="2015727"/>
                  </a:lnTo>
                  <a:lnTo>
                    <a:pt x="688578" y="2013344"/>
                  </a:lnTo>
                  <a:lnTo>
                    <a:pt x="667147" y="2010167"/>
                  </a:lnTo>
                  <a:lnTo>
                    <a:pt x="646509" y="2006197"/>
                  </a:lnTo>
                  <a:lnTo>
                    <a:pt x="625475" y="2002226"/>
                  </a:lnTo>
                  <a:lnTo>
                    <a:pt x="604441" y="1997858"/>
                  </a:lnTo>
                  <a:lnTo>
                    <a:pt x="599281" y="1995873"/>
                  </a:lnTo>
                  <a:lnTo>
                    <a:pt x="594519" y="1993093"/>
                  </a:lnTo>
                  <a:lnTo>
                    <a:pt x="590550" y="1989917"/>
                  </a:lnTo>
                  <a:lnTo>
                    <a:pt x="586978" y="1986343"/>
                  </a:lnTo>
                  <a:lnTo>
                    <a:pt x="584597" y="1981975"/>
                  </a:lnTo>
                  <a:lnTo>
                    <a:pt x="583803" y="1979990"/>
                  </a:lnTo>
                  <a:lnTo>
                    <a:pt x="583009" y="1977607"/>
                  </a:lnTo>
                  <a:lnTo>
                    <a:pt x="583009" y="1975622"/>
                  </a:lnTo>
                  <a:lnTo>
                    <a:pt x="582612" y="1973239"/>
                  </a:lnTo>
                  <a:lnTo>
                    <a:pt x="583009" y="1970857"/>
                  </a:lnTo>
                  <a:lnTo>
                    <a:pt x="583406" y="1968872"/>
                  </a:lnTo>
                  <a:lnTo>
                    <a:pt x="586581" y="1943062"/>
                  </a:lnTo>
                  <a:lnTo>
                    <a:pt x="590153" y="1918046"/>
                  </a:lnTo>
                  <a:lnTo>
                    <a:pt x="598091" y="1866823"/>
                  </a:lnTo>
                  <a:lnTo>
                    <a:pt x="598884" y="1862456"/>
                  </a:lnTo>
                  <a:lnTo>
                    <a:pt x="598884" y="1858088"/>
                  </a:lnTo>
                  <a:lnTo>
                    <a:pt x="598487" y="1853720"/>
                  </a:lnTo>
                  <a:lnTo>
                    <a:pt x="596900" y="1849749"/>
                  </a:lnTo>
                  <a:lnTo>
                    <a:pt x="594916" y="1846175"/>
                  </a:lnTo>
                  <a:lnTo>
                    <a:pt x="592137" y="1842602"/>
                  </a:lnTo>
                  <a:lnTo>
                    <a:pt x="588962" y="1839822"/>
                  </a:lnTo>
                  <a:lnTo>
                    <a:pt x="585391" y="1837440"/>
                  </a:lnTo>
                  <a:lnTo>
                    <a:pt x="570309" y="1831881"/>
                  </a:lnTo>
                  <a:lnTo>
                    <a:pt x="556022" y="1826322"/>
                  </a:lnTo>
                  <a:lnTo>
                    <a:pt x="541734" y="1820366"/>
                  </a:lnTo>
                  <a:lnTo>
                    <a:pt x="527050" y="1814012"/>
                  </a:lnTo>
                  <a:lnTo>
                    <a:pt x="512762" y="1807659"/>
                  </a:lnTo>
                  <a:lnTo>
                    <a:pt x="498872" y="1800909"/>
                  </a:lnTo>
                  <a:lnTo>
                    <a:pt x="484584" y="1793762"/>
                  </a:lnTo>
                  <a:lnTo>
                    <a:pt x="471091" y="1786217"/>
                  </a:lnTo>
                  <a:lnTo>
                    <a:pt x="457597" y="1778276"/>
                  </a:lnTo>
                  <a:lnTo>
                    <a:pt x="444500" y="1769540"/>
                  </a:lnTo>
                  <a:lnTo>
                    <a:pt x="431006" y="1760804"/>
                  </a:lnTo>
                  <a:lnTo>
                    <a:pt x="418306" y="1752069"/>
                  </a:lnTo>
                  <a:lnTo>
                    <a:pt x="406003" y="1742936"/>
                  </a:lnTo>
                  <a:lnTo>
                    <a:pt x="392906" y="1733803"/>
                  </a:lnTo>
                  <a:lnTo>
                    <a:pt x="381000" y="1723479"/>
                  </a:lnTo>
                  <a:lnTo>
                    <a:pt x="369094" y="1713552"/>
                  </a:lnTo>
                  <a:lnTo>
                    <a:pt x="365125" y="1711567"/>
                  </a:lnTo>
                  <a:lnTo>
                    <a:pt x="360759" y="1710376"/>
                  </a:lnTo>
                  <a:lnTo>
                    <a:pt x="356791" y="1709979"/>
                  </a:lnTo>
                  <a:lnTo>
                    <a:pt x="352425" y="1709979"/>
                  </a:lnTo>
                  <a:lnTo>
                    <a:pt x="347662" y="1710773"/>
                  </a:lnTo>
                  <a:lnTo>
                    <a:pt x="343694" y="1712361"/>
                  </a:lnTo>
                  <a:lnTo>
                    <a:pt x="340122" y="1714744"/>
                  </a:lnTo>
                  <a:lnTo>
                    <a:pt x="336947" y="1717523"/>
                  </a:lnTo>
                  <a:lnTo>
                    <a:pt x="256778" y="1782246"/>
                  </a:lnTo>
                  <a:lnTo>
                    <a:pt x="254794" y="1783835"/>
                  </a:lnTo>
                  <a:lnTo>
                    <a:pt x="252809" y="1785026"/>
                  </a:lnTo>
                  <a:lnTo>
                    <a:pt x="250825" y="1786217"/>
                  </a:lnTo>
                  <a:lnTo>
                    <a:pt x="248840" y="1787011"/>
                  </a:lnTo>
                  <a:lnTo>
                    <a:pt x="246459" y="1787805"/>
                  </a:lnTo>
                  <a:lnTo>
                    <a:pt x="244475" y="1787805"/>
                  </a:lnTo>
                  <a:lnTo>
                    <a:pt x="239712" y="1788202"/>
                  </a:lnTo>
                  <a:lnTo>
                    <a:pt x="234553" y="1787011"/>
                  </a:lnTo>
                  <a:lnTo>
                    <a:pt x="229790" y="1785423"/>
                  </a:lnTo>
                  <a:lnTo>
                    <a:pt x="225028" y="1782643"/>
                  </a:lnTo>
                  <a:lnTo>
                    <a:pt x="222647" y="1780658"/>
                  </a:lnTo>
                  <a:lnTo>
                    <a:pt x="220662" y="1779070"/>
                  </a:lnTo>
                  <a:lnTo>
                    <a:pt x="205978" y="1762790"/>
                  </a:lnTo>
                  <a:lnTo>
                    <a:pt x="192087" y="1746907"/>
                  </a:lnTo>
                  <a:lnTo>
                    <a:pt x="178197" y="1731024"/>
                  </a:lnTo>
                  <a:lnTo>
                    <a:pt x="165100" y="1713949"/>
                  </a:lnTo>
                  <a:lnTo>
                    <a:pt x="152003" y="1696875"/>
                  </a:lnTo>
                  <a:lnTo>
                    <a:pt x="139700" y="1679404"/>
                  </a:lnTo>
                  <a:lnTo>
                    <a:pt x="127794" y="1661933"/>
                  </a:lnTo>
                  <a:lnTo>
                    <a:pt x="116284" y="1644064"/>
                  </a:lnTo>
                  <a:lnTo>
                    <a:pt x="113506" y="1638902"/>
                  </a:lnTo>
                  <a:lnTo>
                    <a:pt x="112315" y="1633343"/>
                  </a:lnTo>
                  <a:lnTo>
                    <a:pt x="111522" y="1628181"/>
                  </a:lnTo>
                  <a:lnTo>
                    <a:pt x="111919" y="1623019"/>
                  </a:lnTo>
                  <a:lnTo>
                    <a:pt x="113109" y="1618651"/>
                  </a:lnTo>
                  <a:lnTo>
                    <a:pt x="113903" y="1616269"/>
                  </a:lnTo>
                  <a:lnTo>
                    <a:pt x="115094" y="1614284"/>
                  </a:lnTo>
                  <a:lnTo>
                    <a:pt x="116284" y="1612695"/>
                  </a:lnTo>
                  <a:lnTo>
                    <a:pt x="117872" y="1610710"/>
                  </a:lnTo>
                  <a:lnTo>
                    <a:pt x="119856" y="1609519"/>
                  </a:lnTo>
                  <a:lnTo>
                    <a:pt x="121840" y="1608327"/>
                  </a:lnTo>
                  <a:lnTo>
                    <a:pt x="162322" y="1576958"/>
                  </a:lnTo>
                  <a:lnTo>
                    <a:pt x="183356" y="1561870"/>
                  </a:lnTo>
                  <a:lnTo>
                    <a:pt x="203994" y="1546781"/>
                  </a:lnTo>
                  <a:lnTo>
                    <a:pt x="207565" y="1544001"/>
                  </a:lnTo>
                  <a:lnTo>
                    <a:pt x="211137" y="1540825"/>
                  </a:lnTo>
                  <a:lnTo>
                    <a:pt x="213519" y="1537648"/>
                  </a:lnTo>
                  <a:lnTo>
                    <a:pt x="215503" y="1533677"/>
                  </a:lnTo>
                  <a:lnTo>
                    <a:pt x="216694" y="1529707"/>
                  </a:lnTo>
                  <a:lnTo>
                    <a:pt x="217090" y="1525339"/>
                  </a:lnTo>
                  <a:lnTo>
                    <a:pt x="217090" y="1520971"/>
                  </a:lnTo>
                  <a:lnTo>
                    <a:pt x="216297" y="1516603"/>
                  </a:lnTo>
                  <a:lnTo>
                    <a:pt x="209153" y="1502705"/>
                  </a:lnTo>
                  <a:lnTo>
                    <a:pt x="202803" y="1488014"/>
                  </a:lnTo>
                  <a:lnTo>
                    <a:pt x="196850" y="1473719"/>
                  </a:lnTo>
                  <a:lnTo>
                    <a:pt x="191294" y="1459027"/>
                  </a:lnTo>
                  <a:lnTo>
                    <a:pt x="186134" y="1444335"/>
                  </a:lnTo>
                  <a:lnTo>
                    <a:pt x="180975" y="1429644"/>
                  </a:lnTo>
                  <a:lnTo>
                    <a:pt x="176212" y="1414952"/>
                  </a:lnTo>
                  <a:lnTo>
                    <a:pt x="171847" y="1399466"/>
                  </a:lnTo>
                  <a:lnTo>
                    <a:pt x="167878" y="1384377"/>
                  </a:lnTo>
                  <a:lnTo>
                    <a:pt x="164703" y="1369288"/>
                  </a:lnTo>
                  <a:lnTo>
                    <a:pt x="161131" y="1353802"/>
                  </a:lnTo>
                  <a:lnTo>
                    <a:pt x="158353" y="1338713"/>
                  </a:lnTo>
                  <a:lnTo>
                    <a:pt x="155972" y="1323227"/>
                  </a:lnTo>
                  <a:lnTo>
                    <a:pt x="153987" y="1307344"/>
                  </a:lnTo>
                  <a:lnTo>
                    <a:pt x="152003" y="1291859"/>
                  </a:lnTo>
                  <a:lnTo>
                    <a:pt x="150812" y="1276373"/>
                  </a:lnTo>
                  <a:lnTo>
                    <a:pt x="149225" y="1272402"/>
                  </a:lnTo>
                  <a:lnTo>
                    <a:pt x="146844" y="1268034"/>
                  </a:lnTo>
                  <a:lnTo>
                    <a:pt x="144462" y="1264857"/>
                  </a:lnTo>
                  <a:lnTo>
                    <a:pt x="141287" y="1262078"/>
                  </a:lnTo>
                  <a:lnTo>
                    <a:pt x="137715" y="1259695"/>
                  </a:lnTo>
                  <a:lnTo>
                    <a:pt x="133747" y="1257710"/>
                  </a:lnTo>
                  <a:lnTo>
                    <a:pt x="129778" y="1256916"/>
                  </a:lnTo>
                  <a:lnTo>
                    <a:pt x="125015" y="1256519"/>
                  </a:lnTo>
                  <a:lnTo>
                    <a:pt x="99219" y="1254136"/>
                  </a:lnTo>
                  <a:lnTo>
                    <a:pt x="74215" y="1251357"/>
                  </a:lnTo>
                  <a:lnTo>
                    <a:pt x="22622" y="1245401"/>
                  </a:lnTo>
                  <a:lnTo>
                    <a:pt x="20240" y="1245401"/>
                  </a:lnTo>
                  <a:lnTo>
                    <a:pt x="18256" y="1245004"/>
                  </a:lnTo>
                  <a:lnTo>
                    <a:pt x="15875" y="1244209"/>
                  </a:lnTo>
                  <a:lnTo>
                    <a:pt x="13890" y="1243415"/>
                  </a:lnTo>
                  <a:lnTo>
                    <a:pt x="11906" y="1242224"/>
                  </a:lnTo>
                  <a:lnTo>
                    <a:pt x="9922" y="1241033"/>
                  </a:lnTo>
                  <a:lnTo>
                    <a:pt x="6747" y="1237459"/>
                  </a:lnTo>
                  <a:lnTo>
                    <a:pt x="3969" y="1233488"/>
                  </a:lnTo>
                  <a:lnTo>
                    <a:pt x="1984" y="1228724"/>
                  </a:lnTo>
                  <a:lnTo>
                    <a:pt x="397" y="1222767"/>
                  </a:lnTo>
                  <a:lnTo>
                    <a:pt x="0" y="1219988"/>
                  </a:lnTo>
                  <a:lnTo>
                    <a:pt x="0" y="1217208"/>
                  </a:lnTo>
                  <a:lnTo>
                    <a:pt x="794" y="1196163"/>
                  </a:lnTo>
                  <a:lnTo>
                    <a:pt x="1984" y="1174721"/>
                  </a:lnTo>
                  <a:lnTo>
                    <a:pt x="3572" y="1153676"/>
                  </a:lnTo>
                  <a:lnTo>
                    <a:pt x="6350" y="1132631"/>
                  </a:lnTo>
                  <a:lnTo>
                    <a:pt x="9128" y="1111189"/>
                  </a:lnTo>
                  <a:lnTo>
                    <a:pt x="12700" y="1090541"/>
                  </a:lnTo>
                  <a:lnTo>
                    <a:pt x="16669" y="1069099"/>
                  </a:lnTo>
                  <a:lnTo>
                    <a:pt x="21034" y="1048451"/>
                  </a:lnTo>
                  <a:lnTo>
                    <a:pt x="23019" y="1043289"/>
                  </a:lnTo>
                  <a:lnTo>
                    <a:pt x="25797" y="1038127"/>
                  </a:lnTo>
                  <a:lnTo>
                    <a:pt x="29369" y="1034157"/>
                  </a:lnTo>
                  <a:lnTo>
                    <a:pt x="32940" y="1030583"/>
                  </a:lnTo>
                  <a:lnTo>
                    <a:pt x="37306" y="1028201"/>
                  </a:lnTo>
                  <a:lnTo>
                    <a:pt x="39290" y="1027406"/>
                  </a:lnTo>
                  <a:lnTo>
                    <a:pt x="41672" y="1026612"/>
                  </a:lnTo>
                  <a:lnTo>
                    <a:pt x="44053" y="1026612"/>
                  </a:lnTo>
                  <a:lnTo>
                    <a:pt x="46037" y="1026215"/>
                  </a:lnTo>
                  <a:lnTo>
                    <a:pt x="48419" y="1026612"/>
                  </a:lnTo>
                  <a:lnTo>
                    <a:pt x="50800" y="1027009"/>
                  </a:lnTo>
                  <a:lnTo>
                    <a:pt x="101600" y="1033760"/>
                  </a:lnTo>
                  <a:lnTo>
                    <a:pt x="127000" y="1037730"/>
                  </a:lnTo>
                  <a:lnTo>
                    <a:pt x="152400" y="1042098"/>
                  </a:lnTo>
                  <a:lnTo>
                    <a:pt x="156765" y="1042892"/>
                  </a:lnTo>
                  <a:lnTo>
                    <a:pt x="161131" y="1042892"/>
                  </a:lnTo>
                  <a:lnTo>
                    <a:pt x="165497" y="1042495"/>
                  </a:lnTo>
                  <a:lnTo>
                    <a:pt x="169862" y="1040907"/>
                  </a:lnTo>
                  <a:lnTo>
                    <a:pt x="173434" y="1038525"/>
                  </a:lnTo>
                  <a:lnTo>
                    <a:pt x="177006" y="1035745"/>
                  </a:lnTo>
                  <a:lnTo>
                    <a:pt x="179784" y="1032568"/>
                  </a:lnTo>
                  <a:lnTo>
                    <a:pt x="182165" y="1028995"/>
                  </a:lnTo>
                  <a:lnTo>
                    <a:pt x="187325" y="1014303"/>
                  </a:lnTo>
                  <a:lnTo>
                    <a:pt x="192881" y="1000008"/>
                  </a:lnTo>
                  <a:lnTo>
                    <a:pt x="198834" y="985316"/>
                  </a:lnTo>
                  <a:lnTo>
                    <a:pt x="205184" y="971022"/>
                  </a:lnTo>
                  <a:lnTo>
                    <a:pt x="211931" y="957124"/>
                  </a:lnTo>
                  <a:lnTo>
                    <a:pt x="218678" y="942432"/>
                  </a:lnTo>
                  <a:lnTo>
                    <a:pt x="225822" y="928932"/>
                  </a:lnTo>
                  <a:lnTo>
                    <a:pt x="233362" y="915034"/>
                  </a:lnTo>
                  <a:lnTo>
                    <a:pt x="241300" y="901931"/>
                  </a:lnTo>
                  <a:lnTo>
                    <a:pt x="249634" y="888430"/>
                  </a:lnTo>
                  <a:lnTo>
                    <a:pt x="258762" y="875327"/>
                  </a:lnTo>
                  <a:lnTo>
                    <a:pt x="267494" y="862620"/>
                  </a:lnTo>
                  <a:lnTo>
                    <a:pt x="276622" y="849517"/>
                  </a:lnTo>
                  <a:lnTo>
                    <a:pt x="286147" y="837207"/>
                  </a:lnTo>
                  <a:lnTo>
                    <a:pt x="295672" y="825295"/>
                  </a:lnTo>
                  <a:lnTo>
                    <a:pt x="305990" y="812986"/>
                  </a:lnTo>
                  <a:lnTo>
                    <a:pt x="307975" y="809015"/>
                  </a:lnTo>
                  <a:lnTo>
                    <a:pt x="309165" y="804647"/>
                  </a:lnTo>
                  <a:lnTo>
                    <a:pt x="309562" y="800279"/>
                  </a:lnTo>
                  <a:lnTo>
                    <a:pt x="309562" y="796309"/>
                  </a:lnTo>
                  <a:lnTo>
                    <a:pt x="308769" y="791941"/>
                  </a:lnTo>
                  <a:lnTo>
                    <a:pt x="307181" y="787970"/>
                  </a:lnTo>
                  <a:lnTo>
                    <a:pt x="304800" y="784396"/>
                  </a:lnTo>
                  <a:lnTo>
                    <a:pt x="301625" y="780823"/>
                  </a:lnTo>
                  <a:lnTo>
                    <a:pt x="237331" y="700614"/>
                  </a:lnTo>
                  <a:lnTo>
                    <a:pt x="235744" y="699025"/>
                  </a:lnTo>
                  <a:lnTo>
                    <a:pt x="234553" y="697437"/>
                  </a:lnTo>
                  <a:lnTo>
                    <a:pt x="233362" y="695452"/>
                  </a:lnTo>
                  <a:lnTo>
                    <a:pt x="232569" y="693069"/>
                  </a:lnTo>
                  <a:lnTo>
                    <a:pt x="231775" y="691084"/>
                  </a:lnTo>
                  <a:lnTo>
                    <a:pt x="231775" y="688701"/>
                  </a:lnTo>
                  <a:lnTo>
                    <a:pt x="231775" y="683936"/>
                  </a:lnTo>
                  <a:lnTo>
                    <a:pt x="232569" y="678774"/>
                  </a:lnTo>
                  <a:lnTo>
                    <a:pt x="234156" y="674010"/>
                  </a:lnTo>
                  <a:lnTo>
                    <a:pt x="236934" y="668848"/>
                  </a:lnTo>
                  <a:lnTo>
                    <a:pt x="240506" y="664480"/>
                  </a:lnTo>
                  <a:lnTo>
                    <a:pt x="256778" y="650185"/>
                  </a:lnTo>
                  <a:lnTo>
                    <a:pt x="272653" y="636287"/>
                  </a:lnTo>
                  <a:lnTo>
                    <a:pt x="288925" y="622390"/>
                  </a:lnTo>
                  <a:lnTo>
                    <a:pt x="305594" y="609286"/>
                  </a:lnTo>
                  <a:lnTo>
                    <a:pt x="322659" y="596183"/>
                  </a:lnTo>
                  <a:lnTo>
                    <a:pt x="339725" y="583874"/>
                  </a:lnTo>
                  <a:lnTo>
                    <a:pt x="357584" y="571961"/>
                  </a:lnTo>
                  <a:lnTo>
                    <a:pt x="375841" y="560446"/>
                  </a:lnTo>
                  <a:lnTo>
                    <a:pt x="381000" y="558064"/>
                  </a:lnTo>
                  <a:lnTo>
                    <a:pt x="386159" y="556475"/>
                  </a:lnTo>
                  <a:lnTo>
                    <a:pt x="391319" y="556078"/>
                  </a:lnTo>
                  <a:lnTo>
                    <a:pt x="396478" y="556475"/>
                  </a:lnTo>
                  <a:lnTo>
                    <a:pt x="401241" y="557667"/>
                  </a:lnTo>
                  <a:lnTo>
                    <a:pt x="403225" y="558461"/>
                  </a:lnTo>
                  <a:lnTo>
                    <a:pt x="405606" y="559652"/>
                  </a:lnTo>
                  <a:lnTo>
                    <a:pt x="407194" y="560843"/>
                  </a:lnTo>
                  <a:lnTo>
                    <a:pt x="408781" y="562431"/>
                  </a:lnTo>
                  <a:lnTo>
                    <a:pt x="410369" y="564020"/>
                  </a:lnTo>
                  <a:lnTo>
                    <a:pt x="411559" y="566005"/>
                  </a:lnTo>
                  <a:lnTo>
                    <a:pt x="427037" y="586653"/>
                  </a:lnTo>
                  <a:lnTo>
                    <a:pt x="442912" y="606904"/>
                  </a:lnTo>
                  <a:lnTo>
                    <a:pt x="457994" y="627552"/>
                  </a:lnTo>
                  <a:lnTo>
                    <a:pt x="472678" y="648200"/>
                  </a:lnTo>
                  <a:lnTo>
                    <a:pt x="475456" y="652170"/>
                  </a:lnTo>
                  <a:lnTo>
                    <a:pt x="478234" y="654950"/>
                  </a:lnTo>
                  <a:lnTo>
                    <a:pt x="481806" y="657729"/>
                  </a:lnTo>
                  <a:lnTo>
                    <a:pt x="486172" y="659318"/>
                  </a:lnTo>
                  <a:lnTo>
                    <a:pt x="490141" y="660509"/>
                  </a:lnTo>
                  <a:lnTo>
                    <a:pt x="494506" y="661303"/>
                  </a:lnTo>
                  <a:lnTo>
                    <a:pt x="498872" y="660906"/>
                  </a:lnTo>
                  <a:lnTo>
                    <a:pt x="503237" y="660112"/>
                  </a:lnTo>
                  <a:lnTo>
                    <a:pt x="517128" y="653759"/>
                  </a:lnTo>
                  <a:lnTo>
                    <a:pt x="531416" y="647406"/>
                  </a:lnTo>
                  <a:lnTo>
                    <a:pt x="546100" y="641449"/>
                  </a:lnTo>
                  <a:lnTo>
                    <a:pt x="560387" y="635890"/>
                  </a:lnTo>
                  <a:lnTo>
                    <a:pt x="575072" y="630331"/>
                  </a:lnTo>
                  <a:lnTo>
                    <a:pt x="590153" y="625566"/>
                  </a:lnTo>
                  <a:lnTo>
                    <a:pt x="604837" y="620404"/>
                  </a:lnTo>
                  <a:lnTo>
                    <a:pt x="619919" y="615640"/>
                  </a:lnTo>
                  <a:lnTo>
                    <a:pt x="635397" y="612066"/>
                  </a:lnTo>
                  <a:lnTo>
                    <a:pt x="650478" y="608492"/>
                  </a:lnTo>
                  <a:lnTo>
                    <a:pt x="665956" y="605713"/>
                  </a:lnTo>
                  <a:lnTo>
                    <a:pt x="681434" y="602933"/>
                  </a:lnTo>
                  <a:lnTo>
                    <a:pt x="696913" y="600154"/>
                  </a:lnTo>
                  <a:lnTo>
                    <a:pt x="711994" y="598168"/>
                  </a:lnTo>
                  <a:lnTo>
                    <a:pt x="727869" y="596580"/>
                  </a:lnTo>
                  <a:lnTo>
                    <a:pt x="743347" y="594992"/>
                  </a:lnTo>
                  <a:lnTo>
                    <a:pt x="747713" y="593403"/>
                  </a:lnTo>
                  <a:lnTo>
                    <a:pt x="751284" y="591418"/>
                  </a:lnTo>
                  <a:lnTo>
                    <a:pt x="754856" y="588638"/>
                  </a:lnTo>
                  <a:lnTo>
                    <a:pt x="757634" y="585462"/>
                  </a:lnTo>
                  <a:lnTo>
                    <a:pt x="760016" y="582285"/>
                  </a:lnTo>
                  <a:lnTo>
                    <a:pt x="762397" y="577917"/>
                  </a:lnTo>
                  <a:lnTo>
                    <a:pt x="763191" y="573550"/>
                  </a:lnTo>
                  <a:lnTo>
                    <a:pt x="763588" y="569182"/>
                  </a:lnTo>
                  <a:lnTo>
                    <a:pt x="765969" y="543769"/>
                  </a:lnTo>
                  <a:lnTo>
                    <a:pt x="768747" y="517959"/>
                  </a:lnTo>
                  <a:lnTo>
                    <a:pt x="771525" y="492943"/>
                  </a:lnTo>
                  <a:lnTo>
                    <a:pt x="774700" y="467133"/>
                  </a:lnTo>
                  <a:lnTo>
                    <a:pt x="774700" y="464751"/>
                  </a:lnTo>
                  <a:lnTo>
                    <a:pt x="775097" y="462766"/>
                  </a:lnTo>
                  <a:lnTo>
                    <a:pt x="775891" y="460383"/>
                  </a:lnTo>
                  <a:lnTo>
                    <a:pt x="776684" y="458398"/>
                  </a:lnTo>
                  <a:lnTo>
                    <a:pt x="777875" y="456412"/>
                  </a:lnTo>
                  <a:lnTo>
                    <a:pt x="779066" y="454824"/>
                  </a:lnTo>
                  <a:lnTo>
                    <a:pt x="782638" y="451250"/>
                  </a:lnTo>
                  <a:lnTo>
                    <a:pt x="786606" y="448471"/>
                  </a:lnTo>
                  <a:lnTo>
                    <a:pt x="791369" y="446486"/>
                  </a:lnTo>
                  <a:lnTo>
                    <a:pt x="796925" y="444897"/>
                  </a:lnTo>
                  <a:lnTo>
                    <a:pt x="802481" y="444500"/>
                  </a:lnTo>
                  <a:close/>
                  <a:moveTo>
                    <a:pt x="1780579" y="266729"/>
                  </a:moveTo>
                  <a:lnTo>
                    <a:pt x="1770667" y="267126"/>
                  </a:lnTo>
                  <a:lnTo>
                    <a:pt x="1761944" y="267921"/>
                  </a:lnTo>
                  <a:lnTo>
                    <a:pt x="1752824" y="269113"/>
                  </a:lnTo>
                  <a:lnTo>
                    <a:pt x="1744101" y="270304"/>
                  </a:lnTo>
                  <a:lnTo>
                    <a:pt x="1735378" y="272688"/>
                  </a:lnTo>
                  <a:lnTo>
                    <a:pt x="1727052" y="275071"/>
                  </a:lnTo>
                  <a:lnTo>
                    <a:pt x="1718329" y="277852"/>
                  </a:lnTo>
                  <a:lnTo>
                    <a:pt x="1710399" y="281030"/>
                  </a:lnTo>
                  <a:lnTo>
                    <a:pt x="1702469" y="284605"/>
                  </a:lnTo>
                  <a:lnTo>
                    <a:pt x="1694539" y="288578"/>
                  </a:lnTo>
                  <a:lnTo>
                    <a:pt x="1687005" y="292550"/>
                  </a:lnTo>
                  <a:lnTo>
                    <a:pt x="1679472" y="297317"/>
                  </a:lnTo>
                  <a:lnTo>
                    <a:pt x="1672731" y="302482"/>
                  </a:lnTo>
                  <a:lnTo>
                    <a:pt x="1665991" y="308043"/>
                  </a:lnTo>
                  <a:lnTo>
                    <a:pt x="1659250" y="313605"/>
                  </a:lnTo>
                  <a:lnTo>
                    <a:pt x="1653303" y="319563"/>
                  </a:lnTo>
                  <a:lnTo>
                    <a:pt x="1647355" y="325919"/>
                  </a:lnTo>
                  <a:lnTo>
                    <a:pt x="1641804" y="332275"/>
                  </a:lnTo>
                  <a:lnTo>
                    <a:pt x="1636253" y="339029"/>
                  </a:lnTo>
                  <a:lnTo>
                    <a:pt x="1631098" y="346179"/>
                  </a:lnTo>
                  <a:lnTo>
                    <a:pt x="1626340" y="353727"/>
                  </a:lnTo>
                  <a:lnTo>
                    <a:pt x="1621979" y="361275"/>
                  </a:lnTo>
                  <a:lnTo>
                    <a:pt x="1618014" y="368822"/>
                  </a:lnTo>
                  <a:lnTo>
                    <a:pt x="1614445" y="376767"/>
                  </a:lnTo>
                  <a:lnTo>
                    <a:pt x="1611273" y="384712"/>
                  </a:lnTo>
                  <a:lnTo>
                    <a:pt x="1608498" y="393055"/>
                  </a:lnTo>
                  <a:lnTo>
                    <a:pt x="1606119" y="401794"/>
                  </a:lnTo>
                  <a:lnTo>
                    <a:pt x="1604136" y="410534"/>
                  </a:lnTo>
                  <a:lnTo>
                    <a:pt x="1602550" y="419273"/>
                  </a:lnTo>
                  <a:lnTo>
                    <a:pt x="1601361" y="428410"/>
                  </a:lnTo>
                  <a:lnTo>
                    <a:pt x="1600568" y="437547"/>
                  </a:lnTo>
                  <a:lnTo>
                    <a:pt x="1600171" y="447081"/>
                  </a:lnTo>
                  <a:lnTo>
                    <a:pt x="1600568" y="456218"/>
                  </a:lnTo>
                  <a:lnTo>
                    <a:pt x="1601361" y="465354"/>
                  </a:lnTo>
                  <a:lnTo>
                    <a:pt x="1602550" y="474094"/>
                  </a:lnTo>
                  <a:lnTo>
                    <a:pt x="1604136" y="482833"/>
                  </a:lnTo>
                  <a:lnTo>
                    <a:pt x="1606119" y="491970"/>
                  </a:lnTo>
                  <a:lnTo>
                    <a:pt x="1608498" y="500312"/>
                  </a:lnTo>
                  <a:lnTo>
                    <a:pt x="1611273" y="508655"/>
                  </a:lnTo>
                  <a:lnTo>
                    <a:pt x="1614445" y="516997"/>
                  </a:lnTo>
                  <a:lnTo>
                    <a:pt x="1618014" y="524545"/>
                  </a:lnTo>
                  <a:lnTo>
                    <a:pt x="1621979" y="532490"/>
                  </a:lnTo>
                  <a:lnTo>
                    <a:pt x="1626340" y="540435"/>
                  </a:lnTo>
                  <a:lnTo>
                    <a:pt x="1631098" y="547585"/>
                  </a:lnTo>
                  <a:lnTo>
                    <a:pt x="1636253" y="554338"/>
                  </a:lnTo>
                  <a:lnTo>
                    <a:pt x="1641804" y="561092"/>
                  </a:lnTo>
                  <a:lnTo>
                    <a:pt x="1647355" y="567845"/>
                  </a:lnTo>
                  <a:lnTo>
                    <a:pt x="1653303" y="573804"/>
                  </a:lnTo>
                  <a:lnTo>
                    <a:pt x="1659250" y="580160"/>
                  </a:lnTo>
                  <a:lnTo>
                    <a:pt x="1665991" y="585721"/>
                  </a:lnTo>
                  <a:lnTo>
                    <a:pt x="1672731" y="591283"/>
                  </a:lnTo>
                  <a:lnTo>
                    <a:pt x="1679472" y="596050"/>
                  </a:lnTo>
                  <a:lnTo>
                    <a:pt x="1687005" y="600817"/>
                  </a:lnTo>
                  <a:lnTo>
                    <a:pt x="1694539" y="605186"/>
                  </a:lnTo>
                  <a:lnTo>
                    <a:pt x="1702469" y="609159"/>
                  </a:lnTo>
                  <a:lnTo>
                    <a:pt x="1710399" y="612734"/>
                  </a:lnTo>
                  <a:lnTo>
                    <a:pt x="1718329" y="615912"/>
                  </a:lnTo>
                  <a:lnTo>
                    <a:pt x="1727052" y="618693"/>
                  </a:lnTo>
                  <a:lnTo>
                    <a:pt x="1735378" y="621076"/>
                  </a:lnTo>
                  <a:lnTo>
                    <a:pt x="1744101" y="623063"/>
                  </a:lnTo>
                  <a:lnTo>
                    <a:pt x="1752824" y="624652"/>
                  </a:lnTo>
                  <a:lnTo>
                    <a:pt x="1761944" y="626241"/>
                  </a:lnTo>
                  <a:lnTo>
                    <a:pt x="1770667" y="626638"/>
                  </a:lnTo>
                  <a:lnTo>
                    <a:pt x="1780579" y="627035"/>
                  </a:lnTo>
                  <a:lnTo>
                    <a:pt x="1789699" y="626638"/>
                  </a:lnTo>
                  <a:lnTo>
                    <a:pt x="1798819" y="626241"/>
                  </a:lnTo>
                  <a:lnTo>
                    <a:pt x="1807542" y="624652"/>
                  </a:lnTo>
                  <a:lnTo>
                    <a:pt x="1816265" y="623063"/>
                  </a:lnTo>
                  <a:lnTo>
                    <a:pt x="1825384" y="621076"/>
                  </a:lnTo>
                  <a:lnTo>
                    <a:pt x="1833711" y="618693"/>
                  </a:lnTo>
                  <a:lnTo>
                    <a:pt x="1842037" y="615912"/>
                  </a:lnTo>
                  <a:lnTo>
                    <a:pt x="1850364" y="612734"/>
                  </a:lnTo>
                  <a:lnTo>
                    <a:pt x="1858294" y="609159"/>
                  </a:lnTo>
                  <a:lnTo>
                    <a:pt x="1866224" y="605186"/>
                  </a:lnTo>
                  <a:lnTo>
                    <a:pt x="1873757" y="600817"/>
                  </a:lnTo>
                  <a:lnTo>
                    <a:pt x="1880894" y="596050"/>
                  </a:lnTo>
                  <a:lnTo>
                    <a:pt x="1888031" y="591283"/>
                  </a:lnTo>
                  <a:lnTo>
                    <a:pt x="1894772" y="585721"/>
                  </a:lnTo>
                  <a:lnTo>
                    <a:pt x="1901116" y="580160"/>
                  </a:lnTo>
                  <a:lnTo>
                    <a:pt x="1907460" y="573804"/>
                  </a:lnTo>
                  <a:lnTo>
                    <a:pt x="1913804" y="567845"/>
                  </a:lnTo>
                  <a:lnTo>
                    <a:pt x="1919355" y="561092"/>
                  </a:lnTo>
                  <a:lnTo>
                    <a:pt x="1924509" y="554338"/>
                  </a:lnTo>
                  <a:lnTo>
                    <a:pt x="1929664" y="547585"/>
                  </a:lnTo>
                  <a:lnTo>
                    <a:pt x="1934026" y="540435"/>
                  </a:lnTo>
                  <a:lnTo>
                    <a:pt x="1938387" y="532490"/>
                  </a:lnTo>
                  <a:lnTo>
                    <a:pt x="1942352" y="524545"/>
                  </a:lnTo>
                  <a:lnTo>
                    <a:pt x="1945921" y="516997"/>
                  </a:lnTo>
                  <a:lnTo>
                    <a:pt x="1949093" y="508655"/>
                  </a:lnTo>
                  <a:lnTo>
                    <a:pt x="1951868" y="500312"/>
                  </a:lnTo>
                  <a:lnTo>
                    <a:pt x="1954247" y="491970"/>
                  </a:lnTo>
                  <a:lnTo>
                    <a:pt x="1957023" y="482833"/>
                  </a:lnTo>
                  <a:lnTo>
                    <a:pt x="1958212" y="474094"/>
                  </a:lnTo>
                  <a:lnTo>
                    <a:pt x="1959402" y="465354"/>
                  </a:lnTo>
                  <a:lnTo>
                    <a:pt x="1960195" y="456218"/>
                  </a:lnTo>
                  <a:lnTo>
                    <a:pt x="1960591" y="447081"/>
                  </a:lnTo>
                  <a:lnTo>
                    <a:pt x="1960195" y="437547"/>
                  </a:lnTo>
                  <a:lnTo>
                    <a:pt x="1959402" y="428410"/>
                  </a:lnTo>
                  <a:lnTo>
                    <a:pt x="1958212" y="419273"/>
                  </a:lnTo>
                  <a:lnTo>
                    <a:pt x="1957023" y="410534"/>
                  </a:lnTo>
                  <a:lnTo>
                    <a:pt x="1954247" y="401794"/>
                  </a:lnTo>
                  <a:lnTo>
                    <a:pt x="1951868" y="393055"/>
                  </a:lnTo>
                  <a:lnTo>
                    <a:pt x="1949093" y="384712"/>
                  </a:lnTo>
                  <a:lnTo>
                    <a:pt x="1945921" y="376767"/>
                  </a:lnTo>
                  <a:lnTo>
                    <a:pt x="1942352" y="368822"/>
                  </a:lnTo>
                  <a:lnTo>
                    <a:pt x="1938387" y="361275"/>
                  </a:lnTo>
                  <a:lnTo>
                    <a:pt x="1934026" y="353727"/>
                  </a:lnTo>
                  <a:lnTo>
                    <a:pt x="1929664" y="346179"/>
                  </a:lnTo>
                  <a:lnTo>
                    <a:pt x="1924509" y="339029"/>
                  </a:lnTo>
                  <a:lnTo>
                    <a:pt x="1919355" y="332275"/>
                  </a:lnTo>
                  <a:lnTo>
                    <a:pt x="1913804" y="325919"/>
                  </a:lnTo>
                  <a:lnTo>
                    <a:pt x="1907460" y="319563"/>
                  </a:lnTo>
                  <a:lnTo>
                    <a:pt x="1901116" y="313605"/>
                  </a:lnTo>
                  <a:lnTo>
                    <a:pt x="1894772" y="308043"/>
                  </a:lnTo>
                  <a:lnTo>
                    <a:pt x="1888031" y="302482"/>
                  </a:lnTo>
                  <a:lnTo>
                    <a:pt x="1880894" y="297317"/>
                  </a:lnTo>
                  <a:lnTo>
                    <a:pt x="1873757" y="292550"/>
                  </a:lnTo>
                  <a:lnTo>
                    <a:pt x="1866224" y="288578"/>
                  </a:lnTo>
                  <a:lnTo>
                    <a:pt x="1858294" y="284605"/>
                  </a:lnTo>
                  <a:lnTo>
                    <a:pt x="1850364" y="281030"/>
                  </a:lnTo>
                  <a:lnTo>
                    <a:pt x="1842037" y="277852"/>
                  </a:lnTo>
                  <a:lnTo>
                    <a:pt x="1833711" y="275071"/>
                  </a:lnTo>
                  <a:lnTo>
                    <a:pt x="1825384" y="272688"/>
                  </a:lnTo>
                  <a:lnTo>
                    <a:pt x="1816265" y="270304"/>
                  </a:lnTo>
                  <a:lnTo>
                    <a:pt x="1807542" y="269113"/>
                  </a:lnTo>
                  <a:lnTo>
                    <a:pt x="1798819" y="267921"/>
                  </a:lnTo>
                  <a:lnTo>
                    <a:pt x="1789699" y="267126"/>
                  </a:lnTo>
                  <a:lnTo>
                    <a:pt x="1780579" y="266729"/>
                  </a:lnTo>
                  <a:close/>
                  <a:moveTo>
                    <a:pt x="1769477" y="236538"/>
                  </a:moveTo>
                  <a:lnTo>
                    <a:pt x="1780579" y="236538"/>
                  </a:lnTo>
                  <a:lnTo>
                    <a:pt x="1791285" y="236538"/>
                  </a:lnTo>
                  <a:lnTo>
                    <a:pt x="1801594" y="237333"/>
                  </a:lnTo>
                  <a:lnTo>
                    <a:pt x="1812300" y="238922"/>
                  </a:lnTo>
                  <a:lnTo>
                    <a:pt x="1823005" y="240511"/>
                  </a:lnTo>
                  <a:lnTo>
                    <a:pt x="1832918" y="242894"/>
                  </a:lnTo>
                  <a:lnTo>
                    <a:pt x="1842830" y="245675"/>
                  </a:lnTo>
                  <a:lnTo>
                    <a:pt x="1852346" y="248853"/>
                  </a:lnTo>
                  <a:lnTo>
                    <a:pt x="1861862" y="252825"/>
                  </a:lnTo>
                  <a:lnTo>
                    <a:pt x="1871775" y="256798"/>
                  </a:lnTo>
                  <a:lnTo>
                    <a:pt x="1880498" y="261962"/>
                  </a:lnTo>
                  <a:lnTo>
                    <a:pt x="1889221" y="267126"/>
                  </a:lnTo>
                  <a:lnTo>
                    <a:pt x="1897944" y="272291"/>
                  </a:lnTo>
                  <a:lnTo>
                    <a:pt x="1905874" y="278249"/>
                  </a:lnTo>
                  <a:lnTo>
                    <a:pt x="1914200" y="284208"/>
                  </a:lnTo>
                  <a:lnTo>
                    <a:pt x="1921734" y="290961"/>
                  </a:lnTo>
                  <a:lnTo>
                    <a:pt x="1929268" y="297715"/>
                  </a:lnTo>
                  <a:lnTo>
                    <a:pt x="1936008" y="305660"/>
                  </a:lnTo>
                  <a:lnTo>
                    <a:pt x="1942352" y="313207"/>
                  </a:lnTo>
                  <a:lnTo>
                    <a:pt x="1948696" y="320755"/>
                  </a:lnTo>
                  <a:lnTo>
                    <a:pt x="1954644" y="329097"/>
                  </a:lnTo>
                  <a:lnTo>
                    <a:pt x="1960195" y="337440"/>
                  </a:lnTo>
                  <a:lnTo>
                    <a:pt x="1965349" y="346179"/>
                  </a:lnTo>
                  <a:lnTo>
                    <a:pt x="1970107" y="355713"/>
                  </a:lnTo>
                  <a:lnTo>
                    <a:pt x="1974072" y="364850"/>
                  </a:lnTo>
                  <a:lnTo>
                    <a:pt x="1978037" y="374384"/>
                  </a:lnTo>
                  <a:lnTo>
                    <a:pt x="1981209" y="384315"/>
                  </a:lnTo>
                  <a:lnTo>
                    <a:pt x="1983985" y="393849"/>
                  </a:lnTo>
                  <a:lnTo>
                    <a:pt x="1986364" y="404575"/>
                  </a:lnTo>
                  <a:lnTo>
                    <a:pt x="1988346" y="414903"/>
                  </a:lnTo>
                  <a:lnTo>
                    <a:pt x="1989536" y="425232"/>
                  </a:lnTo>
                  <a:lnTo>
                    <a:pt x="1990329" y="435958"/>
                  </a:lnTo>
                  <a:lnTo>
                    <a:pt x="1990725" y="447081"/>
                  </a:lnTo>
                  <a:lnTo>
                    <a:pt x="1990329" y="457807"/>
                  </a:lnTo>
                  <a:lnTo>
                    <a:pt x="1989536" y="468135"/>
                  </a:lnTo>
                  <a:lnTo>
                    <a:pt x="1988346" y="478861"/>
                  </a:lnTo>
                  <a:lnTo>
                    <a:pt x="1986364" y="489587"/>
                  </a:lnTo>
                  <a:lnTo>
                    <a:pt x="1983985" y="499518"/>
                  </a:lnTo>
                  <a:lnTo>
                    <a:pt x="1981209" y="509449"/>
                  </a:lnTo>
                  <a:lnTo>
                    <a:pt x="1978037" y="518983"/>
                  </a:lnTo>
                  <a:lnTo>
                    <a:pt x="1974072" y="528517"/>
                  </a:lnTo>
                  <a:lnTo>
                    <a:pt x="1970107" y="538051"/>
                  </a:lnTo>
                  <a:lnTo>
                    <a:pt x="1965349" y="547188"/>
                  </a:lnTo>
                  <a:lnTo>
                    <a:pt x="1960195" y="555927"/>
                  </a:lnTo>
                  <a:lnTo>
                    <a:pt x="1954644" y="564270"/>
                  </a:lnTo>
                  <a:lnTo>
                    <a:pt x="1948696" y="572612"/>
                  </a:lnTo>
                  <a:lnTo>
                    <a:pt x="1942352" y="580954"/>
                  </a:lnTo>
                  <a:lnTo>
                    <a:pt x="1936008" y="588502"/>
                  </a:lnTo>
                  <a:lnTo>
                    <a:pt x="1929268" y="595652"/>
                  </a:lnTo>
                  <a:lnTo>
                    <a:pt x="1921734" y="602406"/>
                  </a:lnTo>
                  <a:lnTo>
                    <a:pt x="1914200" y="609159"/>
                  </a:lnTo>
                  <a:lnTo>
                    <a:pt x="1905874" y="615118"/>
                  </a:lnTo>
                  <a:lnTo>
                    <a:pt x="1897944" y="621076"/>
                  </a:lnTo>
                  <a:lnTo>
                    <a:pt x="1889221" y="627035"/>
                  </a:lnTo>
                  <a:lnTo>
                    <a:pt x="1880498" y="631802"/>
                  </a:lnTo>
                  <a:lnTo>
                    <a:pt x="1871775" y="636569"/>
                  </a:lnTo>
                  <a:lnTo>
                    <a:pt x="1861862" y="640542"/>
                  </a:lnTo>
                  <a:lnTo>
                    <a:pt x="1852346" y="644514"/>
                  </a:lnTo>
                  <a:lnTo>
                    <a:pt x="1842830" y="647692"/>
                  </a:lnTo>
                  <a:lnTo>
                    <a:pt x="1832918" y="650473"/>
                  </a:lnTo>
                  <a:lnTo>
                    <a:pt x="1823005" y="652856"/>
                  </a:lnTo>
                  <a:lnTo>
                    <a:pt x="1812300" y="654843"/>
                  </a:lnTo>
                  <a:lnTo>
                    <a:pt x="1801594" y="656034"/>
                  </a:lnTo>
                  <a:lnTo>
                    <a:pt x="1791285" y="656829"/>
                  </a:lnTo>
                  <a:lnTo>
                    <a:pt x="1780579" y="657226"/>
                  </a:lnTo>
                  <a:lnTo>
                    <a:pt x="1769477" y="656829"/>
                  </a:lnTo>
                  <a:lnTo>
                    <a:pt x="1758772" y="656034"/>
                  </a:lnTo>
                  <a:lnTo>
                    <a:pt x="1748463" y="654843"/>
                  </a:lnTo>
                  <a:lnTo>
                    <a:pt x="1738154" y="652856"/>
                  </a:lnTo>
                  <a:lnTo>
                    <a:pt x="1727845" y="650473"/>
                  </a:lnTo>
                  <a:lnTo>
                    <a:pt x="1717536" y="647692"/>
                  </a:lnTo>
                  <a:lnTo>
                    <a:pt x="1708020" y="644514"/>
                  </a:lnTo>
                  <a:lnTo>
                    <a:pt x="1698504" y="640542"/>
                  </a:lnTo>
                  <a:lnTo>
                    <a:pt x="1689384" y="636569"/>
                  </a:lnTo>
                  <a:lnTo>
                    <a:pt x="1680265" y="631802"/>
                  </a:lnTo>
                  <a:lnTo>
                    <a:pt x="1671145" y="627035"/>
                  </a:lnTo>
                  <a:lnTo>
                    <a:pt x="1662819" y="621076"/>
                  </a:lnTo>
                  <a:lnTo>
                    <a:pt x="1654492" y="615118"/>
                  </a:lnTo>
                  <a:lnTo>
                    <a:pt x="1646562" y="609159"/>
                  </a:lnTo>
                  <a:lnTo>
                    <a:pt x="1639028" y="602406"/>
                  </a:lnTo>
                  <a:lnTo>
                    <a:pt x="1631495" y="595652"/>
                  </a:lnTo>
                  <a:lnTo>
                    <a:pt x="1624358" y="588502"/>
                  </a:lnTo>
                  <a:lnTo>
                    <a:pt x="1618014" y="580954"/>
                  </a:lnTo>
                  <a:lnTo>
                    <a:pt x="1611670" y="572612"/>
                  </a:lnTo>
                  <a:lnTo>
                    <a:pt x="1606119" y="564270"/>
                  </a:lnTo>
                  <a:lnTo>
                    <a:pt x="1600568" y="555927"/>
                  </a:lnTo>
                  <a:lnTo>
                    <a:pt x="1595413" y="547188"/>
                  </a:lnTo>
                  <a:lnTo>
                    <a:pt x="1591052" y="538051"/>
                  </a:lnTo>
                  <a:lnTo>
                    <a:pt x="1586294" y="528517"/>
                  </a:lnTo>
                  <a:lnTo>
                    <a:pt x="1582725" y="518983"/>
                  </a:lnTo>
                  <a:lnTo>
                    <a:pt x="1579553" y="509449"/>
                  </a:lnTo>
                  <a:lnTo>
                    <a:pt x="1576381" y="499518"/>
                  </a:lnTo>
                  <a:lnTo>
                    <a:pt x="1574399" y="489587"/>
                  </a:lnTo>
                  <a:lnTo>
                    <a:pt x="1572416" y="478861"/>
                  </a:lnTo>
                  <a:lnTo>
                    <a:pt x="1571227" y="468135"/>
                  </a:lnTo>
                  <a:lnTo>
                    <a:pt x="1570434" y="457807"/>
                  </a:lnTo>
                  <a:lnTo>
                    <a:pt x="1570037" y="447081"/>
                  </a:lnTo>
                  <a:lnTo>
                    <a:pt x="1570434" y="435958"/>
                  </a:lnTo>
                  <a:lnTo>
                    <a:pt x="1571227" y="425232"/>
                  </a:lnTo>
                  <a:lnTo>
                    <a:pt x="1572416" y="414903"/>
                  </a:lnTo>
                  <a:lnTo>
                    <a:pt x="1574399" y="404575"/>
                  </a:lnTo>
                  <a:lnTo>
                    <a:pt x="1576381" y="393849"/>
                  </a:lnTo>
                  <a:lnTo>
                    <a:pt x="1579553" y="384315"/>
                  </a:lnTo>
                  <a:lnTo>
                    <a:pt x="1582725" y="374384"/>
                  </a:lnTo>
                  <a:lnTo>
                    <a:pt x="1586294" y="364850"/>
                  </a:lnTo>
                  <a:lnTo>
                    <a:pt x="1591052" y="355713"/>
                  </a:lnTo>
                  <a:lnTo>
                    <a:pt x="1595413" y="346179"/>
                  </a:lnTo>
                  <a:lnTo>
                    <a:pt x="1600568" y="337440"/>
                  </a:lnTo>
                  <a:lnTo>
                    <a:pt x="1606119" y="329097"/>
                  </a:lnTo>
                  <a:lnTo>
                    <a:pt x="1611670" y="320755"/>
                  </a:lnTo>
                  <a:lnTo>
                    <a:pt x="1618014" y="313207"/>
                  </a:lnTo>
                  <a:lnTo>
                    <a:pt x="1624358" y="305660"/>
                  </a:lnTo>
                  <a:lnTo>
                    <a:pt x="1631495" y="297715"/>
                  </a:lnTo>
                  <a:lnTo>
                    <a:pt x="1639028" y="290961"/>
                  </a:lnTo>
                  <a:lnTo>
                    <a:pt x="1646562" y="284208"/>
                  </a:lnTo>
                  <a:lnTo>
                    <a:pt x="1654492" y="278249"/>
                  </a:lnTo>
                  <a:lnTo>
                    <a:pt x="1662819" y="272291"/>
                  </a:lnTo>
                  <a:lnTo>
                    <a:pt x="1671145" y="267126"/>
                  </a:lnTo>
                  <a:lnTo>
                    <a:pt x="1680265" y="261962"/>
                  </a:lnTo>
                  <a:lnTo>
                    <a:pt x="1689384" y="256798"/>
                  </a:lnTo>
                  <a:lnTo>
                    <a:pt x="1698504" y="252825"/>
                  </a:lnTo>
                  <a:lnTo>
                    <a:pt x="1708020" y="248853"/>
                  </a:lnTo>
                  <a:lnTo>
                    <a:pt x="1717536" y="245675"/>
                  </a:lnTo>
                  <a:lnTo>
                    <a:pt x="1727845" y="242894"/>
                  </a:lnTo>
                  <a:lnTo>
                    <a:pt x="1738154" y="240511"/>
                  </a:lnTo>
                  <a:lnTo>
                    <a:pt x="1748463" y="238922"/>
                  </a:lnTo>
                  <a:lnTo>
                    <a:pt x="1758772" y="237333"/>
                  </a:lnTo>
                  <a:lnTo>
                    <a:pt x="1769477" y="236538"/>
                  </a:lnTo>
                  <a:close/>
                  <a:moveTo>
                    <a:pt x="1775815" y="217488"/>
                  </a:moveTo>
                  <a:lnTo>
                    <a:pt x="1764301" y="218281"/>
                  </a:lnTo>
                  <a:lnTo>
                    <a:pt x="1752786" y="219472"/>
                  </a:lnTo>
                  <a:lnTo>
                    <a:pt x="1741669" y="221059"/>
                  </a:lnTo>
                  <a:lnTo>
                    <a:pt x="1730154" y="223441"/>
                  </a:lnTo>
                  <a:lnTo>
                    <a:pt x="1718243" y="226219"/>
                  </a:lnTo>
                  <a:lnTo>
                    <a:pt x="1707125" y="229791"/>
                  </a:lnTo>
                  <a:lnTo>
                    <a:pt x="1696405" y="233759"/>
                  </a:lnTo>
                  <a:lnTo>
                    <a:pt x="1685684" y="238125"/>
                  </a:lnTo>
                  <a:lnTo>
                    <a:pt x="1674964" y="243285"/>
                  </a:lnTo>
                  <a:lnTo>
                    <a:pt x="1665038" y="248841"/>
                  </a:lnTo>
                  <a:lnTo>
                    <a:pt x="1655509" y="254794"/>
                  </a:lnTo>
                  <a:lnTo>
                    <a:pt x="1646376" y="261541"/>
                  </a:lnTo>
                  <a:lnTo>
                    <a:pt x="1637641" y="268288"/>
                  </a:lnTo>
                  <a:lnTo>
                    <a:pt x="1628906" y="275035"/>
                  </a:lnTo>
                  <a:lnTo>
                    <a:pt x="1620568" y="282575"/>
                  </a:lnTo>
                  <a:lnTo>
                    <a:pt x="1613024" y="290513"/>
                  </a:lnTo>
                  <a:lnTo>
                    <a:pt x="1605877" y="298847"/>
                  </a:lnTo>
                  <a:lnTo>
                    <a:pt x="1598730" y="307578"/>
                  </a:lnTo>
                  <a:lnTo>
                    <a:pt x="1592377" y="316707"/>
                  </a:lnTo>
                  <a:lnTo>
                    <a:pt x="1586025" y="325835"/>
                  </a:lnTo>
                  <a:lnTo>
                    <a:pt x="1580466" y="334963"/>
                  </a:lnTo>
                  <a:lnTo>
                    <a:pt x="1575304" y="344885"/>
                  </a:lnTo>
                  <a:lnTo>
                    <a:pt x="1570937" y="355203"/>
                  </a:lnTo>
                  <a:lnTo>
                    <a:pt x="1566569" y="365125"/>
                  </a:lnTo>
                  <a:lnTo>
                    <a:pt x="1562995" y="375444"/>
                  </a:lnTo>
                  <a:lnTo>
                    <a:pt x="1559819" y="385763"/>
                  </a:lnTo>
                  <a:lnTo>
                    <a:pt x="1557039" y="396875"/>
                  </a:lnTo>
                  <a:lnTo>
                    <a:pt x="1555054" y="407988"/>
                  </a:lnTo>
                  <a:lnTo>
                    <a:pt x="1553466" y="418703"/>
                  </a:lnTo>
                  <a:lnTo>
                    <a:pt x="1552275" y="429816"/>
                  </a:lnTo>
                  <a:lnTo>
                    <a:pt x="1551481" y="440929"/>
                  </a:lnTo>
                  <a:lnTo>
                    <a:pt x="1551481" y="452438"/>
                  </a:lnTo>
                  <a:lnTo>
                    <a:pt x="1552275" y="463947"/>
                  </a:lnTo>
                  <a:lnTo>
                    <a:pt x="1553466" y="475060"/>
                  </a:lnTo>
                  <a:lnTo>
                    <a:pt x="1555054" y="486569"/>
                  </a:lnTo>
                  <a:lnTo>
                    <a:pt x="1557437" y="498079"/>
                  </a:lnTo>
                  <a:lnTo>
                    <a:pt x="1560216" y="509588"/>
                  </a:lnTo>
                  <a:lnTo>
                    <a:pt x="1563789" y="520700"/>
                  </a:lnTo>
                  <a:lnTo>
                    <a:pt x="1567760" y="531416"/>
                  </a:lnTo>
                  <a:lnTo>
                    <a:pt x="1572525" y="542529"/>
                  </a:lnTo>
                  <a:lnTo>
                    <a:pt x="1577290" y="552847"/>
                  </a:lnTo>
                  <a:lnTo>
                    <a:pt x="1582848" y="562769"/>
                  </a:lnTo>
                  <a:lnTo>
                    <a:pt x="1589201" y="572294"/>
                  </a:lnTo>
                  <a:lnTo>
                    <a:pt x="1595554" y="581819"/>
                  </a:lnTo>
                  <a:lnTo>
                    <a:pt x="1602304" y="590550"/>
                  </a:lnTo>
                  <a:lnTo>
                    <a:pt x="1609451" y="598885"/>
                  </a:lnTo>
                  <a:lnTo>
                    <a:pt x="1616995" y="607219"/>
                  </a:lnTo>
                  <a:lnTo>
                    <a:pt x="1624936" y="614760"/>
                  </a:lnTo>
                  <a:lnTo>
                    <a:pt x="1632877" y="621904"/>
                  </a:lnTo>
                  <a:lnTo>
                    <a:pt x="1642009" y="629047"/>
                  </a:lnTo>
                  <a:lnTo>
                    <a:pt x="1650744" y="635794"/>
                  </a:lnTo>
                  <a:lnTo>
                    <a:pt x="1659876" y="641747"/>
                  </a:lnTo>
                  <a:lnTo>
                    <a:pt x="1669405" y="647304"/>
                  </a:lnTo>
                  <a:lnTo>
                    <a:pt x="1678935" y="652066"/>
                  </a:lnTo>
                  <a:lnTo>
                    <a:pt x="1689258" y="656829"/>
                  </a:lnTo>
                  <a:lnTo>
                    <a:pt x="1699581" y="661194"/>
                  </a:lnTo>
                  <a:lnTo>
                    <a:pt x="1709905" y="664766"/>
                  </a:lnTo>
                  <a:lnTo>
                    <a:pt x="1720228" y="667941"/>
                  </a:lnTo>
                  <a:lnTo>
                    <a:pt x="1731345" y="670719"/>
                  </a:lnTo>
                  <a:lnTo>
                    <a:pt x="1742066" y="673101"/>
                  </a:lnTo>
                  <a:lnTo>
                    <a:pt x="1753183" y="674688"/>
                  </a:lnTo>
                  <a:lnTo>
                    <a:pt x="1764301" y="675879"/>
                  </a:lnTo>
                  <a:lnTo>
                    <a:pt x="1775815" y="676276"/>
                  </a:lnTo>
                  <a:lnTo>
                    <a:pt x="1786932" y="676276"/>
                  </a:lnTo>
                  <a:lnTo>
                    <a:pt x="1798447" y="675879"/>
                  </a:lnTo>
                  <a:lnTo>
                    <a:pt x="1809564" y="674688"/>
                  </a:lnTo>
                  <a:lnTo>
                    <a:pt x="1821476" y="673101"/>
                  </a:lnTo>
                  <a:lnTo>
                    <a:pt x="1832593" y="670322"/>
                  </a:lnTo>
                  <a:lnTo>
                    <a:pt x="1844108" y="667544"/>
                  </a:lnTo>
                  <a:lnTo>
                    <a:pt x="1855225" y="663972"/>
                  </a:lnTo>
                  <a:lnTo>
                    <a:pt x="1866740" y="660004"/>
                  </a:lnTo>
                  <a:lnTo>
                    <a:pt x="1877063" y="655241"/>
                  </a:lnTo>
                  <a:lnTo>
                    <a:pt x="1887386" y="650479"/>
                  </a:lnTo>
                  <a:lnTo>
                    <a:pt x="1897313" y="644922"/>
                  </a:lnTo>
                  <a:lnTo>
                    <a:pt x="1906842" y="638969"/>
                  </a:lnTo>
                  <a:lnTo>
                    <a:pt x="1916371" y="632619"/>
                  </a:lnTo>
                  <a:lnTo>
                    <a:pt x="1925503" y="625872"/>
                  </a:lnTo>
                  <a:lnTo>
                    <a:pt x="1933841" y="618332"/>
                  </a:lnTo>
                  <a:lnTo>
                    <a:pt x="1941782" y="610791"/>
                  </a:lnTo>
                  <a:lnTo>
                    <a:pt x="1949723" y="603250"/>
                  </a:lnTo>
                  <a:lnTo>
                    <a:pt x="1957267" y="594916"/>
                  </a:lnTo>
                  <a:lnTo>
                    <a:pt x="1964017" y="586185"/>
                  </a:lnTo>
                  <a:lnTo>
                    <a:pt x="1970370" y="577057"/>
                  </a:lnTo>
                  <a:lnTo>
                    <a:pt x="1976326" y="567929"/>
                  </a:lnTo>
                  <a:lnTo>
                    <a:pt x="1981884" y="558404"/>
                  </a:lnTo>
                  <a:lnTo>
                    <a:pt x="1987046" y="548879"/>
                  </a:lnTo>
                  <a:lnTo>
                    <a:pt x="1991811" y="538957"/>
                  </a:lnTo>
                  <a:lnTo>
                    <a:pt x="1995781" y="528638"/>
                  </a:lnTo>
                  <a:lnTo>
                    <a:pt x="1999752" y="518319"/>
                  </a:lnTo>
                  <a:lnTo>
                    <a:pt x="2003325" y="507604"/>
                  </a:lnTo>
                  <a:lnTo>
                    <a:pt x="2005708" y="496888"/>
                  </a:lnTo>
                  <a:lnTo>
                    <a:pt x="2008090" y="485775"/>
                  </a:lnTo>
                  <a:lnTo>
                    <a:pt x="2009678" y="475060"/>
                  </a:lnTo>
                  <a:lnTo>
                    <a:pt x="2010869" y="463947"/>
                  </a:lnTo>
                  <a:lnTo>
                    <a:pt x="2011266" y="452835"/>
                  </a:lnTo>
                  <a:lnTo>
                    <a:pt x="2011266" y="441325"/>
                  </a:lnTo>
                  <a:lnTo>
                    <a:pt x="2010869" y="429816"/>
                  </a:lnTo>
                  <a:lnTo>
                    <a:pt x="2009678" y="418703"/>
                  </a:lnTo>
                  <a:lnTo>
                    <a:pt x="2007693" y="407194"/>
                  </a:lnTo>
                  <a:lnTo>
                    <a:pt x="2005311" y="395288"/>
                  </a:lnTo>
                  <a:lnTo>
                    <a:pt x="2002531" y="384175"/>
                  </a:lnTo>
                  <a:lnTo>
                    <a:pt x="1998561" y="373063"/>
                  </a:lnTo>
                  <a:lnTo>
                    <a:pt x="1994590" y="361950"/>
                  </a:lnTo>
                  <a:lnTo>
                    <a:pt x="1990223" y="351632"/>
                  </a:lnTo>
                  <a:lnTo>
                    <a:pt x="1985061" y="340916"/>
                  </a:lnTo>
                  <a:lnTo>
                    <a:pt x="1979899" y="330994"/>
                  </a:lnTo>
                  <a:lnTo>
                    <a:pt x="1973943" y="321469"/>
                  </a:lnTo>
                  <a:lnTo>
                    <a:pt x="1967591" y="312341"/>
                  </a:lnTo>
                  <a:lnTo>
                    <a:pt x="1960841" y="303213"/>
                  </a:lnTo>
                  <a:lnTo>
                    <a:pt x="1953297" y="294482"/>
                  </a:lnTo>
                  <a:lnTo>
                    <a:pt x="1945753" y="286544"/>
                  </a:lnTo>
                  <a:lnTo>
                    <a:pt x="1937812" y="279003"/>
                  </a:lnTo>
                  <a:lnTo>
                    <a:pt x="1929474" y="271860"/>
                  </a:lnTo>
                  <a:lnTo>
                    <a:pt x="1921136" y="264716"/>
                  </a:lnTo>
                  <a:lnTo>
                    <a:pt x="1912004" y="258366"/>
                  </a:lnTo>
                  <a:lnTo>
                    <a:pt x="1902474" y="252016"/>
                  </a:lnTo>
                  <a:lnTo>
                    <a:pt x="1893342" y="246460"/>
                  </a:lnTo>
                  <a:lnTo>
                    <a:pt x="1883416" y="241300"/>
                  </a:lnTo>
                  <a:lnTo>
                    <a:pt x="1873490" y="236935"/>
                  </a:lnTo>
                  <a:lnTo>
                    <a:pt x="1863166" y="232569"/>
                  </a:lnTo>
                  <a:lnTo>
                    <a:pt x="1852843" y="228997"/>
                  </a:lnTo>
                  <a:lnTo>
                    <a:pt x="1842123" y="225822"/>
                  </a:lnTo>
                  <a:lnTo>
                    <a:pt x="1831402" y="223044"/>
                  </a:lnTo>
                  <a:lnTo>
                    <a:pt x="1820682" y="221059"/>
                  </a:lnTo>
                  <a:lnTo>
                    <a:pt x="1809564" y="219472"/>
                  </a:lnTo>
                  <a:lnTo>
                    <a:pt x="1798447" y="218281"/>
                  </a:lnTo>
                  <a:lnTo>
                    <a:pt x="1787330" y="217488"/>
                  </a:lnTo>
                  <a:lnTo>
                    <a:pt x="1775815" y="217488"/>
                  </a:lnTo>
                  <a:close/>
                  <a:moveTo>
                    <a:pt x="1712287" y="0"/>
                  </a:moveTo>
                  <a:lnTo>
                    <a:pt x="1715860" y="0"/>
                  </a:lnTo>
                  <a:lnTo>
                    <a:pt x="1718640" y="397"/>
                  </a:lnTo>
                  <a:lnTo>
                    <a:pt x="1721816" y="1191"/>
                  </a:lnTo>
                  <a:lnTo>
                    <a:pt x="1724198" y="2778"/>
                  </a:lnTo>
                  <a:lnTo>
                    <a:pt x="1726978" y="4366"/>
                  </a:lnTo>
                  <a:lnTo>
                    <a:pt x="1728566" y="6350"/>
                  </a:lnTo>
                  <a:lnTo>
                    <a:pt x="1729757" y="8731"/>
                  </a:lnTo>
                  <a:lnTo>
                    <a:pt x="1730551" y="11112"/>
                  </a:lnTo>
                  <a:lnTo>
                    <a:pt x="1737698" y="39687"/>
                  </a:lnTo>
                  <a:lnTo>
                    <a:pt x="1744448" y="68262"/>
                  </a:lnTo>
                  <a:lnTo>
                    <a:pt x="1744845" y="70644"/>
                  </a:lnTo>
                  <a:lnTo>
                    <a:pt x="1746036" y="73025"/>
                  </a:lnTo>
                  <a:lnTo>
                    <a:pt x="1747227" y="75406"/>
                  </a:lnTo>
                  <a:lnTo>
                    <a:pt x="1748816" y="77391"/>
                  </a:lnTo>
                  <a:lnTo>
                    <a:pt x="1750801" y="78978"/>
                  </a:lnTo>
                  <a:lnTo>
                    <a:pt x="1752786" y="80169"/>
                  </a:lnTo>
                  <a:lnTo>
                    <a:pt x="1755168" y="80962"/>
                  </a:lnTo>
                  <a:lnTo>
                    <a:pt x="1757551" y="81756"/>
                  </a:lnTo>
                  <a:lnTo>
                    <a:pt x="1775815" y="80962"/>
                  </a:lnTo>
                  <a:lnTo>
                    <a:pt x="1793682" y="81359"/>
                  </a:lnTo>
                  <a:lnTo>
                    <a:pt x="1811550" y="82153"/>
                  </a:lnTo>
                  <a:lnTo>
                    <a:pt x="1829814" y="84137"/>
                  </a:lnTo>
                  <a:lnTo>
                    <a:pt x="1847284" y="86916"/>
                  </a:lnTo>
                  <a:lnTo>
                    <a:pt x="1865152" y="90487"/>
                  </a:lnTo>
                  <a:lnTo>
                    <a:pt x="1882225" y="94853"/>
                  </a:lnTo>
                  <a:lnTo>
                    <a:pt x="1899298" y="100012"/>
                  </a:lnTo>
                  <a:lnTo>
                    <a:pt x="1902077" y="100409"/>
                  </a:lnTo>
                  <a:lnTo>
                    <a:pt x="1904460" y="100012"/>
                  </a:lnTo>
                  <a:lnTo>
                    <a:pt x="1906842" y="99616"/>
                  </a:lnTo>
                  <a:lnTo>
                    <a:pt x="1908827" y="98425"/>
                  </a:lnTo>
                  <a:lnTo>
                    <a:pt x="1911606" y="97234"/>
                  </a:lnTo>
                  <a:lnTo>
                    <a:pt x="1913195" y="95250"/>
                  </a:lnTo>
                  <a:lnTo>
                    <a:pt x="1914783" y="93266"/>
                  </a:lnTo>
                  <a:lnTo>
                    <a:pt x="1915974" y="91281"/>
                  </a:lnTo>
                  <a:lnTo>
                    <a:pt x="1944165" y="39687"/>
                  </a:lnTo>
                  <a:lnTo>
                    <a:pt x="1945356" y="37306"/>
                  </a:lnTo>
                  <a:lnTo>
                    <a:pt x="1947341" y="35322"/>
                  </a:lnTo>
                  <a:lnTo>
                    <a:pt x="1949326" y="34131"/>
                  </a:lnTo>
                  <a:lnTo>
                    <a:pt x="1952106" y="32941"/>
                  </a:lnTo>
                  <a:lnTo>
                    <a:pt x="1954885" y="32147"/>
                  </a:lnTo>
                  <a:lnTo>
                    <a:pt x="1958061" y="32147"/>
                  </a:lnTo>
                  <a:lnTo>
                    <a:pt x="1961238" y="32544"/>
                  </a:lnTo>
                  <a:lnTo>
                    <a:pt x="1964414" y="33734"/>
                  </a:lnTo>
                  <a:lnTo>
                    <a:pt x="1975532" y="38894"/>
                  </a:lnTo>
                  <a:lnTo>
                    <a:pt x="1986252" y="44053"/>
                  </a:lnTo>
                  <a:lnTo>
                    <a:pt x="1996972" y="50006"/>
                  </a:lnTo>
                  <a:lnTo>
                    <a:pt x="2008090" y="55959"/>
                  </a:lnTo>
                  <a:lnTo>
                    <a:pt x="2018413" y="61912"/>
                  </a:lnTo>
                  <a:lnTo>
                    <a:pt x="2028737" y="68659"/>
                  </a:lnTo>
                  <a:lnTo>
                    <a:pt x="2039060" y="75803"/>
                  </a:lnTo>
                  <a:lnTo>
                    <a:pt x="2049383" y="82550"/>
                  </a:lnTo>
                  <a:lnTo>
                    <a:pt x="2051765" y="84931"/>
                  </a:lnTo>
                  <a:lnTo>
                    <a:pt x="2053751" y="87312"/>
                  </a:lnTo>
                  <a:lnTo>
                    <a:pt x="2054942" y="90091"/>
                  </a:lnTo>
                  <a:lnTo>
                    <a:pt x="2055736" y="92472"/>
                  </a:lnTo>
                  <a:lnTo>
                    <a:pt x="2056133" y="95250"/>
                  </a:lnTo>
                  <a:lnTo>
                    <a:pt x="2056133" y="98028"/>
                  </a:lnTo>
                  <a:lnTo>
                    <a:pt x="2055339" y="100409"/>
                  </a:lnTo>
                  <a:lnTo>
                    <a:pt x="2054148" y="102791"/>
                  </a:lnTo>
                  <a:lnTo>
                    <a:pt x="2038663" y="128191"/>
                  </a:lnTo>
                  <a:lnTo>
                    <a:pt x="2023575" y="153194"/>
                  </a:lnTo>
                  <a:lnTo>
                    <a:pt x="2021987" y="155178"/>
                  </a:lnTo>
                  <a:lnTo>
                    <a:pt x="2021193" y="157559"/>
                  </a:lnTo>
                  <a:lnTo>
                    <a:pt x="2020398" y="159941"/>
                  </a:lnTo>
                  <a:lnTo>
                    <a:pt x="2020398" y="162322"/>
                  </a:lnTo>
                  <a:lnTo>
                    <a:pt x="2020398" y="164703"/>
                  </a:lnTo>
                  <a:lnTo>
                    <a:pt x="2021193" y="167481"/>
                  </a:lnTo>
                  <a:lnTo>
                    <a:pt x="2022384" y="169863"/>
                  </a:lnTo>
                  <a:lnTo>
                    <a:pt x="2023575" y="171847"/>
                  </a:lnTo>
                  <a:lnTo>
                    <a:pt x="2036678" y="184150"/>
                  </a:lnTo>
                  <a:lnTo>
                    <a:pt x="2049383" y="196850"/>
                  </a:lnTo>
                  <a:lnTo>
                    <a:pt x="2061295" y="210344"/>
                  </a:lnTo>
                  <a:lnTo>
                    <a:pt x="2072809" y="224234"/>
                  </a:lnTo>
                  <a:lnTo>
                    <a:pt x="2083133" y="238919"/>
                  </a:lnTo>
                  <a:lnTo>
                    <a:pt x="2092662" y="253603"/>
                  </a:lnTo>
                  <a:lnTo>
                    <a:pt x="2102191" y="269478"/>
                  </a:lnTo>
                  <a:lnTo>
                    <a:pt x="2110529" y="284956"/>
                  </a:lnTo>
                  <a:lnTo>
                    <a:pt x="2112514" y="286941"/>
                  </a:lnTo>
                  <a:lnTo>
                    <a:pt x="2114102" y="288528"/>
                  </a:lnTo>
                  <a:lnTo>
                    <a:pt x="2116485" y="289719"/>
                  </a:lnTo>
                  <a:lnTo>
                    <a:pt x="2118867" y="290513"/>
                  </a:lnTo>
                  <a:lnTo>
                    <a:pt x="2121249" y="290910"/>
                  </a:lnTo>
                  <a:lnTo>
                    <a:pt x="2123632" y="291307"/>
                  </a:lnTo>
                  <a:lnTo>
                    <a:pt x="2126014" y="290910"/>
                  </a:lnTo>
                  <a:lnTo>
                    <a:pt x="2128396" y="290116"/>
                  </a:lnTo>
                  <a:lnTo>
                    <a:pt x="2156984" y="281781"/>
                  </a:lnTo>
                  <a:lnTo>
                    <a:pt x="2185572" y="273844"/>
                  </a:lnTo>
                  <a:lnTo>
                    <a:pt x="2187954" y="273447"/>
                  </a:lnTo>
                  <a:lnTo>
                    <a:pt x="2190733" y="273050"/>
                  </a:lnTo>
                  <a:lnTo>
                    <a:pt x="2193116" y="273844"/>
                  </a:lnTo>
                  <a:lnTo>
                    <a:pt x="2195498" y="274638"/>
                  </a:lnTo>
                  <a:lnTo>
                    <a:pt x="2197880" y="276225"/>
                  </a:lnTo>
                  <a:lnTo>
                    <a:pt x="2200263" y="278210"/>
                  </a:lnTo>
                  <a:lnTo>
                    <a:pt x="2202248" y="280988"/>
                  </a:lnTo>
                  <a:lnTo>
                    <a:pt x="2203439" y="283766"/>
                  </a:lnTo>
                  <a:lnTo>
                    <a:pt x="2207807" y="295275"/>
                  </a:lnTo>
                  <a:lnTo>
                    <a:pt x="2211777" y="307182"/>
                  </a:lnTo>
                  <a:lnTo>
                    <a:pt x="2215350" y="318691"/>
                  </a:lnTo>
                  <a:lnTo>
                    <a:pt x="2218527" y="330200"/>
                  </a:lnTo>
                  <a:lnTo>
                    <a:pt x="2221703" y="342107"/>
                  </a:lnTo>
                  <a:lnTo>
                    <a:pt x="2224086" y="354410"/>
                  </a:lnTo>
                  <a:lnTo>
                    <a:pt x="2226468" y="366316"/>
                  </a:lnTo>
                  <a:lnTo>
                    <a:pt x="2228850" y="378222"/>
                  </a:lnTo>
                  <a:lnTo>
                    <a:pt x="2228850" y="381397"/>
                  </a:lnTo>
                  <a:lnTo>
                    <a:pt x="2228453" y="384572"/>
                  </a:lnTo>
                  <a:lnTo>
                    <a:pt x="2227659" y="387350"/>
                  </a:lnTo>
                  <a:lnTo>
                    <a:pt x="2226468" y="390128"/>
                  </a:lnTo>
                  <a:lnTo>
                    <a:pt x="2224880" y="392113"/>
                  </a:lnTo>
                  <a:lnTo>
                    <a:pt x="2222894" y="393700"/>
                  </a:lnTo>
                  <a:lnTo>
                    <a:pt x="2220512" y="394891"/>
                  </a:lnTo>
                  <a:lnTo>
                    <a:pt x="2217733" y="396082"/>
                  </a:lnTo>
                  <a:lnTo>
                    <a:pt x="2189542" y="403225"/>
                  </a:lnTo>
                  <a:lnTo>
                    <a:pt x="2160557" y="409972"/>
                  </a:lnTo>
                  <a:lnTo>
                    <a:pt x="2158175" y="410766"/>
                  </a:lnTo>
                  <a:lnTo>
                    <a:pt x="2155793" y="411560"/>
                  </a:lnTo>
                  <a:lnTo>
                    <a:pt x="2153808" y="412750"/>
                  </a:lnTo>
                  <a:lnTo>
                    <a:pt x="2151822" y="414338"/>
                  </a:lnTo>
                  <a:lnTo>
                    <a:pt x="2150234" y="416322"/>
                  </a:lnTo>
                  <a:lnTo>
                    <a:pt x="2149043" y="418307"/>
                  </a:lnTo>
                  <a:lnTo>
                    <a:pt x="2148249" y="420688"/>
                  </a:lnTo>
                  <a:lnTo>
                    <a:pt x="2147852" y="423069"/>
                  </a:lnTo>
                  <a:lnTo>
                    <a:pt x="2148249" y="440929"/>
                  </a:lnTo>
                  <a:lnTo>
                    <a:pt x="2147852" y="459185"/>
                  </a:lnTo>
                  <a:lnTo>
                    <a:pt x="2147058" y="477044"/>
                  </a:lnTo>
                  <a:lnTo>
                    <a:pt x="2145072" y="494904"/>
                  </a:lnTo>
                  <a:lnTo>
                    <a:pt x="2142293" y="512763"/>
                  </a:lnTo>
                  <a:lnTo>
                    <a:pt x="2138323" y="530225"/>
                  </a:lnTo>
                  <a:lnTo>
                    <a:pt x="2133955" y="547688"/>
                  </a:lnTo>
                  <a:lnTo>
                    <a:pt x="2128793" y="564754"/>
                  </a:lnTo>
                  <a:lnTo>
                    <a:pt x="2128396" y="567135"/>
                  </a:lnTo>
                  <a:lnTo>
                    <a:pt x="2128793" y="569913"/>
                  </a:lnTo>
                  <a:lnTo>
                    <a:pt x="2129190" y="572294"/>
                  </a:lnTo>
                  <a:lnTo>
                    <a:pt x="2130382" y="574279"/>
                  </a:lnTo>
                  <a:lnTo>
                    <a:pt x="2131573" y="576263"/>
                  </a:lnTo>
                  <a:lnTo>
                    <a:pt x="2133558" y="578247"/>
                  </a:lnTo>
                  <a:lnTo>
                    <a:pt x="2135543" y="580232"/>
                  </a:lnTo>
                  <a:lnTo>
                    <a:pt x="2137926" y="581025"/>
                  </a:lnTo>
                  <a:lnTo>
                    <a:pt x="2189542" y="609600"/>
                  </a:lnTo>
                  <a:lnTo>
                    <a:pt x="2191924" y="610791"/>
                  </a:lnTo>
                  <a:lnTo>
                    <a:pt x="2193910" y="612379"/>
                  </a:lnTo>
                  <a:lnTo>
                    <a:pt x="2195498" y="614760"/>
                  </a:lnTo>
                  <a:lnTo>
                    <a:pt x="2196292" y="617141"/>
                  </a:lnTo>
                  <a:lnTo>
                    <a:pt x="2197086" y="619919"/>
                  </a:lnTo>
                  <a:lnTo>
                    <a:pt x="2197086" y="623094"/>
                  </a:lnTo>
                  <a:lnTo>
                    <a:pt x="2196689" y="626666"/>
                  </a:lnTo>
                  <a:lnTo>
                    <a:pt x="2195498" y="629841"/>
                  </a:lnTo>
                  <a:lnTo>
                    <a:pt x="2190336" y="640557"/>
                  </a:lnTo>
                  <a:lnTo>
                    <a:pt x="2184778" y="651669"/>
                  </a:lnTo>
                  <a:lnTo>
                    <a:pt x="2178822" y="662385"/>
                  </a:lnTo>
                  <a:lnTo>
                    <a:pt x="2173263" y="673101"/>
                  </a:lnTo>
                  <a:lnTo>
                    <a:pt x="2166910" y="683816"/>
                  </a:lnTo>
                  <a:lnTo>
                    <a:pt x="2160557" y="693738"/>
                  </a:lnTo>
                  <a:lnTo>
                    <a:pt x="2153808" y="704057"/>
                  </a:lnTo>
                  <a:lnTo>
                    <a:pt x="2146661" y="713979"/>
                  </a:lnTo>
                  <a:lnTo>
                    <a:pt x="2144278" y="716360"/>
                  </a:lnTo>
                  <a:lnTo>
                    <a:pt x="2141896" y="718741"/>
                  </a:lnTo>
                  <a:lnTo>
                    <a:pt x="2138720" y="719932"/>
                  </a:lnTo>
                  <a:lnTo>
                    <a:pt x="2136337" y="721122"/>
                  </a:lnTo>
                  <a:lnTo>
                    <a:pt x="2133558" y="721519"/>
                  </a:lnTo>
                  <a:lnTo>
                    <a:pt x="2130779" y="721122"/>
                  </a:lnTo>
                  <a:lnTo>
                    <a:pt x="2128396" y="720329"/>
                  </a:lnTo>
                  <a:lnTo>
                    <a:pt x="2126014" y="719138"/>
                  </a:lnTo>
                  <a:lnTo>
                    <a:pt x="2101000" y="703660"/>
                  </a:lnTo>
                  <a:lnTo>
                    <a:pt x="2075589" y="688579"/>
                  </a:lnTo>
                  <a:lnTo>
                    <a:pt x="2073603" y="686991"/>
                  </a:lnTo>
                  <a:lnTo>
                    <a:pt x="2071221" y="686197"/>
                  </a:lnTo>
                  <a:lnTo>
                    <a:pt x="2068839" y="685801"/>
                  </a:lnTo>
                  <a:lnTo>
                    <a:pt x="2066456" y="685404"/>
                  </a:lnTo>
                  <a:lnTo>
                    <a:pt x="2064074" y="685801"/>
                  </a:lnTo>
                  <a:lnTo>
                    <a:pt x="2061692" y="686197"/>
                  </a:lnTo>
                  <a:lnTo>
                    <a:pt x="2059309" y="687388"/>
                  </a:lnTo>
                  <a:lnTo>
                    <a:pt x="2057324" y="688579"/>
                  </a:lnTo>
                  <a:lnTo>
                    <a:pt x="2044619" y="701676"/>
                  </a:lnTo>
                  <a:lnTo>
                    <a:pt x="2031913" y="713979"/>
                  </a:lnTo>
                  <a:lnTo>
                    <a:pt x="2018413" y="726282"/>
                  </a:lnTo>
                  <a:lnTo>
                    <a:pt x="2004913" y="737791"/>
                  </a:lnTo>
                  <a:lnTo>
                    <a:pt x="1989826" y="748110"/>
                  </a:lnTo>
                  <a:lnTo>
                    <a:pt x="1974738" y="757635"/>
                  </a:lnTo>
                  <a:lnTo>
                    <a:pt x="1959650" y="767160"/>
                  </a:lnTo>
                  <a:lnTo>
                    <a:pt x="1943371" y="775494"/>
                  </a:lnTo>
                  <a:lnTo>
                    <a:pt x="1941385" y="777082"/>
                  </a:lnTo>
                  <a:lnTo>
                    <a:pt x="1939797" y="779066"/>
                  </a:lnTo>
                  <a:lnTo>
                    <a:pt x="1938606" y="781447"/>
                  </a:lnTo>
                  <a:lnTo>
                    <a:pt x="1937812" y="783432"/>
                  </a:lnTo>
                  <a:lnTo>
                    <a:pt x="1937415" y="785813"/>
                  </a:lnTo>
                  <a:lnTo>
                    <a:pt x="1937018" y="788591"/>
                  </a:lnTo>
                  <a:lnTo>
                    <a:pt x="1937415" y="790972"/>
                  </a:lnTo>
                  <a:lnTo>
                    <a:pt x="1938209" y="793354"/>
                  </a:lnTo>
                  <a:lnTo>
                    <a:pt x="1946547" y="821532"/>
                  </a:lnTo>
                  <a:lnTo>
                    <a:pt x="1954488" y="849710"/>
                  </a:lnTo>
                  <a:lnTo>
                    <a:pt x="1955282" y="852488"/>
                  </a:lnTo>
                  <a:lnTo>
                    <a:pt x="1955282" y="854869"/>
                  </a:lnTo>
                  <a:lnTo>
                    <a:pt x="1954885" y="858044"/>
                  </a:lnTo>
                  <a:lnTo>
                    <a:pt x="1953694" y="860426"/>
                  </a:lnTo>
                  <a:lnTo>
                    <a:pt x="1952106" y="862807"/>
                  </a:lnTo>
                  <a:lnTo>
                    <a:pt x="1950120" y="864791"/>
                  </a:lnTo>
                  <a:lnTo>
                    <a:pt x="1947341" y="866776"/>
                  </a:lnTo>
                  <a:lnTo>
                    <a:pt x="1944562" y="868363"/>
                  </a:lnTo>
                  <a:lnTo>
                    <a:pt x="1933047" y="872332"/>
                  </a:lnTo>
                  <a:lnTo>
                    <a:pt x="1921533" y="876301"/>
                  </a:lnTo>
                  <a:lnTo>
                    <a:pt x="1910018" y="879873"/>
                  </a:lnTo>
                  <a:lnTo>
                    <a:pt x="1898107" y="883444"/>
                  </a:lnTo>
                  <a:lnTo>
                    <a:pt x="1886195" y="886223"/>
                  </a:lnTo>
                  <a:lnTo>
                    <a:pt x="1874284" y="889001"/>
                  </a:lnTo>
                  <a:lnTo>
                    <a:pt x="1861975" y="891382"/>
                  </a:lnTo>
                  <a:lnTo>
                    <a:pt x="1850064" y="893366"/>
                  </a:lnTo>
                  <a:lnTo>
                    <a:pt x="1846887" y="893763"/>
                  </a:lnTo>
                  <a:lnTo>
                    <a:pt x="1843711" y="893366"/>
                  </a:lnTo>
                  <a:lnTo>
                    <a:pt x="1840931" y="892176"/>
                  </a:lnTo>
                  <a:lnTo>
                    <a:pt x="1838152" y="890985"/>
                  </a:lnTo>
                  <a:lnTo>
                    <a:pt x="1836167" y="889398"/>
                  </a:lnTo>
                  <a:lnTo>
                    <a:pt x="1834182" y="887413"/>
                  </a:lnTo>
                  <a:lnTo>
                    <a:pt x="1832990" y="885032"/>
                  </a:lnTo>
                  <a:lnTo>
                    <a:pt x="1832593" y="882651"/>
                  </a:lnTo>
                  <a:lnTo>
                    <a:pt x="1825049" y="853679"/>
                  </a:lnTo>
                  <a:lnTo>
                    <a:pt x="1818300" y="825501"/>
                  </a:lnTo>
                  <a:lnTo>
                    <a:pt x="1817902" y="823119"/>
                  </a:lnTo>
                  <a:lnTo>
                    <a:pt x="1816711" y="820738"/>
                  </a:lnTo>
                  <a:lnTo>
                    <a:pt x="1815520" y="818357"/>
                  </a:lnTo>
                  <a:lnTo>
                    <a:pt x="1813535" y="816769"/>
                  </a:lnTo>
                  <a:lnTo>
                    <a:pt x="1811947" y="815182"/>
                  </a:lnTo>
                  <a:lnTo>
                    <a:pt x="1809564" y="813991"/>
                  </a:lnTo>
                  <a:lnTo>
                    <a:pt x="1807182" y="812801"/>
                  </a:lnTo>
                  <a:lnTo>
                    <a:pt x="1804800" y="812404"/>
                  </a:lnTo>
                  <a:lnTo>
                    <a:pt x="1786932" y="813197"/>
                  </a:lnTo>
                  <a:lnTo>
                    <a:pt x="1769065" y="812801"/>
                  </a:lnTo>
                  <a:lnTo>
                    <a:pt x="1751198" y="812007"/>
                  </a:lnTo>
                  <a:lnTo>
                    <a:pt x="1733331" y="810022"/>
                  </a:lnTo>
                  <a:lnTo>
                    <a:pt x="1715463" y="806847"/>
                  </a:lnTo>
                  <a:lnTo>
                    <a:pt x="1697993" y="803276"/>
                  </a:lnTo>
                  <a:lnTo>
                    <a:pt x="1680523" y="798513"/>
                  </a:lnTo>
                  <a:lnTo>
                    <a:pt x="1663053" y="793354"/>
                  </a:lnTo>
                  <a:lnTo>
                    <a:pt x="1660670" y="793354"/>
                  </a:lnTo>
                  <a:lnTo>
                    <a:pt x="1658288" y="793751"/>
                  </a:lnTo>
                  <a:lnTo>
                    <a:pt x="1655906" y="794147"/>
                  </a:lnTo>
                  <a:lnTo>
                    <a:pt x="1653523" y="795338"/>
                  </a:lnTo>
                  <a:lnTo>
                    <a:pt x="1651538" y="796529"/>
                  </a:lnTo>
                  <a:lnTo>
                    <a:pt x="1649553" y="798116"/>
                  </a:lnTo>
                  <a:lnTo>
                    <a:pt x="1648362" y="800101"/>
                  </a:lnTo>
                  <a:lnTo>
                    <a:pt x="1647171" y="802482"/>
                  </a:lnTo>
                  <a:lnTo>
                    <a:pt x="1618186" y="854076"/>
                  </a:lnTo>
                  <a:lnTo>
                    <a:pt x="1616995" y="856854"/>
                  </a:lnTo>
                  <a:lnTo>
                    <a:pt x="1615406" y="858838"/>
                  </a:lnTo>
                  <a:lnTo>
                    <a:pt x="1613024" y="860029"/>
                  </a:lnTo>
                  <a:lnTo>
                    <a:pt x="1610642" y="861219"/>
                  </a:lnTo>
                  <a:lnTo>
                    <a:pt x="1607862" y="861616"/>
                  </a:lnTo>
                  <a:lnTo>
                    <a:pt x="1604686" y="861616"/>
                  </a:lnTo>
                  <a:lnTo>
                    <a:pt x="1601510" y="861219"/>
                  </a:lnTo>
                  <a:lnTo>
                    <a:pt x="1598333" y="860426"/>
                  </a:lnTo>
                  <a:lnTo>
                    <a:pt x="1587216" y="854869"/>
                  </a:lnTo>
                  <a:lnTo>
                    <a:pt x="1576098" y="849313"/>
                  </a:lnTo>
                  <a:lnTo>
                    <a:pt x="1565378" y="843757"/>
                  </a:lnTo>
                  <a:lnTo>
                    <a:pt x="1555054" y="837804"/>
                  </a:lnTo>
                  <a:lnTo>
                    <a:pt x="1544334" y="831454"/>
                  </a:lnTo>
                  <a:lnTo>
                    <a:pt x="1533613" y="825104"/>
                  </a:lnTo>
                  <a:lnTo>
                    <a:pt x="1523687" y="818357"/>
                  </a:lnTo>
                  <a:lnTo>
                    <a:pt x="1513761" y="811213"/>
                  </a:lnTo>
                  <a:lnTo>
                    <a:pt x="1511379" y="808832"/>
                  </a:lnTo>
                  <a:lnTo>
                    <a:pt x="1509393" y="806451"/>
                  </a:lnTo>
                  <a:lnTo>
                    <a:pt x="1507805" y="803672"/>
                  </a:lnTo>
                  <a:lnTo>
                    <a:pt x="1507011" y="800894"/>
                  </a:lnTo>
                  <a:lnTo>
                    <a:pt x="1506614" y="798116"/>
                  </a:lnTo>
                  <a:lnTo>
                    <a:pt x="1507011" y="795735"/>
                  </a:lnTo>
                  <a:lnTo>
                    <a:pt x="1507408" y="793354"/>
                  </a:lnTo>
                  <a:lnTo>
                    <a:pt x="1508996" y="790972"/>
                  </a:lnTo>
                  <a:lnTo>
                    <a:pt x="1523687" y="765969"/>
                  </a:lnTo>
                  <a:lnTo>
                    <a:pt x="1539172" y="740569"/>
                  </a:lnTo>
                  <a:lnTo>
                    <a:pt x="1540363" y="738585"/>
                  </a:lnTo>
                  <a:lnTo>
                    <a:pt x="1541554" y="736204"/>
                  </a:lnTo>
                  <a:lnTo>
                    <a:pt x="1542349" y="733822"/>
                  </a:lnTo>
                  <a:lnTo>
                    <a:pt x="1542746" y="731441"/>
                  </a:lnTo>
                  <a:lnTo>
                    <a:pt x="1542349" y="729060"/>
                  </a:lnTo>
                  <a:lnTo>
                    <a:pt x="1541554" y="726679"/>
                  </a:lnTo>
                  <a:lnTo>
                    <a:pt x="1540363" y="724297"/>
                  </a:lnTo>
                  <a:lnTo>
                    <a:pt x="1539172" y="722313"/>
                  </a:lnTo>
                  <a:lnTo>
                    <a:pt x="1526069" y="709613"/>
                  </a:lnTo>
                  <a:lnTo>
                    <a:pt x="1513364" y="696913"/>
                  </a:lnTo>
                  <a:lnTo>
                    <a:pt x="1501849" y="683419"/>
                  </a:lnTo>
                  <a:lnTo>
                    <a:pt x="1489938" y="669529"/>
                  </a:lnTo>
                  <a:lnTo>
                    <a:pt x="1479615" y="654844"/>
                  </a:lnTo>
                  <a:lnTo>
                    <a:pt x="1470085" y="640160"/>
                  </a:lnTo>
                  <a:lnTo>
                    <a:pt x="1460953" y="624285"/>
                  </a:lnTo>
                  <a:lnTo>
                    <a:pt x="1452218" y="608410"/>
                  </a:lnTo>
                  <a:lnTo>
                    <a:pt x="1450630" y="606822"/>
                  </a:lnTo>
                  <a:lnTo>
                    <a:pt x="1448247" y="605235"/>
                  </a:lnTo>
                  <a:lnTo>
                    <a:pt x="1446262" y="604044"/>
                  </a:lnTo>
                  <a:lnTo>
                    <a:pt x="1443880" y="602854"/>
                  </a:lnTo>
                  <a:lnTo>
                    <a:pt x="1441498" y="602457"/>
                  </a:lnTo>
                  <a:lnTo>
                    <a:pt x="1439115" y="602457"/>
                  </a:lnTo>
                  <a:lnTo>
                    <a:pt x="1436733" y="602854"/>
                  </a:lnTo>
                  <a:lnTo>
                    <a:pt x="1433954" y="603647"/>
                  </a:lnTo>
                  <a:lnTo>
                    <a:pt x="1406160" y="611982"/>
                  </a:lnTo>
                  <a:lnTo>
                    <a:pt x="1377572" y="619522"/>
                  </a:lnTo>
                  <a:lnTo>
                    <a:pt x="1375190" y="620316"/>
                  </a:lnTo>
                  <a:lnTo>
                    <a:pt x="1372411" y="620713"/>
                  </a:lnTo>
                  <a:lnTo>
                    <a:pt x="1369631" y="619919"/>
                  </a:lnTo>
                  <a:lnTo>
                    <a:pt x="1367249" y="619126"/>
                  </a:lnTo>
                  <a:lnTo>
                    <a:pt x="1364867" y="617538"/>
                  </a:lnTo>
                  <a:lnTo>
                    <a:pt x="1362882" y="615157"/>
                  </a:lnTo>
                  <a:lnTo>
                    <a:pt x="1360896" y="612775"/>
                  </a:lnTo>
                  <a:lnTo>
                    <a:pt x="1359308" y="609600"/>
                  </a:lnTo>
                  <a:lnTo>
                    <a:pt x="1354941" y="598488"/>
                  </a:lnTo>
                  <a:lnTo>
                    <a:pt x="1350970" y="586979"/>
                  </a:lnTo>
                  <a:lnTo>
                    <a:pt x="1347397" y="575072"/>
                  </a:lnTo>
                  <a:lnTo>
                    <a:pt x="1343823" y="563166"/>
                  </a:lnTo>
                  <a:lnTo>
                    <a:pt x="1341044" y="551657"/>
                  </a:lnTo>
                  <a:lnTo>
                    <a:pt x="1338264" y="539750"/>
                  </a:lnTo>
                  <a:lnTo>
                    <a:pt x="1335882" y="527447"/>
                  </a:lnTo>
                  <a:lnTo>
                    <a:pt x="1333897" y="515541"/>
                  </a:lnTo>
                  <a:lnTo>
                    <a:pt x="1333500" y="512366"/>
                  </a:lnTo>
                  <a:lnTo>
                    <a:pt x="1333897" y="509191"/>
                  </a:lnTo>
                  <a:lnTo>
                    <a:pt x="1335088" y="506413"/>
                  </a:lnTo>
                  <a:lnTo>
                    <a:pt x="1336279" y="503635"/>
                  </a:lnTo>
                  <a:lnTo>
                    <a:pt x="1337867" y="501650"/>
                  </a:lnTo>
                  <a:lnTo>
                    <a:pt x="1339853" y="499666"/>
                  </a:lnTo>
                  <a:lnTo>
                    <a:pt x="1342235" y="498475"/>
                  </a:lnTo>
                  <a:lnTo>
                    <a:pt x="1345014" y="498079"/>
                  </a:lnTo>
                  <a:lnTo>
                    <a:pt x="1373602" y="490538"/>
                  </a:lnTo>
                  <a:lnTo>
                    <a:pt x="1401793" y="483394"/>
                  </a:lnTo>
                  <a:lnTo>
                    <a:pt x="1404969" y="482997"/>
                  </a:lnTo>
                  <a:lnTo>
                    <a:pt x="1407351" y="482204"/>
                  </a:lnTo>
                  <a:lnTo>
                    <a:pt x="1409336" y="481013"/>
                  </a:lnTo>
                  <a:lnTo>
                    <a:pt x="1411322" y="479029"/>
                  </a:lnTo>
                  <a:lnTo>
                    <a:pt x="1412513" y="477441"/>
                  </a:lnTo>
                  <a:lnTo>
                    <a:pt x="1414101" y="475060"/>
                  </a:lnTo>
                  <a:lnTo>
                    <a:pt x="1414895" y="473075"/>
                  </a:lnTo>
                  <a:lnTo>
                    <a:pt x="1415292" y="470297"/>
                  </a:lnTo>
                  <a:lnTo>
                    <a:pt x="1414895" y="452835"/>
                  </a:lnTo>
                  <a:lnTo>
                    <a:pt x="1414895" y="434579"/>
                  </a:lnTo>
                  <a:lnTo>
                    <a:pt x="1416086" y="416719"/>
                  </a:lnTo>
                  <a:lnTo>
                    <a:pt x="1417675" y="398860"/>
                  </a:lnTo>
                  <a:lnTo>
                    <a:pt x="1420454" y="381000"/>
                  </a:lnTo>
                  <a:lnTo>
                    <a:pt x="1424424" y="363538"/>
                  </a:lnTo>
                  <a:lnTo>
                    <a:pt x="1428792" y="346075"/>
                  </a:lnTo>
                  <a:lnTo>
                    <a:pt x="1433954" y="329010"/>
                  </a:lnTo>
                  <a:lnTo>
                    <a:pt x="1434351" y="326232"/>
                  </a:lnTo>
                  <a:lnTo>
                    <a:pt x="1433954" y="323850"/>
                  </a:lnTo>
                  <a:lnTo>
                    <a:pt x="1433160" y="321469"/>
                  </a:lnTo>
                  <a:lnTo>
                    <a:pt x="1432365" y="319485"/>
                  </a:lnTo>
                  <a:lnTo>
                    <a:pt x="1430777" y="317103"/>
                  </a:lnTo>
                  <a:lnTo>
                    <a:pt x="1429189" y="315516"/>
                  </a:lnTo>
                  <a:lnTo>
                    <a:pt x="1427204" y="313928"/>
                  </a:lnTo>
                  <a:lnTo>
                    <a:pt x="1424821" y="312738"/>
                  </a:lnTo>
                  <a:lnTo>
                    <a:pt x="1373205" y="284163"/>
                  </a:lnTo>
                  <a:lnTo>
                    <a:pt x="1370823" y="282972"/>
                  </a:lnTo>
                  <a:lnTo>
                    <a:pt x="1369234" y="280988"/>
                  </a:lnTo>
                  <a:lnTo>
                    <a:pt x="1367646" y="279003"/>
                  </a:lnTo>
                  <a:lnTo>
                    <a:pt x="1366455" y="276225"/>
                  </a:lnTo>
                  <a:lnTo>
                    <a:pt x="1366058" y="273447"/>
                  </a:lnTo>
                  <a:lnTo>
                    <a:pt x="1366058" y="270669"/>
                  </a:lnTo>
                  <a:lnTo>
                    <a:pt x="1366455" y="267494"/>
                  </a:lnTo>
                  <a:lnTo>
                    <a:pt x="1367249" y="264319"/>
                  </a:lnTo>
                  <a:lnTo>
                    <a:pt x="1372411" y="252810"/>
                  </a:lnTo>
                  <a:lnTo>
                    <a:pt x="1377969" y="242094"/>
                  </a:lnTo>
                  <a:lnTo>
                    <a:pt x="1383528" y="231378"/>
                  </a:lnTo>
                  <a:lnTo>
                    <a:pt x="1389484" y="220663"/>
                  </a:lnTo>
                  <a:lnTo>
                    <a:pt x="1395837" y="209947"/>
                  </a:lnTo>
                  <a:lnTo>
                    <a:pt x="1402190" y="199628"/>
                  </a:lnTo>
                  <a:lnTo>
                    <a:pt x="1409336" y="189706"/>
                  </a:lnTo>
                  <a:lnTo>
                    <a:pt x="1416483" y="179784"/>
                  </a:lnTo>
                  <a:lnTo>
                    <a:pt x="1418469" y="177403"/>
                  </a:lnTo>
                  <a:lnTo>
                    <a:pt x="1421248" y="175419"/>
                  </a:lnTo>
                  <a:lnTo>
                    <a:pt x="1423630" y="173831"/>
                  </a:lnTo>
                  <a:lnTo>
                    <a:pt x="1426410" y="173038"/>
                  </a:lnTo>
                  <a:lnTo>
                    <a:pt x="1429189" y="172641"/>
                  </a:lnTo>
                  <a:lnTo>
                    <a:pt x="1431571" y="173038"/>
                  </a:lnTo>
                  <a:lnTo>
                    <a:pt x="1434351" y="173831"/>
                  </a:lnTo>
                  <a:lnTo>
                    <a:pt x="1436336" y="175022"/>
                  </a:lnTo>
                  <a:lnTo>
                    <a:pt x="1462144" y="189706"/>
                  </a:lnTo>
                  <a:lnTo>
                    <a:pt x="1486761" y="205184"/>
                  </a:lnTo>
                  <a:lnTo>
                    <a:pt x="1489144" y="206375"/>
                  </a:lnTo>
                  <a:lnTo>
                    <a:pt x="1491526" y="207566"/>
                  </a:lnTo>
                  <a:lnTo>
                    <a:pt x="1493908" y="207963"/>
                  </a:lnTo>
                  <a:lnTo>
                    <a:pt x="1496688" y="208359"/>
                  </a:lnTo>
                  <a:lnTo>
                    <a:pt x="1499070" y="207963"/>
                  </a:lnTo>
                  <a:lnTo>
                    <a:pt x="1501452" y="207169"/>
                  </a:lnTo>
                  <a:lnTo>
                    <a:pt x="1503835" y="206375"/>
                  </a:lnTo>
                  <a:lnTo>
                    <a:pt x="1505820" y="205184"/>
                  </a:lnTo>
                  <a:lnTo>
                    <a:pt x="1518128" y="192088"/>
                  </a:lnTo>
                  <a:lnTo>
                    <a:pt x="1530834" y="179784"/>
                  </a:lnTo>
                  <a:lnTo>
                    <a:pt x="1544731" y="167878"/>
                  </a:lnTo>
                  <a:lnTo>
                    <a:pt x="1558231" y="155972"/>
                  </a:lnTo>
                  <a:lnTo>
                    <a:pt x="1572922" y="145653"/>
                  </a:lnTo>
                  <a:lnTo>
                    <a:pt x="1587613" y="136128"/>
                  </a:lnTo>
                  <a:lnTo>
                    <a:pt x="1603495" y="127000"/>
                  </a:lnTo>
                  <a:lnTo>
                    <a:pt x="1619377" y="118269"/>
                  </a:lnTo>
                  <a:lnTo>
                    <a:pt x="1620965" y="116284"/>
                  </a:lnTo>
                  <a:lnTo>
                    <a:pt x="1622553" y="114300"/>
                  </a:lnTo>
                  <a:lnTo>
                    <a:pt x="1623745" y="112316"/>
                  </a:lnTo>
                  <a:lnTo>
                    <a:pt x="1624936" y="109934"/>
                  </a:lnTo>
                  <a:lnTo>
                    <a:pt x="1625333" y="107553"/>
                  </a:lnTo>
                  <a:lnTo>
                    <a:pt x="1625333" y="105172"/>
                  </a:lnTo>
                  <a:lnTo>
                    <a:pt x="1624936" y="102791"/>
                  </a:lnTo>
                  <a:lnTo>
                    <a:pt x="1624142" y="100409"/>
                  </a:lnTo>
                  <a:lnTo>
                    <a:pt x="1615803" y="71834"/>
                  </a:lnTo>
                  <a:lnTo>
                    <a:pt x="1608260" y="44053"/>
                  </a:lnTo>
                  <a:lnTo>
                    <a:pt x="1607465" y="41275"/>
                  </a:lnTo>
                  <a:lnTo>
                    <a:pt x="1607465" y="38894"/>
                  </a:lnTo>
                  <a:lnTo>
                    <a:pt x="1607862" y="36116"/>
                  </a:lnTo>
                  <a:lnTo>
                    <a:pt x="1609054" y="33734"/>
                  </a:lnTo>
                  <a:lnTo>
                    <a:pt x="1610245" y="31353"/>
                  </a:lnTo>
                  <a:lnTo>
                    <a:pt x="1612627" y="28972"/>
                  </a:lnTo>
                  <a:lnTo>
                    <a:pt x="1615009" y="26987"/>
                  </a:lnTo>
                  <a:lnTo>
                    <a:pt x="1617789" y="25400"/>
                  </a:lnTo>
                  <a:lnTo>
                    <a:pt x="1629303" y="21034"/>
                  </a:lnTo>
                  <a:lnTo>
                    <a:pt x="1641215" y="17066"/>
                  </a:lnTo>
                  <a:lnTo>
                    <a:pt x="1652729" y="13494"/>
                  </a:lnTo>
                  <a:lnTo>
                    <a:pt x="1664641" y="10319"/>
                  </a:lnTo>
                  <a:lnTo>
                    <a:pt x="1676155" y="7541"/>
                  </a:lnTo>
                  <a:lnTo>
                    <a:pt x="1688464" y="4762"/>
                  </a:lnTo>
                  <a:lnTo>
                    <a:pt x="1700375" y="2381"/>
                  </a:lnTo>
                  <a:lnTo>
                    <a:pt x="1712287" y="0"/>
                  </a:lnTo>
                  <a:close/>
                </a:path>
              </a:pathLst>
            </a:custGeom>
            <a:solidFill>
              <a:schemeClr val="bg1"/>
            </a:solidFill>
            <a:ln w="38100">
              <a:no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grpSp>
      <p:sp>
        <p:nvSpPr>
          <p:cNvPr id="11" name="Freeform 6"/>
          <p:cNvSpPr>
            <a:spLocks/>
          </p:cNvSpPr>
          <p:nvPr/>
        </p:nvSpPr>
        <p:spPr bwMode="auto">
          <a:xfrm>
            <a:off x="4545682" y="1685729"/>
            <a:ext cx="1725989" cy="1655460"/>
          </a:xfrm>
          <a:custGeom>
            <a:avLst/>
            <a:gdLst>
              <a:gd name="T0" fmla="*/ 912 w 1310"/>
              <a:gd name="T1" fmla="*/ 87 h 1310"/>
              <a:gd name="T2" fmla="*/ 847 w 1310"/>
              <a:gd name="T3" fmla="*/ 243 h 1310"/>
              <a:gd name="T4" fmla="*/ 243 w 1310"/>
              <a:gd name="T5" fmla="*/ 847 h 1310"/>
              <a:gd name="T6" fmla="*/ 87 w 1310"/>
              <a:gd name="T7" fmla="*/ 912 h 1310"/>
              <a:gd name="T8" fmla="*/ 87 w 1310"/>
              <a:gd name="T9" fmla="*/ 1224 h 1310"/>
              <a:gd name="T10" fmla="*/ 399 w 1310"/>
              <a:gd name="T11" fmla="*/ 1224 h 1310"/>
              <a:gd name="T12" fmla="*/ 463 w 1310"/>
              <a:gd name="T13" fmla="*/ 1068 h 1310"/>
              <a:gd name="T14" fmla="*/ 463 w 1310"/>
              <a:gd name="T15" fmla="*/ 1068 h 1310"/>
              <a:gd name="T16" fmla="*/ 1068 w 1310"/>
              <a:gd name="T17" fmla="*/ 463 h 1310"/>
              <a:gd name="T18" fmla="*/ 1068 w 1310"/>
              <a:gd name="T19" fmla="*/ 463 h 1310"/>
              <a:gd name="T20" fmla="*/ 1224 w 1310"/>
              <a:gd name="T21" fmla="*/ 399 h 1310"/>
              <a:gd name="T22" fmla="*/ 1224 w 1310"/>
              <a:gd name="T23" fmla="*/ 87 h 1310"/>
              <a:gd name="T24" fmla="*/ 912 w 1310"/>
              <a:gd name="T25" fmla="*/ 87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0" h="1310">
                <a:moveTo>
                  <a:pt x="912" y="87"/>
                </a:moveTo>
                <a:cubicBezTo>
                  <a:pt x="869" y="130"/>
                  <a:pt x="847" y="186"/>
                  <a:pt x="847" y="243"/>
                </a:cubicBezTo>
                <a:cubicBezTo>
                  <a:pt x="847" y="463"/>
                  <a:pt x="463" y="847"/>
                  <a:pt x="243" y="847"/>
                </a:cubicBezTo>
                <a:cubicBezTo>
                  <a:pt x="186" y="847"/>
                  <a:pt x="130" y="869"/>
                  <a:pt x="87" y="912"/>
                </a:cubicBezTo>
                <a:cubicBezTo>
                  <a:pt x="0" y="998"/>
                  <a:pt x="0" y="1138"/>
                  <a:pt x="87" y="1224"/>
                </a:cubicBezTo>
                <a:cubicBezTo>
                  <a:pt x="173" y="1310"/>
                  <a:pt x="313" y="1310"/>
                  <a:pt x="399" y="1224"/>
                </a:cubicBezTo>
                <a:cubicBezTo>
                  <a:pt x="442" y="1181"/>
                  <a:pt x="463" y="1125"/>
                  <a:pt x="463" y="1068"/>
                </a:cubicBezTo>
                <a:cubicBezTo>
                  <a:pt x="463" y="1068"/>
                  <a:pt x="463" y="1068"/>
                  <a:pt x="463" y="1068"/>
                </a:cubicBezTo>
                <a:cubicBezTo>
                  <a:pt x="463" y="847"/>
                  <a:pt x="847" y="463"/>
                  <a:pt x="1068" y="463"/>
                </a:cubicBezTo>
                <a:cubicBezTo>
                  <a:pt x="1068" y="463"/>
                  <a:pt x="1068" y="463"/>
                  <a:pt x="1068" y="463"/>
                </a:cubicBezTo>
                <a:cubicBezTo>
                  <a:pt x="1125" y="463"/>
                  <a:pt x="1181" y="442"/>
                  <a:pt x="1224" y="399"/>
                </a:cubicBezTo>
                <a:cubicBezTo>
                  <a:pt x="1310" y="313"/>
                  <a:pt x="1310" y="173"/>
                  <a:pt x="1224" y="87"/>
                </a:cubicBezTo>
                <a:cubicBezTo>
                  <a:pt x="1138" y="0"/>
                  <a:pt x="998" y="0"/>
                  <a:pt x="912" y="87"/>
                </a:cubicBezTo>
                <a:close/>
              </a:path>
            </a:pathLst>
          </a:custGeom>
          <a:solidFill>
            <a:schemeClr val="bg1"/>
          </a:solidFill>
          <a:ln>
            <a:solidFill>
              <a:srgbClr val="B6B6B6"/>
            </a:solidFill>
          </a:ln>
          <a:effectLst>
            <a:outerShdw blurRad="50800" dist="38100" dir="2700000" algn="tl" rotWithShape="0">
              <a:prstClr val="black">
                <a:alpha val="40000"/>
              </a:prstClr>
            </a:outerShdw>
          </a:effectLst>
        </p:spPr>
        <p:txBody>
          <a:bodyPr vert="horz" wrap="square" lIns="91385" tIns="45693" rIns="91385" bIns="45693" numCol="1" anchor="t" anchorCtr="0" compatLnSpc="1">
            <a:prstTxWarp prst="textNoShape">
              <a:avLst/>
            </a:prstTxWarp>
          </a:bodyPr>
          <a:lstStyle/>
          <a:p>
            <a:endParaRPr lang="zh-CN" altLang="en-US">
              <a:sym typeface="Agency FB" panose="020B0503020202020204" pitchFamily="34" charset="0"/>
            </a:endParaRPr>
          </a:p>
        </p:txBody>
      </p:sp>
      <p:grpSp>
        <p:nvGrpSpPr>
          <p:cNvPr id="12" name="组合 11"/>
          <p:cNvGrpSpPr/>
          <p:nvPr/>
        </p:nvGrpSpPr>
        <p:grpSpPr>
          <a:xfrm>
            <a:off x="5491555" y="1161033"/>
            <a:ext cx="1204027" cy="1204688"/>
            <a:chOff x="4548356" y="1556792"/>
            <a:chExt cx="964118" cy="964117"/>
          </a:xfrm>
        </p:grpSpPr>
        <p:sp>
          <p:nvSpPr>
            <p:cNvPr id="21" name="椭圆 20"/>
            <p:cNvSpPr/>
            <p:nvPr/>
          </p:nvSpPr>
          <p:spPr>
            <a:xfrm>
              <a:off x="4548356" y="1556792"/>
              <a:ext cx="964118" cy="964117"/>
            </a:xfrm>
            <a:prstGeom prst="ellipse">
              <a:avLst/>
            </a:prstGeom>
            <a:solidFill>
              <a:schemeClr val="accent1"/>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2" name="椭圆 21"/>
            <p:cNvSpPr/>
            <p:nvPr/>
          </p:nvSpPr>
          <p:spPr>
            <a:xfrm>
              <a:off x="4612769" y="1624969"/>
              <a:ext cx="826835" cy="826834"/>
            </a:xfrm>
            <a:prstGeom prst="ellipse">
              <a:avLst/>
            </a:prstGeom>
            <a:solidFill>
              <a:schemeClr val="accent1"/>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3" name="KSO_Shape"/>
            <p:cNvSpPr>
              <a:spLocks/>
            </p:cNvSpPr>
            <p:nvPr/>
          </p:nvSpPr>
          <p:spPr bwMode="auto">
            <a:xfrm>
              <a:off x="4802263" y="1786642"/>
              <a:ext cx="459701" cy="495189"/>
            </a:xfrm>
            <a:custGeom>
              <a:avLst/>
              <a:gdLst>
                <a:gd name="T0" fmla="*/ 807603 w 2265363"/>
                <a:gd name="T1" fmla="*/ 1870063 h 2438400"/>
                <a:gd name="T2" fmla="*/ 1092591 w 2265363"/>
                <a:gd name="T3" fmla="*/ 1655079 h 2438400"/>
                <a:gd name="T4" fmla="*/ 987378 w 2265363"/>
                <a:gd name="T5" fmla="*/ 1652113 h 2438400"/>
                <a:gd name="T6" fmla="*/ 803619 w 2265363"/>
                <a:gd name="T7" fmla="*/ 1651620 h 2438400"/>
                <a:gd name="T8" fmla="*/ 706514 w 2265363"/>
                <a:gd name="T9" fmla="*/ 1646678 h 2438400"/>
                <a:gd name="T10" fmla="*/ 1698053 w 2265363"/>
                <a:gd name="T11" fmla="*/ 1643680 h 2438400"/>
                <a:gd name="T12" fmla="*/ 1225432 w 2265363"/>
                <a:gd name="T13" fmla="*/ 1730694 h 2438400"/>
                <a:gd name="T14" fmla="*/ 1660611 w 2265363"/>
                <a:gd name="T15" fmla="*/ 1549479 h 2438400"/>
                <a:gd name="T16" fmla="*/ 519545 w 2265363"/>
                <a:gd name="T17" fmla="*/ 1390794 h 2438400"/>
                <a:gd name="T18" fmla="*/ 447643 w 2265363"/>
                <a:gd name="T19" fmla="*/ 1332057 h 2438400"/>
                <a:gd name="T20" fmla="*/ 415235 w 2265363"/>
                <a:gd name="T21" fmla="*/ 1342805 h 2438400"/>
                <a:gd name="T22" fmla="*/ 321688 w 2265363"/>
                <a:gd name="T23" fmla="*/ 1363163 h 2438400"/>
                <a:gd name="T24" fmla="*/ 162704 w 2265363"/>
                <a:gd name="T25" fmla="*/ 1593039 h 2438400"/>
                <a:gd name="T26" fmla="*/ 84577 w 2265363"/>
                <a:gd name="T27" fmla="*/ 1431036 h 2438400"/>
                <a:gd name="T28" fmla="*/ 1375559 w 2265363"/>
                <a:gd name="T29" fmla="*/ 1312415 h 2438400"/>
                <a:gd name="T30" fmla="*/ 1344869 w 2265363"/>
                <a:gd name="T31" fmla="*/ 1307927 h 2438400"/>
                <a:gd name="T32" fmla="*/ 1272476 w 2265363"/>
                <a:gd name="T33" fmla="*/ 1361280 h 2438400"/>
                <a:gd name="T34" fmla="*/ 1218542 w 2265363"/>
                <a:gd name="T35" fmla="*/ 1249731 h 2438400"/>
                <a:gd name="T36" fmla="*/ 652846 w 2265363"/>
                <a:gd name="T37" fmla="*/ 1148691 h 2438400"/>
                <a:gd name="T38" fmla="*/ 606985 w 2265363"/>
                <a:gd name="T39" fmla="*/ 1150938 h 2438400"/>
                <a:gd name="T40" fmla="*/ 1197159 w 2265363"/>
                <a:gd name="T41" fmla="*/ 1148449 h 2438400"/>
                <a:gd name="T42" fmla="*/ 1156511 w 2265363"/>
                <a:gd name="T43" fmla="*/ 1128479 h 2438400"/>
                <a:gd name="T44" fmla="*/ 307346 w 2265363"/>
                <a:gd name="T45" fmla="*/ 921742 h 2438400"/>
                <a:gd name="T46" fmla="*/ 278842 w 2265363"/>
                <a:gd name="T47" fmla="*/ 945059 h 2438400"/>
                <a:gd name="T48" fmla="*/ 1501779 w 2265363"/>
                <a:gd name="T49" fmla="*/ 889737 h 2438400"/>
                <a:gd name="T50" fmla="*/ 1486411 w 2265363"/>
                <a:gd name="T51" fmla="*/ 843173 h 2438400"/>
                <a:gd name="T52" fmla="*/ 1277714 w 2265363"/>
                <a:gd name="T53" fmla="*/ 540246 h 2438400"/>
                <a:gd name="T54" fmla="*/ 1161926 w 2265363"/>
                <a:gd name="T55" fmla="*/ 776388 h 2438400"/>
                <a:gd name="T56" fmla="*/ 840098 w 2265363"/>
                <a:gd name="T57" fmla="*/ 1600895 h 2438400"/>
                <a:gd name="T58" fmla="*/ 611249 w 2265363"/>
                <a:gd name="T59" fmla="*/ 1059905 h 2438400"/>
                <a:gd name="T60" fmla="*/ 546784 w 2265363"/>
                <a:gd name="T61" fmla="*/ 508496 h 2438400"/>
                <a:gd name="T62" fmla="*/ 1022335 w 2265363"/>
                <a:gd name="T63" fmla="*/ 422177 h 2438400"/>
                <a:gd name="T64" fmla="*/ 495405 w 2265363"/>
                <a:gd name="T65" fmla="*/ 982018 h 2438400"/>
                <a:gd name="T66" fmla="*/ 437558 w 2265363"/>
                <a:gd name="T67" fmla="*/ 1315145 h 2438400"/>
                <a:gd name="T68" fmla="*/ 304484 w 2265363"/>
                <a:gd name="T69" fmla="*/ 848569 h 2438400"/>
                <a:gd name="T70" fmla="*/ 267492 w 2265363"/>
                <a:gd name="T71" fmla="*/ 421433 h 2438400"/>
                <a:gd name="T72" fmla="*/ 591551 w 2265363"/>
                <a:gd name="T73" fmla="*/ 418578 h 2438400"/>
                <a:gd name="T74" fmla="*/ 1526543 w 2265363"/>
                <a:gd name="T75" fmla="*/ 392345 h 2438400"/>
                <a:gd name="T76" fmla="*/ 1488091 w 2265363"/>
                <a:gd name="T77" fmla="*/ 816070 h 2438400"/>
                <a:gd name="T78" fmla="*/ 1368522 w 2265363"/>
                <a:gd name="T79" fmla="*/ 1294559 h 2438400"/>
                <a:gd name="T80" fmla="*/ 1288148 w 2265363"/>
                <a:gd name="T81" fmla="*/ 1044536 h 2438400"/>
                <a:gd name="T82" fmla="*/ 1395561 w 2265363"/>
                <a:gd name="T83" fmla="*/ 346998 h 2438400"/>
                <a:gd name="T84" fmla="*/ 1204896 w 2265363"/>
                <a:gd name="T85" fmla="*/ 344070 h 2438400"/>
                <a:gd name="T86" fmla="*/ 581158 w 2265363"/>
                <a:gd name="T87" fmla="*/ 104180 h 2438400"/>
                <a:gd name="T88" fmla="*/ 635289 w 2265363"/>
                <a:gd name="T89" fmla="*/ 328911 h 2438400"/>
                <a:gd name="T90" fmla="*/ 547542 w 2265363"/>
                <a:gd name="T91" fmla="*/ 238126 h 2438400"/>
                <a:gd name="T92" fmla="*/ 404182 w 2265363"/>
                <a:gd name="T93" fmla="*/ 306587 h 2438400"/>
                <a:gd name="T94" fmla="*/ 290236 w 2265363"/>
                <a:gd name="T95" fmla="*/ 335360 h 2438400"/>
                <a:gd name="T96" fmla="*/ 328547 w 2265363"/>
                <a:gd name="T97" fmla="*/ 168920 h 2438400"/>
                <a:gd name="T98" fmla="*/ 1342152 w 2265363"/>
                <a:gd name="T99" fmla="*/ 10914 h 2438400"/>
                <a:gd name="T100" fmla="*/ 1476305 w 2265363"/>
                <a:gd name="T101" fmla="*/ 215305 h 2438400"/>
                <a:gd name="T102" fmla="*/ 1493136 w 2265363"/>
                <a:gd name="T103" fmla="*/ 326182 h 2438400"/>
                <a:gd name="T104" fmla="*/ 1371359 w 2265363"/>
                <a:gd name="T105" fmla="*/ 307083 h 2438400"/>
                <a:gd name="T106" fmla="*/ 1259234 w 2265363"/>
                <a:gd name="T107" fmla="*/ 291208 h 2438400"/>
                <a:gd name="T108" fmla="*/ 1193643 w 2265363"/>
                <a:gd name="T109" fmla="*/ 288231 h 2438400"/>
                <a:gd name="T110" fmla="*/ 1252304 w 2265363"/>
                <a:gd name="T111" fmla="*/ 34975 h 2438400"/>
                <a:gd name="T112" fmla="*/ 1059598 w 2265363"/>
                <a:gd name="T113" fmla="*/ 73089 h 2438400"/>
                <a:gd name="T114" fmla="*/ 1039026 w 2265363"/>
                <a:gd name="T115" fmla="*/ 130569 h 2438400"/>
                <a:gd name="T116" fmla="*/ 1058855 w 2265363"/>
                <a:gd name="T117" fmla="*/ 276498 h 2438400"/>
                <a:gd name="T118" fmla="*/ 921045 w 2265363"/>
                <a:gd name="T119" fmla="*/ 423666 h 2438400"/>
                <a:gd name="T120" fmla="*/ 753244 w 2265363"/>
                <a:gd name="T121" fmla="*/ 275507 h 2438400"/>
                <a:gd name="T122" fmla="*/ 752005 w 2265363"/>
                <a:gd name="T123" fmla="*/ 116446 h 2438400"/>
                <a:gd name="T124" fmla="*/ 900472 w 2265363"/>
                <a:gd name="T125" fmla="*/ 495 h 24384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65363" h="2438400">
                  <a:moveTo>
                    <a:pt x="402259" y="2146300"/>
                  </a:moveTo>
                  <a:lnTo>
                    <a:pt x="432729" y="2155498"/>
                  </a:lnTo>
                  <a:lnTo>
                    <a:pt x="448916" y="2160572"/>
                  </a:lnTo>
                  <a:lnTo>
                    <a:pt x="467643" y="2166281"/>
                  </a:lnTo>
                  <a:lnTo>
                    <a:pt x="489226" y="2172307"/>
                  </a:lnTo>
                  <a:lnTo>
                    <a:pt x="513665" y="2177698"/>
                  </a:lnTo>
                  <a:lnTo>
                    <a:pt x="526679" y="2181187"/>
                  </a:lnTo>
                  <a:lnTo>
                    <a:pt x="539692" y="2184676"/>
                  </a:lnTo>
                  <a:lnTo>
                    <a:pt x="553657" y="2187847"/>
                  </a:lnTo>
                  <a:lnTo>
                    <a:pt x="568258" y="2191019"/>
                  </a:lnTo>
                  <a:lnTo>
                    <a:pt x="630468" y="2203388"/>
                  </a:lnTo>
                  <a:lnTo>
                    <a:pt x="646972" y="2206242"/>
                  </a:lnTo>
                  <a:lnTo>
                    <a:pt x="663477" y="2209097"/>
                  </a:lnTo>
                  <a:lnTo>
                    <a:pt x="697438" y="2214171"/>
                  </a:lnTo>
                  <a:lnTo>
                    <a:pt x="714578" y="2217343"/>
                  </a:lnTo>
                  <a:lnTo>
                    <a:pt x="732035" y="2219563"/>
                  </a:lnTo>
                  <a:lnTo>
                    <a:pt x="749492" y="2221783"/>
                  </a:lnTo>
                  <a:lnTo>
                    <a:pt x="766949" y="2223686"/>
                  </a:lnTo>
                  <a:lnTo>
                    <a:pt x="802180" y="2227809"/>
                  </a:lnTo>
                  <a:lnTo>
                    <a:pt x="836776" y="2230981"/>
                  </a:lnTo>
                  <a:lnTo>
                    <a:pt x="871372" y="2234152"/>
                  </a:lnTo>
                  <a:lnTo>
                    <a:pt x="904699" y="2236689"/>
                  </a:lnTo>
                  <a:lnTo>
                    <a:pt x="921204" y="2238275"/>
                  </a:lnTo>
                  <a:lnTo>
                    <a:pt x="937073" y="2238909"/>
                  </a:lnTo>
                  <a:lnTo>
                    <a:pt x="967861" y="2240495"/>
                  </a:lnTo>
                  <a:lnTo>
                    <a:pt x="997379" y="2241764"/>
                  </a:lnTo>
                  <a:lnTo>
                    <a:pt x="1024358" y="2243032"/>
                  </a:lnTo>
                  <a:lnTo>
                    <a:pt x="1037371" y="2243667"/>
                  </a:lnTo>
                  <a:lnTo>
                    <a:pt x="1049749" y="2243667"/>
                  </a:lnTo>
                  <a:lnTo>
                    <a:pt x="1073554" y="2243667"/>
                  </a:lnTo>
                  <a:lnTo>
                    <a:pt x="1108467" y="2243984"/>
                  </a:lnTo>
                  <a:lnTo>
                    <a:pt x="1111641" y="2221783"/>
                  </a:lnTo>
                  <a:lnTo>
                    <a:pt x="1338263" y="2284580"/>
                  </a:lnTo>
                  <a:lnTo>
                    <a:pt x="1082758" y="2438400"/>
                  </a:lnTo>
                  <a:lnTo>
                    <a:pt x="1088154" y="2395584"/>
                  </a:lnTo>
                  <a:lnTo>
                    <a:pt x="1071014" y="2394950"/>
                  </a:lnTo>
                  <a:lnTo>
                    <a:pt x="1047210" y="2393998"/>
                  </a:lnTo>
                  <a:lnTo>
                    <a:pt x="1034515" y="2393681"/>
                  </a:lnTo>
                  <a:lnTo>
                    <a:pt x="1020866" y="2393047"/>
                  </a:lnTo>
                  <a:lnTo>
                    <a:pt x="991348" y="2391144"/>
                  </a:lnTo>
                  <a:lnTo>
                    <a:pt x="959926" y="2389241"/>
                  </a:lnTo>
                  <a:lnTo>
                    <a:pt x="926599" y="2386704"/>
                  </a:lnTo>
                  <a:lnTo>
                    <a:pt x="909777" y="2385118"/>
                  </a:lnTo>
                  <a:lnTo>
                    <a:pt x="892320" y="2383532"/>
                  </a:lnTo>
                  <a:lnTo>
                    <a:pt x="820588" y="2375603"/>
                  </a:lnTo>
                  <a:lnTo>
                    <a:pt x="802497" y="2373383"/>
                  </a:lnTo>
                  <a:lnTo>
                    <a:pt x="784088" y="2370846"/>
                  </a:lnTo>
                  <a:lnTo>
                    <a:pt x="746952" y="2364820"/>
                  </a:lnTo>
                  <a:lnTo>
                    <a:pt x="728543" y="2362283"/>
                  </a:lnTo>
                  <a:lnTo>
                    <a:pt x="710134" y="2359111"/>
                  </a:lnTo>
                  <a:lnTo>
                    <a:pt x="692043" y="2355940"/>
                  </a:lnTo>
                  <a:lnTo>
                    <a:pt x="673634" y="2352134"/>
                  </a:lnTo>
                  <a:lnTo>
                    <a:pt x="638085" y="2344839"/>
                  </a:lnTo>
                  <a:lnTo>
                    <a:pt x="620311" y="2341668"/>
                  </a:lnTo>
                  <a:lnTo>
                    <a:pt x="602854" y="2337545"/>
                  </a:lnTo>
                  <a:lnTo>
                    <a:pt x="536835" y="2321370"/>
                  </a:lnTo>
                  <a:lnTo>
                    <a:pt x="528900" y="2319467"/>
                  </a:lnTo>
                  <a:lnTo>
                    <a:pt x="521283" y="2317564"/>
                  </a:lnTo>
                  <a:lnTo>
                    <a:pt x="506365" y="2313124"/>
                  </a:lnTo>
                  <a:lnTo>
                    <a:pt x="478117" y="2304243"/>
                  </a:lnTo>
                  <a:lnTo>
                    <a:pt x="452090" y="2296632"/>
                  </a:lnTo>
                  <a:lnTo>
                    <a:pt x="428920" y="2288703"/>
                  </a:lnTo>
                  <a:lnTo>
                    <a:pt x="408607" y="2281091"/>
                  </a:lnTo>
                  <a:lnTo>
                    <a:pt x="391467" y="2274748"/>
                  </a:lnTo>
                  <a:lnTo>
                    <a:pt x="358775" y="2262379"/>
                  </a:lnTo>
                  <a:lnTo>
                    <a:pt x="402259" y="2146300"/>
                  </a:lnTo>
                  <a:close/>
                  <a:moveTo>
                    <a:pt x="1231900" y="2073275"/>
                  </a:moveTo>
                  <a:lnTo>
                    <a:pt x="1342313" y="2073275"/>
                  </a:lnTo>
                  <a:lnTo>
                    <a:pt x="1346426" y="2075805"/>
                  </a:lnTo>
                  <a:lnTo>
                    <a:pt x="1356866" y="2083079"/>
                  </a:lnTo>
                  <a:lnTo>
                    <a:pt x="1369205" y="2091618"/>
                  </a:lnTo>
                  <a:lnTo>
                    <a:pt x="1375532" y="2096362"/>
                  </a:lnTo>
                  <a:lnTo>
                    <a:pt x="1382492" y="2102055"/>
                  </a:lnTo>
                  <a:lnTo>
                    <a:pt x="1388820" y="2107431"/>
                  </a:lnTo>
                  <a:lnTo>
                    <a:pt x="1394514" y="2112808"/>
                  </a:lnTo>
                  <a:lnTo>
                    <a:pt x="1399576" y="2118501"/>
                  </a:lnTo>
                  <a:lnTo>
                    <a:pt x="1404005" y="2124193"/>
                  </a:lnTo>
                  <a:lnTo>
                    <a:pt x="1405903" y="2126723"/>
                  </a:lnTo>
                  <a:lnTo>
                    <a:pt x="1407485" y="2129570"/>
                  </a:lnTo>
                  <a:lnTo>
                    <a:pt x="1408751" y="2132100"/>
                  </a:lnTo>
                  <a:lnTo>
                    <a:pt x="1409384" y="2134630"/>
                  </a:lnTo>
                  <a:lnTo>
                    <a:pt x="1409700" y="2136844"/>
                  </a:lnTo>
                  <a:lnTo>
                    <a:pt x="1409700" y="2139058"/>
                  </a:lnTo>
                  <a:lnTo>
                    <a:pt x="1409384" y="2141271"/>
                  </a:lnTo>
                  <a:lnTo>
                    <a:pt x="1408751" y="2143801"/>
                  </a:lnTo>
                  <a:lnTo>
                    <a:pt x="1407169" y="2145383"/>
                  </a:lnTo>
                  <a:lnTo>
                    <a:pt x="1405271" y="2146964"/>
                  </a:lnTo>
                  <a:lnTo>
                    <a:pt x="1403056" y="2148862"/>
                  </a:lnTo>
                  <a:lnTo>
                    <a:pt x="1399892" y="2150127"/>
                  </a:lnTo>
                  <a:lnTo>
                    <a:pt x="1396412" y="2151076"/>
                  </a:lnTo>
                  <a:lnTo>
                    <a:pt x="1392300" y="2152341"/>
                  </a:lnTo>
                  <a:lnTo>
                    <a:pt x="1387238" y="2152973"/>
                  </a:lnTo>
                  <a:lnTo>
                    <a:pt x="1381543" y="2153922"/>
                  </a:lnTo>
                  <a:lnTo>
                    <a:pt x="1372685" y="2154238"/>
                  </a:lnTo>
                  <a:lnTo>
                    <a:pt x="1364459" y="2154238"/>
                  </a:lnTo>
                  <a:lnTo>
                    <a:pt x="1356233" y="2153289"/>
                  </a:lnTo>
                  <a:lnTo>
                    <a:pt x="1348641" y="2152657"/>
                  </a:lnTo>
                  <a:lnTo>
                    <a:pt x="1341048" y="2151076"/>
                  </a:lnTo>
                  <a:lnTo>
                    <a:pt x="1334087" y="2149494"/>
                  </a:lnTo>
                  <a:lnTo>
                    <a:pt x="1327444" y="2147280"/>
                  </a:lnTo>
                  <a:lnTo>
                    <a:pt x="1321116" y="2145067"/>
                  </a:lnTo>
                  <a:lnTo>
                    <a:pt x="1314473" y="2142536"/>
                  </a:lnTo>
                  <a:lnTo>
                    <a:pt x="1308461" y="2139690"/>
                  </a:lnTo>
                  <a:lnTo>
                    <a:pt x="1303083" y="2136211"/>
                  </a:lnTo>
                  <a:lnTo>
                    <a:pt x="1297389" y="2133049"/>
                  </a:lnTo>
                  <a:lnTo>
                    <a:pt x="1286632" y="2126091"/>
                  </a:lnTo>
                  <a:lnTo>
                    <a:pt x="1275559" y="2118184"/>
                  </a:lnTo>
                  <a:lnTo>
                    <a:pt x="1271130" y="2115338"/>
                  </a:lnTo>
                  <a:lnTo>
                    <a:pt x="1269232" y="2114389"/>
                  </a:lnTo>
                  <a:lnTo>
                    <a:pt x="1267650" y="2114073"/>
                  </a:lnTo>
                  <a:lnTo>
                    <a:pt x="1266701" y="2113757"/>
                  </a:lnTo>
                  <a:lnTo>
                    <a:pt x="1265752" y="2114073"/>
                  </a:lnTo>
                  <a:lnTo>
                    <a:pt x="1265119" y="2114073"/>
                  </a:lnTo>
                  <a:lnTo>
                    <a:pt x="1264802" y="2114705"/>
                  </a:lnTo>
                  <a:lnTo>
                    <a:pt x="1263537" y="2116287"/>
                  </a:lnTo>
                  <a:lnTo>
                    <a:pt x="1263221" y="2117552"/>
                  </a:lnTo>
                  <a:lnTo>
                    <a:pt x="1262588" y="2118817"/>
                  </a:lnTo>
                  <a:lnTo>
                    <a:pt x="1261639" y="2118817"/>
                  </a:lnTo>
                  <a:lnTo>
                    <a:pt x="1261006" y="2119449"/>
                  </a:lnTo>
                  <a:lnTo>
                    <a:pt x="1248351" y="2118501"/>
                  </a:lnTo>
                  <a:lnTo>
                    <a:pt x="1241391" y="2117868"/>
                  </a:lnTo>
                  <a:lnTo>
                    <a:pt x="1238860" y="2117552"/>
                  </a:lnTo>
                  <a:lnTo>
                    <a:pt x="1236962" y="2116603"/>
                  </a:lnTo>
                  <a:lnTo>
                    <a:pt x="1235064" y="2106799"/>
                  </a:lnTo>
                  <a:lnTo>
                    <a:pt x="1233798" y="2099209"/>
                  </a:lnTo>
                  <a:lnTo>
                    <a:pt x="1232849" y="2092251"/>
                  </a:lnTo>
                  <a:lnTo>
                    <a:pt x="1232533" y="2087191"/>
                  </a:lnTo>
                  <a:lnTo>
                    <a:pt x="1232849" y="2082130"/>
                  </a:lnTo>
                  <a:lnTo>
                    <a:pt x="1233165" y="2078968"/>
                  </a:lnTo>
                  <a:lnTo>
                    <a:pt x="1233798" y="2076754"/>
                  </a:lnTo>
                  <a:lnTo>
                    <a:pt x="1231900" y="2073275"/>
                  </a:lnTo>
                  <a:close/>
                  <a:moveTo>
                    <a:pt x="952348" y="2073275"/>
                  </a:moveTo>
                  <a:lnTo>
                    <a:pt x="1063626" y="2073275"/>
                  </a:lnTo>
                  <a:lnTo>
                    <a:pt x="1062027" y="2076754"/>
                  </a:lnTo>
                  <a:lnTo>
                    <a:pt x="1062347" y="2078335"/>
                  </a:lnTo>
                  <a:lnTo>
                    <a:pt x="1062986" y="2081498"/>
                  </a:lnTo>
                  <a:lnTo>
                    <a:pt x="1063306" y="2085609"/>
                  </a:lnTo>
                  <a:lnTo>
                    <a:pt x="1062986" y="2090986"/>
                  </a:lnTo>
                  <a:lnTo>
                    <a:pt x="1062027" y="2097944"/>
                  </a:lnTo>
                  <a:lnTo>
                    <a:pt x="1061068" y="2106166"/>
                  </a:lnTo>
                  <a:lnTo>
                    <a:pt x="1058829" y="2116603"/>
                  </a:lnTo>
                  <a:lnTo>
                    <a:pt x="1056911" y="2117552"/>
                  </a:lnTo>
                  <a:lnTo>
                    <a:pt x="1054033" y="2117868"/>
                  </a:lnTo>
                  <a:lnTo>
                    <a:pt x="1047318" y="2118501"/>
                  </a:lnTo>
                  <a:lnTo>
                    <a:pt x="1034527" y="2119449"/>
                  </a:lnTo>
                  <a:lnTo>
                    <a:pt x="1033568" y="2118817"/>
                  </a:lnTo>
                  <a:lnTo>
                    <a:pt x="1032929" y="2118817"/>
                  </a:lnTo>
                  <a:lnTo>
                    <a:pt x="1032289" y="2117552"/>
                  </a:lnTo>
                  <a:lnTo>
                    <a:pt x="1031330" y="2116287"/>
                  </a:lnTo>
                  <a:lnTo>
                    <a:pt x="1030690" y="2114705"/>
                  </a:lnTo>
                  <a:lnTo>
                    <a:pt x="1030371" y="2114073"/>
                  </a:lnTo>
                  <a:lnTo>
                    <a:pt x="1029411" y="2114073"/>
                  </a:lnTo>
                  <a:lnTo>
                    <a:pt x="1028772" y="2113757"/>
                  </a:lnTo>
                  <a:lnTo>
                    <a:pt x="1027493" y="2114073"/>
                  </a:lnTo>
                  <a:lnTo>
                    <a:pt x="1026214" y="2114389"/>
                  </a:lnTo>
                  <a:lnTo>
                    <a:pt x="1024295" y="2115338"/>
                  </a:lnTo>
                  <a:lnTo>
                    <a:pt x="1019818" y="2118184"/>
                  </a:lnTo>
                  <a:lnTo>
                    <a:pt x="1008627" y="2126091"/>
                  </a:lnTo>
                  <a:lnTo>
                    <a:pt x="997754" y="2133049"/>
                  </a:lnTo>
                  <a:lnTo>
                    <a:pt x="991999" y="2136211"/>
                  </a:lnTo>
                  <a:lnTo>
                    <a:pt x="986243" y="2139690"/>
                  </a:lnTo>
                  <a:lnTo>
                    <a:pt x="979848" y="2142536"/>
                  </a:lnTo>
                  <a:lnTo>
                    <a:pt x="973772" y="2145067"/>
                  </a:lnTo>
                  <a:lnTo>
                    <a:pt x="967377" y="2147280"/>
                  </a:lnTo>
                  <a:lnTo>
                    <a:pt x="960662" y="2149494"/>
                  </a:lnTo>
                  <a:lnTo>
                    <a:pt x="953307" y="2151076"/>
                  </a:lnTo>
                  <a:lnTo>
                    <a:pt x="945953" y="2152657"/>
                  </a:lnTo>
                  <a:lnTo>
                    <a:pt x="938278" y="2153289"/>
                  </a:lnTo>
                  <a:lnTo>
                    <a:pt x="929964" y="2154238"/>
                  </a:lnTo>
                  <a:lnTo>
                    <a:pt x="921651" y="2154238"/>
                  </a:lnTo>
                  <a:lnTo>
                    <a:pt x="912377" y="2153922"/>
                  </a:lnTo>
                  <a:lnTo>
                    <a:pt x="906941" y="2152973"/>
                  </a:lnTo>
                  <a:lnTo>
                    <a:pt x="901825" y="2152341"/>
                  </a:lnTo>
                  <a:lnTo>
                    <a:pt x="897668" y="2151392"/>
                  </a:lnTo>
                  <a:lnTo>
                    <a:pt x="893831" y="2150127"/>
                  </a:lnTo>
                  <a:lnTo>
                    <a:pt x="890953" y="2148862"/>
                  </a:lnTo>
                  <a:lnTo>
                    <a:pt x="888715" y="2146964"/>
                  </a:lnTo>
                  <a:lnTo>
                    <a:pt x="886796" y="2145383"/>
                  </a:lnTo>
                  <a:lnTo>
                    <a:pt x="885197" y="2143801"/>
                  </a:lnTo>
                  <a:lnTo>
                    <a:pt x="884558" y="2141271"/>
                  </a:lnTo>
                  <a:lnTo>
                    <a:pt x="884238" y="2139690"/>
                  </a:lnTo>
                  <a:lnTo>
                    <a:pt x="884238" y="2137160"/>
                  </a:lnTo>
                  <a:lnTo>
                    <a:pt x="884558" y="2134630"/>
                  </a:lnTo>
                  <a:lnTo>
                    <a:pt x="885197" y="2132416"/>
                  </a:lnTo>
                  <a:lnTo>
                    <a:pt x="886476" y="2129886"/>
                  </a:lnTo>
                  <a:lnTo>
                    <a:pt x="887755" y="2127040"/>
                  </a:lnTo>
                  <a:lnTo>
                    <a:pt x="889354" y="2124510"/>
                  </a:lnTo>
                  <a:lnTo>
                    <a:pt x="893831" y="2118817"/>
                  </a:lnTo>
                  <a:lnTo>
                    <a:pt x="899267" y="2113440"/>
                  </a:lnTo>
                  <a:lnTo>
                    <a:pt x="905023" y="2107748"/>
                  </a:lnTo>
                  <a:lnTo>
                    <a:pt x="911418" y="2102371"/>
                  </a:lnTo>
                  <a:lnTo>
                    <a:pt x="917813" y="2097311"/>
                  </a:lnTo>
                  <a:lnTo>
                    <a:pt x="924528" y="2091935"/>
                  </a:lnTo>
                  <a:lnTo>
                    <a:pt x="936679" y="2083396"/>
                  </a:lnTo>
                  <a:lnTo>
                    <a:pt x="947871" y="2075805"/>
                  </a:lnTo>
                  <a:lnTo>
                    <a:pt x="952348" y="2073275"/>
                  </a:lnTo>
                  <a:close/>
                  <a:moveTo>
                    <a:pt x="2074146" y="1830388"/>
                  </a:moveTo>
                  <a:lnTo>
                    <a:pt x="2084311" y="1836100"/>
                  </a:lnTo>
                  <a:lnTo>
                    <a:pt x="2094475" y="1842129"/>
                  </a:lnTo>
                  <a:lnTo>
                    <a:pt x="2113851" y="1854187"/>
                  </a:lnTo>
                  <a:lnTo>
                    <a:pt x="2132274" y="1866879"/>
                  </a:lnTo>
                  <a:lnTo>
                    <a:pt x="2149744" y="1879572"/>
                  </a:lnTo>
                  <a:lnTo>
                    <a:pt x="2166896" y="1892581"/>
                  </a:lnTo>
                  <a:lnTo>
                    <a:pt x="2182460" y="1904957"/>
                  </a:lnTo>
                  <a:lnTo>
                    <a:pt x="2196754" y="1917332"/>
                  </a:lnTo>
                  <a:lnTo>
                    <a:pt x="2210412" y="1928755"/>
                  </a:lnTo>
                  <a:lnTo>
                    <a:pt x="2222800" y="1940178"/>
                  </a:lnTo>
                  <a:lnTo>
                    <a:pt x="2233282" y="1950332"/>
                  </a:lnTo>
                  <a:lnTo>
                    <a:pt x="2250752" y="1967150"/>
                  </a:lnTo>
                  <a:lnTo>
                    <a:pt x="2261552" y="1978573"/>
                  </a:lnTo>
                  <a:lnTo>
                    <a:pt x="2265363" y="1982698"/>
                  </a:lnTo>
                  <a:lnTo>
                    <a:pt x="2231376" y="1980160"/>
                  </a:lnTo>
                  <a:lnTo>
                    <a:pt x="2231376" y="1983650"/>
                  </a:lnTo>
                  <a:lnTo>
                    <a:pt x="2230741" y="1990631"/>
                  </a:lnTo>
                  <a:lnTo>
                    <a:pt x="2230106" y="1994756"/>
                  </a:lnTo>
                  <a:lnTo>
                    <a:pt x="2228835" y="2000467"/>
                  </a:lnTo>
                  <a:lnTo>
                    <a:pt x="2225341" y="2013160"/>
                  </a:lnTo>
                  <a:lnTo>
                    <a:pt x="2221212" y="2026487"/>
                  </a:lnTo>
                  <a:lnTo>
                    <a:pt x="2218671" y="2033468"/>
                  </a:lnTo>
                  <a:lnTo>
                    <a:pt x="2216130" y="2040132"/>
                  </a:lnTo>
                  <a:lnTo>
                    <a:pt x="2212953" y="2046478"/>
                  </a:lnTo>
                  <a:lnTo>
                    <a:pt x="2209777" y="2052507"/>
                  </a:lnTo>
                  <a:lnTo>
                    <a:pt x="2206283" y="2059170"/>
                  </a:lnTo>
                  <a:lnTo>
                    <a:pt x="2202471" y="2065834"/>
                  </a:lnTo>
                  <a:lnTo>
                    <a:pt x="2198342" y="2072180"/>
                  </a:lnTo>
                  <a:lnTo>
                    <a:pt x="2194213" y="2078209"/>
                  </a:lnTo>
                  <a:lnTo>
                    <a:pt x="2184684" y="2090901"/>
                  </a:lnTo>
                  <a:lnTo>
                    <a:pt x="2175155" y="2103911"/>
                  </a:lnTo>
                  <a:lnTo>
                    <a:pt x="2163402" y="2115652"/>
                  </a:lnTo>
                  <a:lnTo>
                    <a:pt x="2151650" y="2128027"/>
                  </a:lnTo>
                  <a:lnTo>
                    <a:pt x="2145297" y="2134056"/>
                  </a:lnTo>
                  <a:lnTo>
                    <a:pt x="2138944" y="2139768"/>
                  </a:lnTo>
                  <a:lnTo>
                    <a:pt x="2132274" y="2145479"/>
                  </a:lnTo>
                  <a:lnTo>
                    <a:pt x="2125286" y="2150874"/>
                  </a:lnTo>
                  <a:lnTo>
                    <a:pt x="2118615" y="2156585"/>
                  </a:lnTo>
                  <a:lnTo>
                    <a:pt x="2111310" y="2162297"/>
                  </a:lnTo>
                  <a:lnTo>
                    <a:pt x="2096699" y="2172768"/>
                  </a:lnTo>
                  <a:lnTo>
                    <a:pt x="2081452" y="2182922"/>
                  </a:lnTo>
                  <a:lnTo>
                    <a:pt x="2065888" y="2193393"/>
                  </a:lnTo>
                  <a:lnTo>
                    <a:pt x="2049688" y="2202913"/>
                  </a:lnTo>
                  <a:lnTo>
                    <a:pt x="2033171" y="2212115"/>
                  </a:lnTo>
                  <a:lnTo>
                    <a:pt x="2016654" y="2221317"/>
                  </a:lnTo>
                  <a:lnTo>
                    <a:pt x="1999820" y="2229567"/>
                  </a:lnTo>
                  <a:lnTo>
                    <a:pt x="1991243" y="2234009"/>
                  </a:lnTo>
                  <a:lnTo>
                    <a:pt x="1982350" y="2238134"/>
                  </a:lnTo>
                  <a:lnTo>
                    <a:pt x="1965197" y="2246384"/>
                  </a:lnTo>
                  <a:lnTo>
                    <a:pt x="1929622" y="2261933"/>
                  </a:lnTo>
                  <a:lnTo>
                    <a:pt x="1894047" y="2275895"/>
                  </a:lnTo>
                  <a:lnTo>
                    <a:pt x="1858789" y="2288904"/>
                  </a:lnTo>
                  <a:lnTo>
                    <a:pt x="1841002" y="2294933"/>
                  </a:lnTo>
                  <a:lnTo>
                    <a:pt x="1823850" y="2300645"/>
                  </a:lnTo>
                  <a:lnTo>
                    <a:pt x="1806062" y="2306039"/>
                  </a:lnTo>
                  <a:lnTo>
                    <a:pt x="1789227" y="2311433"/>
                  </a:lnTo>
                  <a:lnTo>
                    <a:pt x="1772075" y="2316193"/>
                  </a:lnTo>
                  <a:lnTo>
                    <a:pt x="1755558" y="2321270"/>
                  </a:lnTo>
                  <a:lnTo>
                    <a:pt x="1723159" y="2329520"/>
                  </a:lnTo>
                  <a:lnTo>
                    <a:pt x="1692666" y="2337136"/>
                  </a:lnTo>
                  <a:lnTo>
                    <a:pt x="1664079" y="2343482"/>
                  </a:lnTo>
                  <a:lnTo>
                    <a:pt x="1638033" y="2349194"/>
                  </a:lnTo>
                  <a:lnTo>
                    <a:pt x="1613892" y="2353953"/>
                  </a:lnTo>
                  <a:lnTo>
                    <a:pt x="1593246" y="2358078"/>
                  </a:lnTo>
                  <a:lnTo>
                    <a:pt x="1575141" y="2360934"/>
                  </a:lnTo>
                  <a:lnTo>
                    <a:pt x="1541154" y="2366963"/>
                  </a:lnTo>
                  <a:lnTo>
                    <a:pt x="1520825" y="2221634"/>
                  </a:lnTo>
                  <a:lnTo>
                    <a:pt x="1552906" y="2217192"/>
                  </a:lnTo>
                  <a:lnTo>
                    <a:pt x="1569741" y="2215288"/>
                  </a:lnTo>
                  <a:lnTo>
                    <a:pt x="1589752" y="2212749"/>
                  </a:lnTo>
                  <a:lnTo>
                    <a:pt x="1612304" y="2208942"/>
                  </a:lnTo>
                  <a:lnTo>
                    <a:pt x="1637080" y="2204817"/>
                  </a:lnTo>
                  <a:lnTo>
                    <a:pt x="1664079" y="2200374"/>
                  </a:lnTo>
                  <a:lnTo>
                    <a:pt x="1692666" y="2194663"/>
                  </a:lnTo>
                  <a:lnTo>
                    <a:pt x="1723159" y="2188634"/>
                  </a:lnTo>
                  <a:lnTo>
                    <a:pt x="1754923" y="2181970"/>
                  </a:lnTo>
                  <a:lnTo>
                    <a:pt x="1770804" y="2178162"/>
                  </a:lnTo>
                  <a:lnTo>
                    <a:pt x="1787321" y="2174355"/>
                  </a:lnTo>
                  <a:lnTo>
                    <a:pt x="1820038" y="2165787"/>
                  </a:lnTo>
                  <a:lnTo>
                    <a:pt x="1852754" y="2155951"/>
                  </a:lnTo>
                  <a:lnTo>
                    <a:pt x="1885788" y="2145797"/>
                  </a:lnTo>
                  <a:lnTo>
                    <a:pt x="1918187" y="2134056"/>
                  </a:lnTo>
                  <a:lnTo>
                    <a:pt x="1934069" y="2128027"/>
                  </a:lnTo>
                  <a:lnTo>
                    <a:pt x="1941692" y="2124537"/>
                  </a:lnTo>
                  <a:lnTo>
                    <a:pt x="1949316" y="2121681"/>
                  </a:lnTo>
                  <a:lnTo>
                    <a:pt x="1964880" y="2115017"/>
                  </a:lnTo>
                  <a:lnTo>
                    <a:pt x="1979491" y="2108036"/>
                  </a:lnTo>
                  <a:lnTo>
                    <a:pt x="2007761" y="2093757"/>
                  </a:lnTo>
                  <a:lnTo>
                    <a:pt x="2033489" y="2078526"/>
                  </a:lnTo>
                  <a:lnTo>
                    <a:pt x="2045559" y="2070911"/>
                  </a:lnTo>
                  <a:lnTo>
                    <a:pt x="2051277" y="2066786"/>
                  </a:lnTo>
                  <a:lnTo>
                    <a:pt x="2056994" y="2062978"/>
                  </a:lnTo>
                  <a:lnTo>
                    <a:pt x="2062076" y="2058853"/>
                  </a:lnTo>
                  <a:lnTo>
                    <a:pt x="2067476" y="2055045"/>
                  </a:lnTo>
                  <a:lnTo>
                    <a:pt x="2077323" y="2046795"/>
                  </a:lnTo>
                  <a:lnTo>
                    <a:pt x="2094475" y="2031564"/>
                  </a:lnTo>
                  <a:lnTo>
                    <a:pt x="2107181" y="2016016"/>
                  </a:lnTo>
                  <a:lnTo>
                    <a:pt x="2112898" y="2009035"/>
                  </a:lnTo>
                  <a:lnTo>
                    <a:pt x="2115121" y="2005544"/>
                  </a:lnTo>
                  <a:lnTo>
                    <a:pt x="2117027" y="2002054"/>
                  </a:lnTo>
                  <a:lnTo>
                    <a:pt x="2119251" y="1998881"/>
                  </a:lnTo>
                  <a:lnTo>
                    <a:pt x="2120839" y="1995708"/>
                  </a:lnTo>
                  <a:lnTo>
                    <a:pt x="2123062" y="1990948"/>
                  </a:lnTo>
                  <a:lnTo>
                    <a:pt x="2124968" y="1987140"/>
                  </a:lnTo>
                  <a:lnTo>
                    <a:pt x="2125921" y="1985237"/>
                  </a:lnTo>
                  <a:lnTo>
                    <a:pt x="2126874" y="1983650"/>
                  </a:lnTo>
                  <a:lnTo>
                    <a:pt x="2127192" y="1983333"/>
                  </a:lnTo>
                  <a:lnTo>
                    <a:pt x="2128145" y="1982381"/>
                  </a:lnTo>
                  <a:lnTo>
                    <a:pt x="2128462" y="1979208"/>
                  </a:lnTo>
                  <a:lnTo>
                    <a:pt x="2129415" y="1972544"/>
                  </a:lnTo>
                  <a:lnTo>
                    <a:pt x="2129415" y="1971275"/>
                  </a:lnTo>
                  <a:lnTo>
                    <a:pt x="2107816" y="1970006"/>
                  </a:lnTo>
                  <a:lnTo>
                    <a:pt x="2104640" y="1943351"/>
                  </a:lnTo>
                  <a:lnTo>
                    <a:pt x="2101781" y="1921457"/>
                  </a:lnTo>
                  <a:lnTo>
                    <a:pt x="2098604" y="1903053"/>
                  </a:lnTo>
                  <a:lnTo>
                    <a:pt x="2094793" y="1887504"/>
                  </a:lnTo>
                  <a:lnTo>
                    <a:pt x="2090663" y="1873543"/>
                  </a:lnTo>
                  <a:lnTo>
                    <a:pt x="2086217" y="1860215"/>
                  </a:lnTo>
                  <a:lnTo>
                    <a:pt x="2081134" y="1846254"/>
                  </a:lnTo>
                  <a:lnTo>
                    <a:pt x="2074146" y="1830388"/>
                  </a:lnTo>
                  <a:close/>
                  <a:moveTo>
                    <a:pt x="604823" y="1655763"/>
                  </a:moveTo>
                  <a:lnTo>
                    <a:pt x="607339" y="1664401"/>
                  </a:lnTo>
                  <a:lnTo>
                    <a:pt x="610484" y="1672399"/>
                  </a:lnTo>
                  <a:lnTo>
                    <a:pt x="613314" y="1679438"/>
                  </a:lnTo>
                  <a:lnTo>
                    <a:pt x="616774" y="1685837"/>
                  </a:lnTo>
                  <a:lnTo>
                    <a:pt x="620234" y="1691595"/>
                  </a:lnTo>
                  <a:lnTo>
                    <a:pt x="623379" y="1696714"/>
                  </a:lnTo>
                  <a:lnTo>
                    <a:pt x="626838" y="1701193"/>
                  </a:lnTo>
                  <a:lnTo>
                    <a:pt x="630298" y="1705352"/>
                  </a:lnTo>
                  <a:lnTo>
                    <a:pt x="634386" y="1709512"/>
                  </a:lnTo>
                  <a:lnTo>
                    <a:pt x="638160" y="1713351"/>
                  </a:lnTo>
                  <a:lnTo>
                    <a:pt x="641620" y="1715910"/>
                  </a:lnTo>
                  <a:lnTo>
                    <a:pt x="644765" y="1718150"/>
                  </a:lnTo>
                  <a:lnTo>
                    <a:pt x="649483" y="1720709"/>
                  </a:lnTo>
                  <a:lnTo>
                    <a:pt x="651055" y="1721669"/>
                  </a:lnTo>
                  <a:lnTo>
                    <a:pt x="653257" y="1726148"/>
                  </a:lnTo>
                  <a:lnTo>
                    <a:pt x="657974" y="1738305"/>
                  </a:lnTo>
                  <a:lnTo>
                    <a:pt x="664579" y="1753662"/>
                  </a:lnTo>
                  <a:lnTo>
                    <a:pt x="667095" y="1761660"/>
                  </a:lnTo>
                  <a:lnTo>
                    <a:pt x="669296" y="1769659"/>
                  </a:lnTo>
                  <a:lnTo>
                    <a:pt x="669925" y="1773178"/>
                  </a:lnTo>
                  <a:lnTo>
                    <a:pt x="669611" y="1775737"/>
                  </a:lnTo>
                  <a:lnTo>
                    <a:pt x="668982" y="1777657"/>
                  </a:lnTo>
                  <a:lnTo>
                    <a:pt x="667409" y="1779576"/>
                  </a:lnTo>
                  <a:lnTo>
                    <a:pt x="665522" y="1780216"/>
                  </a:lnTo>
                  <a:lnTo>
                    <a:pt x="663006" y="1781176"/>
                  </a:lnTo>
                  <a:lnTo>
                    <a:pt x="660490" y="1781176"/>
                  </a:lnTo>
                  <a:lnTo>
                    <a:pt x="657345" y="1781176"/>
                  </a:lnTo>
                  <a:lnTo>
                    <a:pt x="654515" y="1780856"/>
                  </a:lnTo>
                  <a:lnTo>
                    <a:pt x="651370" y="1779896"/>
                  </a:lnTo>
                  <a:lnTo>
                    <a:pt x="645079" y="1778297"/>
                  </a:lnTo>
                  <a:lnTo>
                    <a:pt x="640362" y="1776697"/>
                  </a:lnTo>
                  <a:lnTo>
                    <a:pt x="636902" y="1774778"/>
                  </a:lnTo>
                  <a:lnTo>
                    <a:pt x="636273" y="1773818"/>
                  </a:lnTo>
                  <a:lnTo>
                    <a:pt x="635015" y="1772858"/>
                  </a:lnTo>
                  <a:lnTo>
                    <a:pt x="633443" y="1769659"/>
                  </a:lnTo>
                  <a:lnTo>
                    <a:pt x="632185" y="1765500"/>
                  </a:lnTo>
                  <a:lnTo>
                    <a:pt x="630298" y="1760701"/>
                  </a:lnTo>
                  <a:lnTo>
                    <a:pt x="627467" y="1749503"/>
                  </a:lnTo>
                  <a:lnTo>
                    <a:pt x="624951" y="1739905"/>
                  </a:lnTo>
                  <a:lnTo>
                    <a:pt x="623064" y="1730627"/>
                  </a:lnTo>
                  <a:lnTo>
                    <a:pt x="616460" y="1758461"/>
                  </a:lnTo>
                  <a:lnTo>
                    <a:pt x="617089" y="1761020"/>
                  </a:lnTo>
                  <a:lnTo>
                    <a:pt x="617089" y="1762620"/>
                  </a:lnTo>
                  <a:lnTo>
                    <a:pt x="617089" y="1763260"/>
                  </a:lnTo>
                  <a:lnTo>
                    <a:pt x="616774" y="1761660"/>
                  </a:lnTo>
                  <a:lnTo>
                    <a:pt x="615201" y="1757181"/>
                  </a:lnTo>
                  <a:lnTo>
                    <a:pt x="609855" y="1735746"/>
                  </a:lnTo>
                  <a:lnTo>
                    <a:pt x="607968" y="1727748"/>
                  </a:lnTo>
                  <a:lnTo>
                    <a:pt x="606395" y="1719749"/>
                  </a:lnTo>
                  <a:lnTo>
                    <a:pt x="605137" y="1712071"/>
                  </a:lnTo>
                  <a:lnTo>
                    <a:pt x="604508" y="1705033"/>
                  </a:lnTo>
                  <a:lnTo>
                    <a:pt x="603250" y="1691275"/>
                  </a:lnTo>
                  <a:lnTo>
                    <a:pt x="603250" y="1679438"/>
                  </a:lnTo>
                  <a:lnTo>
                    <a:pt x="603879" y="1669840"/>
                  </a:lnTo>
                  <a:lnTo>
                    <a:pt x="604194" y="1662162"/>
                  </a:lnTo>
                  <a:lnTo>
                    <a:pt x="604823" y="1655763"/>
                  </a:lnTo>
                  <a:close/>
                  <a:moveTo>
                    <a:pt x="572788" y="1655763"/>
                  </a:moveTo>
                  <a:lnTo>
                    <a:pt x="574046" y="1662162"/>
                  </a:lnTo>
                  <a:lnTo>
                    <a:pt x="574361" y="1669840"/>
                  </a:lnTo>
                  <a:lnTo>
                    <a:pt x="574675" y="1679438"/>
                  </a:lnTo>
                  <a:lnTo>
                    <a:pt x="574361" y="1691275"/>
                  </a:lnTo>
                  <a:lnTo>
                    <a:pt x="573417" y="1705033"/>
                  </a:lnTo>
                  <a:lnTo>
                    <a:pt x="572788" y="1712071"/>
                  </a:lnTo>
                  <a:lnTo>
                    <a:pt x="571530" y="1719749"/>
                  </a:lnTo>
                  <a:lnTo>
                    <a:pt x="570272" y="1727748"/>
                  </a:lnTo>
                  <a:lnTo>
                    <a:pt x="568385" y="1735746"/>
                  </a:lnTo>
                  <a:lnTo>
                    <a:pt x="562724" y="1757181"/>
                  </a:lnTo>
                  <a:lnTo>
                    <a:pt x="561152" y="1761660"/>
                  </a:lnTo>
                  <a:lnTo>
                    <a:pt x="560837" y="1763260"/>
                  </a:lnTo>
                  <a:lnTo>
                    <a:pt x="560837" y="1762620"/>
                  </a:lnTo>
                  <a:lnTo>
                    <a:pt x="560837" y="1761020"/>
                  </a:lnTo>
                  <a:lnTo>
                    <a:pt x="561152" y="1758461"/>
                  </a:lnTo>
                  <a:lnTo>
                    <a:pt x="554547" y="1730627"/>
                  </a:lnTo>
                  <a:lnTo>
                    <a:pt x="553289" y="1736706"/>
                  </a:lnTo>
                  <a:lnTo>
                    <a:pt x="550144" y="1751103"/>
                  </a:lnTo>
                  <a:lnTo>
                    <a:pt x="548257" y="1759101"/>
                  </a:lnTo>
                  <a:lnTo>
                    <a:pt x="545741" y="1765819"/>
                  </a:lnTo>
                  <a:lnTo>
                    <a:pt x="543225" y="1771578"/>
                  </a:lnTo>
                  <a:lnTo>
                    <a:pt x="542281" y="1773498"/>
                  </a:lnTo>
                  <a:lnTo>
                    <a:pt x="541023" y="1774778"/>
                  </a:lnTo>
                  <a:lnTo>
                    <a:pt x="537878" y="1776697"/>
                  </a:lnTo>
                  <a:lnTo>
                    <a:pt x="532532" y="1778297"/>
                  </a:lnTo>
                  <a:lnTo>
                    <a:pt x="526556" y="1779896"/>
                  </a:lnTo>
                  <a:lnTo>
                    <a:pt x="523726" y="1780856"/>
                  </a:lnTo>
                  <a:lnTo>
                    <a:pt x="520581" y="1781176"/>
                  </a:lnTo>
                  <a:lnTo>
                    <a:pt x="517750" y="1781176"/>
                  </a:lnTo>
                  <a:lnTo>
                    <a:pt x="514605" y="1781176"/>
                  </a:lnTo>
                  <a:lnTo>
                    <a:pt x="512403" y="1780216"/>
                  </a:lnTo>
                  <a:lnTo>
                    <a:pt x="510516" y="1779576"/>
                  </a:lnTo>
                  <a:lnTo>
                    <a:pt x="509258" y="1777657"/>
                  </a:lnTo>
                  <a:lnTo>
                    <a:pt x="508000" y="1775737"/>
                  </a:lnTo>
                  <a:lnTo>
                    <a:pt x="508000" y="1773178"/>
                  </a:lnTo>
                  <a:lnTo>
                    <a:pt x="508315" y="1769659"/>
                  </a:lnTo>
                  <a:lnTo>
                    <a:pt x="510831" y="1761660"/>
                  </a:lnTo>
                  <a:lnTo>
                    <a:pt x="513661" y="1753662"/>
                  </a:lnTo>
                  <a:lnTo>
                    <a:pt x="519637" y="1738305"/>
                  </a:lnTo>
                  <a:lnTo>
                    <a:pt x="524669" y="1726148"/>
                  </a:lnTo>
                  <a:lnTo>
                    <a:pt x="526871" y="1721669"/>
                  </a:lnTo>
                  <a:lnTo>
                    <a:pt x="528129" y="1721349"/>
                  </a:lnTo>
                  <a:lnTo>
                    <a:pt x="531903" y="1718790"/>
                  </a:lnTo>
                  <a:lnTo>
                    <a:pt x="537564" y="1715270"/>
                  </a:lnTo>
                  <a:lnTo>
                    <a:pt x="540709" y="1712391"/>
                  </a:lnTo>
                  <a:lnTo>
                    <a:pt x="544168" y="1709192"/>
                  </a:lnTo>
                  <a:lnTo>
                    <a:pt x="547942" y="1705352"/>
                  </a:lnTo>
                  <a:lnTo>
                    <a:pt x="552031" y="1700873"/>
                  </a:lnTo>
                  <a:lnTo>
                    <a:pt x="555805" y="1695435"/>
                  </a:lnTo>
                  <a:lnTo>
                    <a:pt x="559265" y="1689036"/>
                  </a:lnTo>
                  <a:lnTo>
                    <a:pt x="563039" y="1682317"/>
                  </a:lnTo>
                  <a:lnTo>
                    <a:pt x="566813" y="1674319"/>
                  </a:lnTo>
                  <a:lnTo>
                    <a:pt x="569958" y="1665681"/>
                  </a:lnTo>
                  <a:lnTo>
                    <a:pt x="572788" y="1655763"/>
                  </a:lnTo>
                  <a:close/>
                  <a:moveTo>
                    <a:pt x="1818954" y="1647825"/>
                  </a:moveTo>
                  <a:lnTo>
                    <a:pt x="1838895" y="1652921"/>
                  </a:lnTo>
                  <a:lnTo>
                    <a:pt x="1857254" y="1658335"/>
                  </a:lnTo>
                  <a:lnTo>
                    <a:pt x="1887641" y="1667252"/>
                  </a:lnTo>
                  <a:lnTo>
                    <a:pt x="1920876" y="1677444"/>
                  </a:lnTo>
                  <a:lnTo>
                    <a:pt x="1893022" y="1751013"/>
                  </a:lnTo>
                  <a:lnTo>
                    <a:pt x="1862952" y="1739548"/>
                  </a:lnTo>
                  <a:lnTo>
                    <a:pt x="1842377" y="1731904"/>
                  </a:lnTo>
                  <a:lnTo>
                    <a:pt x="1842061" y="1727764"/>
                  </a:lnTo>
                  <a:lnTo>
                    <a:pt x="1841744" y="1723624"/>
                  </a:lnTo>
                  <a:lnTo>
                    <a:pt x="1840795" y="1719802"/>
                  </a:lnTo>
                  <a:lnTo>
                    <a:pt x="1840162" y="1715662"/>
                  </a:lnTo>
                  <a:lnTo>
                    <a:pt x="1837313" y="1706744"/>
                  </a:lnTo>
                  <a:lnTo>
                    <a:pt x="1834147" y="1697190"/>
                  </a:lnTo>
                  <a:lnTo>
                    <a:pt x="1830666" y="1688272"/>
                  </a:lnTo>
                  <a:lnTo>
                    <a:pt x="1827500" y="1679355"/>
                  </a:lnTo>
                  <a:lnTo>
                    <a:pt x="1821486" y="1665979"/>
                  </a:lnTo>
                  <a:lnTo>
                    <a:pt x="1818321" y="1658972"/>
                  </a:lnTo>
                  <a:lnTo>
                    <a:pt x="1817688" y="1658016"/>
                  </a:lnTo>
                  <a:lnTo>
                    <a:pt x="1818954" y="1647825"/>
                  </a:lnTo>
                  <a:close/>
                  <a:moveTo>
                    <a:pt x="471166" y="1647825"/>
                  </a:moveTo>
                  <a:lnTo>
                    <a:pt x="477838" y="1697288"/>
                  </a:lnTo>
                  <a:lnTo>
                    <a:pt x="477203" y="1698239"/>
                  </a:lnTo>
                  <a:lnTo>
                    <a:pt x="473072" y="1707434"/>
                  </a:lnTo>
                  <a:lnTo>
                    <a:pt x="465447" y="1725190"/>
                  </a:lnTo>
                  <a:lnTo>
                    <a:pt x="429546" y="1738190"/>
                  </a:lnTo>
                  <a:lnTo>
                    <a:pt x="412072" y="1744849"/>
                  </a:lnTo>
                  <a:lnTo>
                    <a:pt x="394280" y="1751507"/>
                  </a:lnTo>
                  <a:lnTo>
                    <a:pt x="362191" y="1765775"/>
                  </a:lnTo>
                  <a:lnTo>
                    <a:pt x="346623" y="1773068"/>
                  </a:lnTo>
                  <a:lnTo>
                    <a:pt x="338680" y="1776873"/>
                  </a:lnTo>
                  <a:lnTo>
                    <a:pt x="331055" y="1780678"/>
                  </a:lnTo>
                  <a:lnTo>
                    <a:pt x="316123" y="1788287"/>
                  </a:lnTo>
                  <a:lnTo>
                    <a:pt x="301508" y="1796214"/>
                  </a:lnTo>
                  <a:lnTo>
                    <a:pt x="287211" y="1804458"/>
                  </a:lnTo>
                  <a:lnTo>
                    <a:pt x="273549" y="1812702"/>
                  </a:lnTo>
                  <a:lnTo>
                    <a:pt x="247815" y="1829824"/>
                  </a:lnTo>
                  <a:lnTo>
                    <a:pt x="236060" y="1838702"/>
                  </a:lnTo>
                  <a:lnTo>
                    <a:pt x="230341" y="1842823"/>
                  </a:lnTo>
                  <a:lnTo>
                    <a:pt x="224940" y="1847897"/>
                  </a:lnTo>
                  <a:lnTo>
                    <a:pt x="219856" y="1852018"/>
                  </a:lnTo>
                  <a:lnTo>
                    <a:pt x="214455" y="1856457"/>
                  </a:lnTo>
                  <a:lnTo>
                    <a:pt x="204924" y="1865335"/>
                  </a:lnTo>
                  <a:lnTo>
                    <a:pt x="188403" y="1882774"/>
                  </a:lnTo>
                  <a:lnTo>
                    <a:pt x="176330" y="1899262"/>
                  </a:lnTo>
                  <a:lnTo>
                    <a:pt x="171246" y="1907189"/>
                  </a:lnTo>
                  <a:lnTo>
                    <a:pt x="169340" y="1910677"/>
                  </a:lnTo>
                  <a:lnTo>
                    <a:pt x="167434" y="1914481"/>
                  </a:lnTo>
                  <a:lnTo>
                    <a:pt x="165528" y="1918286"/>
                  </a:lnTo>
                  <a:lnTo>
                    <a:pt x="163939" y="1921457"/>
                  </a:lnTo>
                  <a:lnTo>
                    <a:pt x="162033" y="1926530"/>
                  </a:lnTo>
                  <a:lnTo>
                    <a:pt x="161080" y="1930969"/>
                  </a:lnTo>
                  <a:lnTo>
                    <a:pt x="160127" y="1932554"/>
                  </a:lnTo>
                  <a:lnTo>
                    <a:pt x="159491" y="1934457"/>
                  </a:lnTo>
                  <a:lnTo>
                    <a:pt x="159173" y="1935091"/>
                  </a:lnTo>
                  <a:lnTo>
                    <a:pt x="158856" y="1936359"/>
                  </a:lnTo>
                  <a:lnTo>
                    <a:pt x="157903" y="1939213"/>
                  </a:lnTo>
                  <a:lnTo>
                    <a:pt x="157585" y="1945871"/>
                  </a:lnTo>
                  <a:lnTo>
                    <a:pt x="157267" y="1948408"/>
                  </a:lnTo>
                  <a:lnTo>
                    <a:pt x="191580" y="1949359"/>
                  </a:lnTo>
                  <a:lnTo>
                    <a:pt x="196346" y="1981700"/>
                  </a:lnTo>
                  <a:lnTo>
                    <a:pt x="200794" y="2007700"/>
                  </a:lnTo>
                  <a:lnTo>
                    <a:pt x="203653" y="2019432"/>
                  </a:lnTo>
                  <a:lnTo>
                    <a:pt x="205877" y="2029578"/>
                  </a:lnTo>
                  <a:lnTo>
                    <a:pt x="208419" y="2039090"/>
                  </a:lnTo>
                  <a:lnTo>
                    <a:pt x="210960" y="2048285"/>
                  </a:lnTo>
                  <a:lnTo>
                    <a:pt x="213820" y="2056529"/>
                  </a:lnTo>
                  <a:lnTo>
                    <a:pt x="216679" y="2064773"/>
                  </a:lnTo>
                  <a:lnTo>
                    <a:pt x="222716" y="2080943"/>
                  </a:lnTo>
                  <a:lnTo>
                    <a:pt x="230341" y="2097431"/>
                  </a:lnTo>
                  <a:lnTo>
                    <a:pt x="238919" y="2116138"/>
                  </a:lnTo>
                  <a:lnTo>
                    <a:pt x="226210" y="2109797"/>
                  </a:lnTo>
                  <a:lnTo>
                    <a:pt x="214137" y="2103138"/>
                  </a:lnTo>
                  <a:lnTo>
                    <a:pt x="202064" y="2096163"/>
                  </a:lnTo>
                  <a:lnTo>
                    <a:pt x="189991" y="2089504"/>
                  </a:lnTo>
                  <a:lnTo>
                    <a:pt x="167116" y="2075236"/>
                  </a:lnTo>
                  <a:lnTo>
                    <a:pt x="144876" y="2060651"/>
                  </a:lnTo>
                  <a:lnTo>
                    <a:pt x="123907" y="2046066"/>
                  </a:lnTo>
                  <a:lnTo>
                    <a:pt x="104209" y="2031797"/>
                  </a:lnTo>
                  <a:lnTo>
                    <a:pt x="85782" y="2017529"/>
                  </a:lnTo>
                  <a:lnTo>
                    <a:pt x="69261" y="2003895"/>
                  </a:lnTo>
                  <a:lnTo>
                    <a:pt x="53693" y="1991212"/>
                  </a:lnTo>
                  <a:lnTo>
                    <a:pt x="40349" y="1979481"/>
                  </a:lnTo>
                  <a:lnTo>
                    <a:pt x="28276" y="1969017"/>
                  </a:lnTo>
                  <a:lnTo>
                    <a:pt x="18427" y="1960139"/>
                  </a:lnTo>
                  <a:lnTo>
                    <a:pt x="4448" y="1946823"/>
                  </a:lnTo>
                  <a:lnTo>
                    <a:pt x="0" y="1942066"/>
                  </a:lnTo>
                  <a:lnTo>
                    <a:pt x="56870" y="1944286"/>
                  </a:lnTo>
                  <a:lnTo>
                    <a:pt x="57823" y="1934774"/>
                  </a:lnTo>
                  <a:lnTo>
                    <a:pt x="59094" y="1928432"/>
                  </a:lnTo>
                  <a:lnTo>
                    <a:pt x="59730" y="1924311"/>
                  </a:lnTo>
                  <a:lnTo>
                    <a:pt x="61318" y="1918603"/>
                  </a:lnTo>
                  <a:lnTo>
                    <a:pt x="65131" y="1906238"/>
                  </a:lnTo>
                  <a:lnTo>
                    <a:pt x="69579" y="1893238"/>
                  </a:lnTo>
                  <a:lnTo>
                    <a:pt x="72756" y="1886262"/>
                  </a:lnTo>
                  <a:lnTo>
                    <a:pt x="75615" y="1879921"/>
                  </a:lnTo>
                  <a:lnTo>
                    <a:pt x="78792" y="1873896"/>
                  </a:lnTo>
                  <a:lnTo>
                    <a:pt x="82287" y="1868506"/>
                  </a:lnTo>
                  <a:lnTo>
                    <a:pt x="85782" y="1862165"/>
                  </a:lnTo>
                  <a:lnTo>
                    <a:pt x="89595" y="1855506"/>
                  </a:lnTo>
                  <a:lnTo>
                    <a:pt x="94043" y="1849482"/>
                  </a:lnTo>
                  <a:lnTo>
                    <a:pt x="98491" y="1843458"/>
                  </a:lnTo>
                  <a:lnTo>
                    <a:pt x="108340" y="1831726"/>
                  </a:lnTo>
                  <a:lnTo>
                    <a:pt x="118506" y="1819677"/>
                  </a:lnTo>
                  <a:lnTo>
                    <a:pt x="130262" y="1808263"/>
                  </a:lnTo>
                  <a:lnTo>
                    <a:pt x="142652" y="1797482"/>
                  </a:lnTo>
                  <a:lnTo>
                    <a:pt x="149007" y="1791775"/>
                  </a:lnTo>
                  <a:lnTo>
                    <a:pt x="155361" y="1786068"/>
                  </a:lnTo>
                  <a:lnTo>
                    <a:pt x="162033" y="1781312"/>
                  </a:lnTo>
                  <a:lnTo>
                    <a:pt x="169340" y="1775922"/>
                  </a:lnTo>
                  <a:lnTo>
                    <a:pt x="176330" y="1770848"/>
                  </a:lnTo>
                  <a:lnTo>
                    <a:pt x="183637" y="1765775"/>
                  </a:lnTo>
                  <a:lnTo>
                    <a:pt x="190627" y="1761019"/>
                  </a:lnTo>
                  <a:lnTo>
                    <a:pt x="198252" y="1756263"/>
                  </a:lnTo>
                  <a:lnTo>
                    <a:pt x="213820" y="1747068"/>
                  </a:lnTo>
                  <a:lnTo>
                    <a:pt x="229388" y="1737873"/>
                  </a:lnTo>
                  <a:lnTo>
                    <a:pt x="245591" y="1729312"/>
                  </a:lnTo>
                  <a:lnTo>
                    <a:pt x="262112" y="1721068"/>
                  </a:lnTo>
                  <a:lnTo>
                    <a:pt x="279268" y="1713459"/>
                  </a:lnTo>
                  <a:lnTo>
                    <a:pt x="296425" y="1705849"/>
                  </a:lnTo>
                  <a:lnTo>
                    <a:pt x="305003" y="1702044"/>
                  </a:lnTo>
                  <a:lnTo>
                    <a:pt x="313899" y="1698239"/>
                  </a:lnTo>
                  <a:lnTo>
                    <a:pt x="331055" y="1691581"/>
                  </a:lnTo>
                  <a:lnTo>
                    <a:pt x="366321" y="1678264"/>
                  </a:lnTo>
                  <a:lnTo>
                    <a:pt x="392691" y="1670020"/>
                  </a:lnTo>
                  <a:lnTo>
                    <a:pt x="419061" y="1662093"/>
                  </a:lnTo>
                  <a:lnTo>
                    <a:pt x="445114" y="1654801"/>
                  </a:lnTo>
                  <a:lnTo>
                    <a:pt x="471166" y="1647825"/>
                  </a:lnTo>
                  <a:close/>
                  <a:moveTo>
                    <a:pt x="1722423" y="1617663"/>
                  </a:moveTo>
                  <a:lnTo>
                    <a:pt x="1724939" y="1626279"/>
                  </a:lnTo>
                  <a:lnTo>
                    <a:pt x="1728084" y="1634257"/>
                  </a:lnTo>
                  <a:lnTo>
                    <a:pt x="1730914" y="1641278"/>
                  </a:lnTo>
                  <a:lnTo>
                    <a:pt x="1734374" y="1647660"/>
                  </a:lnTo>
                  <a:lnTo>
                    <a:pt x="1737519" y="1653404"/>
                  </a:lnTo>
                  <a:lnTo>
                    <a:pt x="1740978" y="1658829"/>
                  </a:lnTo>
                  <a:lnTo>
                    <a:pt x="1744438" y="1663297"/>
                  </a:lnTo>
                  <a:lnTo>
                    <a:pt x="1747583" y="1667126"/>
                  </a:lnTo>
                  <a:lnTo>
                    <a:pt x="1751672" y="1671594"/>
                  </a:lnTo>
                  <a:lnTo>
                    <a:pt x="1755446" y="1675104"/>
                  </a:lnTo>
                  <a:lnTo>
                    <a:pt x="1759220" y="1677657"/>
                  </a:lnTo>
                  <a:lnTo>
                    <a:pt x="1762050" y="1679891"/>
                  </a:lnTo>
                  <a:lnTo>
                    <a:pt x="1766768" y="1682444"/>
                  </a:lnTo>
                  <a:lnTo>
                    <a:pt x="1768655" y="1683401"/>
                  </a:lnTo>
                  <a:lnTo>
                    <a:pt x="1770856" y="1688188"/>
                  </a:lnTo>
                  <a:lnTo>
                    <a:pt x="1775574" y="1699995"/>
                  </a:lnTo>
                  <a:lnTo>
                    <a:pt x="1781549" y="1715313"/>
                  </a:lnTo>
                  <a:lnTo>
                    <a:pt x="1784695" y="1723291"/>
                  </a:lnTo>
                  <a:lnTo>
                    <a:pt x="1786896" y="1731269"/>
                  </a:lnTo>
                  <a:lnTo>
                    <a:pt x="1787525" y="1734779"/>
                  </a:lnTo>
                  <a:lnTo>
                    <a:pt x="1787211" y="1737332"/>
                  </a:lnTo>
                  <a:lnTo>
                    <a:pt x="1786267" y="1739566"/>
                  </a:lnTo>
                  <a:lnTo>
                    <a:pt x="1785009" y="1741161"/>
                  </a:lnTo>
                  <a:lnTo>
                    <a:pt x="1783122" y="1742438"/>
                  </a:lnTo>
                  <a:lnTo>
                    <a:pt x="1780606" y="1742757"/>
                  </a:lnTo>
                  <a:lnTo>
                    <a:pt x="1777775" y="1743076"/>
                  </a:lnTo>
                  <a:lnTo>
                    <a:pt x="1774945" y="1742757"/>
                  </a:lnTo>
                  <a:lnTo>
                    <a:pt x="1771800" y="1742438"/>
                  </a:lnTo>
                  <a:lnTo>
                    <a:pt x="1768655" y="1741800"/>
                  </a:lnTo>
                  <a:lnTo>
                    <a:pt x="1762679" y="1739885"/>
                  </a:lnTo>
                  <a:lnTo>
                    <a:pt x="1757647" y="1738289"/>
                  </a:lnTo>
                  <a:lnTo>
                    <a:pt x="1754502" y="1736375"/>
                  </a:lnTo>
                  <a:lnTo>
                    <a:pt x="1753559" y="1735417"/>
                  </a:lnTo>
                  <a:lnTo>
                    <a:pt x="1752615" y="1734460"/>
                  </a:lnTo>
                  <a:lnTo>
                    <a:pt x="1751043" y="1731269"/>
                  </a:lnTo>
                  <a:lnTo>
                    <a:pt x="1749470" y="1727120"/>
                  </a:lnTo>
                  <a:lnTo>
                    <a:pt x="1747583" y="1722334"/>
                  </a:lnTo>
                  <a:lnTo>
                    <a:pt x="1744752" y="1711803"/>
                  </a:lnTo>
                  <a:lnTo>
                    <a:pt x="1742551" y="1701591"/>
                  </a:lnTo>
                  <a:lnTo>
                    <a:pt x="1740664" y="1692337"/>
                  </a:lnTo>
                  <a:lnTo>
                    <a:pt x="1733745" y="1720100"/>
                  </a:lnTo>
                  <a:lnTo>
                    <a:pt x="1734374" y="1722653"/>
                  </a:lnTo>
                  <a:lnTo>
                    <a:pt x="1734688" y="1724248"/>
                  </a:lnTo>
                  <a:lnTo>
                    <a:pt x="1734688" y="1724886"/>
                  </a:lnTo>
                  <a:lnTo>
                    <a:pt x="1733745" y="1723291"/>
                  </a:lnTo>
                  <a:lnTo>
                    <a:pt x="1732801" y="1719142"/>
                  </a:lnTo>
                  <a:lnTo>
                    <a:pt x="1727140" y="1697442"/>
                  </a:lnTo>
                  <a:lnTo>
                    <a:pt x="1725253" y="1689464"/>
                  </a:lnTo>
                  <a:lnTo>
                    <a:pt x="1723995" y="1681806"/>
                  </a:lnTo>
                  <a:lnTo>
                    <a:pt x="1722737" y="1674147"/>
                  </a:lnTo>
                  <a:lnTo>
                    <a:pt x="1722108" y="1666807"/>
                  </a:lnTo>
                  <a:lnTo>
                    <a:pt x="1720850" y="1653404"/>
                  </a:lnTo>
                  <a:lnTo>
                    <a:pt x="1720850" y="1641278"/>
                  </a:lnTo>
                  <a:lnTo>
                    <a:pt x="1721165" y="1631704"/>
                  </a:lnTo>
                  <a:lnTo>
                    <a:pt x="1721479" y="1624045"/>
                  </a:lnTo>
                  <a:lnTo>
                    <a:pt x="1722423" y="1617663"/>
                  </a:lnTo>
                  <a:close/>
                  <a:moveTo>
                    <a:pt x="1690388" y="1617663"/>
                  </a:moveTo>
                  <a:lnTo>
                    <a:pt x="1691017" y="1624045"/>
                  </a:lnTo>
                  <a:lnTo>
                    <a:pt x="1691646" y="1631704"/>
                  </a:lnTo>
                  <a:lnTo>
                    <a:pt x="1692275" y="1641278"/>
                  </a:lnTo>
                  <a:lnTo>
                    <a:pt x="1691646" y="1653404"/>
                  </a:lnTo>
                  <a:lnTo>
                    <a:pt x="1691017" y="1666807"/>
                  </a:lnTo>
                  <a:lnTo>
                    <a:pt x="1689759" y="1674147"/>
                  </a:lnTo>
                  <a:lnTo>
                    <a:pt x="1688816" y="1681806"/>
                  </a:lnTo>
                  <a:lnTo>
                    <a:pt x="1687243" y="1689464"/>
                  </a:lnTo>
                  <a:lnTo>
                    <a:pt x="1685356" y="1697442"/>
                  </a:lnTo>
                  <a:lnTo>
                    <a:pt x="1680009" y="1719142"/>
                  </a:lnTo>
                  <a:lnTo>
                    <a:pt x="1678751" y="1723291"/>
                  </a:lnTo>
                  <a:lnTo>
                    <a:pt x="1678122" y="1724886"/>
                  </a:lnTo>
                  <a:lnTo>
                    <a:pt x="1678122" y="1724248"/>
                  </a:lnTo>
                  <a:lnTo>
                    <a:pt x="1678437" y="1722653"/>
                  </a:lnTo>
                  <a:lnTo>
                    <a:pt x="1678751" y="1720100"/>
                  </a:lnTo>
                  <a:lnTo>
                    <a:pt x="1672147" y="1692337"/>
                  </a:lnTo>
                  <a:lnTo>
                    <a:pt x="1670889" y="1698719"/>
                  </a:lnTo>
                  <a:lnTo>
                    <a:pt x="1667429" y="1712760"/>
                  </a:lnTo>
                  <a:lnTo>
                    <a:pt x="1665228" y="1720738"/>
                  </a:lnTo>
                  <a:lnTo>
                    <a:pt x="1663026" y="1728078"/>
                  </a:lnTo>
                  <a:lnTo>
                    <a:pt x="1660825" y="1733184"/>
                  </a:lnTo>
                  <a:lnTo>
                    <a:pt x="1659881" y="1735098"/>
                  </a:lnTo>
                  <a:lnTo>
                    <a:pt x="1658623" y="1736375"/>
                  </a:lnTo>
                  <a:lnTo>
                    <a:pt x="1655164" y="1738289"/>
                  </a:lnTo>
                  <a:lnTo>
                    <a:pt x="1650131" y="1739885"/>
                  </a:lnTo>
                  <a:lnTo>
                    <a:pt x="1644156" y="1741800"/>
                  </a:lnTo>
                  <a:lnTo>
                    <a:pt x="1641011" y="1742438"/>
                  </a:lnTo>
                  <a:lnTo>
                    <a:pt x="1637866" y="1742757"/>
                  </a:lnTo>
                  <a:lnTo>
                    <a:pt x="1634721" y="1743076"/>
                  </a:lnTo>
                  <a:lnTo>
                    <a:pt x="1632205" y="1742757"/>
                  </a:lnTo>
                  <a:lnTo>
                    <a:pt x="1630003" y="1742438"/>
                  </a:lnTo>
                  <a:lnTo>
                    <a:pt x="1627802" y="1741161"/>
                  </a:lnTo>
                  <a:lnTo>
                    <a:pt x="1626544" y="1739566"/>
                  </a:lnTo>
                  <a:lnTo>
                    <a:pt x="1625600" y="1737332"/>
                  </a:lnTo>
                  <a:lnTo>
                    <a:pt x="1625600" y="1734779"/>
                  </a:lnTo>
                  <a:lnTo>
                    <a:pt x="1625915" y="1731269"/>
                  </a:lnTo>
                  <a:lnTo>
                    <a:pt x="1628431" y="1723291"/>
                  </a:lnTo>
                  <a:lnTo>
                    <a:pt x="1630947" y="1715313"/>
                  </a:lnTo>
                  <a:lnTo>
                    <a:pt x="1636922" y="1699995"/>
                  </a:lnTo>
                  <a:lnTo>
                    <a:pt x="1642269" y="1688188"/>
                  </a:lnTo>
                  <a:lnTo>
                    <a:pt x="1644156" y="1683401"/>
                  </a:lnTo>
                  <a:lnTo>
                    <a:pt x="1645728" y="1683082"/>
                  </a:lnTo>
                  <a:lnTo>
                    <a:pt x="1649188" y="1681167"/>
                  </a:lnTo>
                  <a:lnTo>
                    <a:pt x="1654849" y="1677338"/>
                  </a:lnTo>
                  <a:lnTo>
                    <a:pt x="1658309" y="1674147"/>
                  </a:lnTo>
                  <a:lnTo>
                    <a:pt x="1661454" y="1671275"/>
                  </a:lnTo>
                  <a:lnTo>
                    <a:pt x="1665228" y="1667126"/>
                  </a:lnTo>
                  <a:lnTo>
                    <a:pt x="1669002" y="1662659"/>
                  </a:lnTo>
                  <a:lnTo>
                    <a:pt x="1673090" y="1657234"/>
                  </a:lnTo>
                  <a:lnTo>
                    <a:pt x="1676864" y="1651170"/>
                  </a:lnTo>
                  <a:lnTo>
                    <a:pt x="1680638" y="1644150"/>
                  </a:lnTo>
                  <a:lnTo>
                    <a:pt x="1684098" y="1636172"/>
                  </a:lnTo>
                  <a:lnTo>
                    <a:pt x="1687243" y="1627556"/>
                  </a:lnTo>
                  <a:lnTo>
                    <a:pt x="1690388" y="1617663"/>
                  </a:lnTo>
                  <a:close/>
                  <a:moveTo>
                    <a:pt x="752205" y="1595438"/>
                  </a:moveTo>
                  <a:lnTo>
                    <a:pt x="760414" y="1653904"/>
                  </a:lnTo>
                  <a:lnTo>
                    <a:pt x="728212" y="1659909"/>
                  </a:lnTo>
                  <a:lnTo>
                    <a:pt x="704851" y="1663701"/>
                  </a:lnTo>
                  <a:lnTo>
                    <a:pt x="713374" y="1600495"/>
                  </a:lnTo>
                  <a:lnTo>
                    <a:pt x="719057" y="1599863"/>
                  </a:lnTo>
                  <a:lnTo>
                    <a:pt x="752205" y="1595438"/>
                  </a:lnTo>
                  <a:close/>
                  <a:moveTo>
                    <a:pt x="1462714" y="1589088"/>
                  </a:moveTo>
                  <a:lnTo>
                    <a:pt x="1492809" y="1592290"/>
                  </a:lnTo>
                  <a:lnTo>
                    <a:pt x="1522586" y="1595493"/>
                  </a:lnTo>
                  <a:lnTo>
                    <a:pt x="1523536" y="1591009"/>
                  </a:lnTo>
                  <a:lnTo>
                    <a:pt x="1531456" y="1596453"/>
                  </a:lnTo>
                  <a:lnTo>
                    <a:pt x="1534307" y="1596774"/>
                  </a:lnTo>
                  <a:lnTo>
                    <a:pt x="1547295" y="1598375"/>
                  </a:lnTo>
                  <a:lnTo>
                    <a:pt x="1560916" y="1599656"/>
                  </a:lnTo>
                  <a:lnTo>
                    <a:pt x="1587209" y="1603498"/>
                  </a:lnTo>
                  <a:lnTo>
                    <a:pt x="1591961" y="1638403"/>
                  </a:lnTo>
                  <a:lnTo>
                    <a:pt x="1598613" y="1643207"/>
                  </a:lnTo>
                  <a:lnTo>
                    <a:pt x="1592911" y="1644487"/>
                  </a:lnTo>
                  <a:lnTo>
                    <a:pt x="1594812" y="1658577"/>
                  </a:lnTo>
                  <a:lnTo>
                    <a:pt x="1593861" y="1659538"/>
                  </a:lnTo>
                  <a:lnTo>
                    <a:pt x="1591644" y="1663701"/>
                  </a:lnTo>
                  <a:lnTo>
                    <a:pt x="1579923" y="1661459"/>
                  </a:lnTo>
                  <a:lnTo>
                    <a:pt x="1568202" y="1659218"/>
                  </a:lnTo>
                  <a:lnTo>
                    <a:pt x="1544444" y="1655055"/>
                  </a:lnTo>
                  <a:lnTo>
                    <a:pt x="1530822" y="1658577"/>
                  </a:lnTo>
                  <a:lnTo>
                    <a:pt x="1521952" y="1661139"/>
                  </a:lnTo>
                  <a:lnTo>
                    <a:pt x="1515300" y="1663381"/>
                  </a:lnTo>
                  <a:lnTo>
                    <a:pt x="1516567" y="1650572"/>
                  </a:lnTo>
                  <a:lnTo>
                    <a:pt x="1487740" y="1645768"/>
                  </a:lnTo>
                  <a:lnTo>
                    <a:pt x="1458913" y="1641605"/>
                  </a:lnTo>
                  <a:lnTo>
                    <a:pt x="1462714" y="1589088"/>
                  </a:lnTo>
                  <a:close/>
                  <a:moveTo>
                    <a:pt x="725488" y="1373188"/>
                  </a:moveTo>
                  <a:lnTo>
                    <a:pt x="815523" y="1389804"/>
                  </a:lnTo>
                  <a:lnTo>
                    <a:pt x="816801" y="1390443"/>
                  </a:lnTo>
                  <a:lnTo>
                    <a:pt x="818397" y="1390762"/>
                  </a:lnTo>
                  <a:lnTo>
                    <a:pt x="820951" y="1392360"/>
                  </a:lnTo>
                  <a:lnTo>
                    <a:pt x="823824" y="1394596"/>
                  </a:lnTo>
                  <a:lnTo>
                    <a:pt x="826059" y="1397472"/>
                  </a:lnTo>
                  <a:lnTo>
                    <a:pt x="827975" y="1401307"/>
                  </a:lnTo>
                  <a:lnTo>
                    <a:pt x="829891" y="1405461"/>
                  </a:lnTo>
                  <a:lnTo>
                    <a:pt x="831168" y="1409934"/>
                  </a:lnTo>
                  <a:lnTo>
                    <a:pt x="832764" y="1415046"/>
                  </a:lnTo>
                  <a:lnTo>
                    <a:pt x="834999" y="1425910"/>
                  </a:lnTo>
                  <a:lnTo>
                    <a:pt x="836915" y="1437094"/>
                  </a:lnTo>
                  <a:lnTo>
                    <a:pt x="838511" y="1448597"/>
                  </a:lnTo>
                  <a:lnTo>
                    <a:pt x="839469" y="1460100"/>
                  </a:lnTo>
                  <a:lnTo>
                    <a:pt x="839788" y="1463615"/>
                  </a:lnTo>
                  <a:lnTo>
                    <a:pt x="839788" y="1466491"/>
                  </a:lnTo>
                  <a:lnTo>
                    <a:pt x="839150" y="1468728"/>
                  </a:lnTo>
                  <a:lnTo>
                    <a:pt x="838511" y="1469686"/>
                  </a:lnTo>
                  <a:lnTo>
                    <a:pt x="837553" y="1470325"/>
                  </a:lnTo>
                  <a:lnTo>
                    <a:pt x="836276" y="1470325"/>
                  </a:lnTo>
                  <a:lnTo>
                    <a:pt x="834680" y="1469367"/>
                  </a:lnTo>
                  <a:lnTo>
                    <a:pt x="833083" y="1468408"/>
                  </a:lnTo>
                  <a:lnTo>
                    <a:pt x="829891" y="1464574"/>
                  </a:lnTo>
                  <a:lnTo>
                    <a:pt x="826059" y="1459461"/>
                  </a:lnTo>
                  <a:lnTo>
                    <a:pt x="822547" y="1454349"/>
                  </a:lnTo>
                  <a:lnTo>
                    <a:pt x="819993" y="1448278"/>
                  </a:lnTo>
                  <a:lnTo>
                    <a:pt x="818397" y="1444124"/>
                  </a:lnTo>
                  <a:lnTo>
                    <a:pt x="817120" y="1440289"/>
                  </a:lnTo>
                  <a:lnTo>
                    <a:pt x="816801" y="1438053"/>
                  </a:lnTo>
                  <a:lnTo>
                    <a:pt x="816481" y="1434218"/>
                  </a:lnTo>
                  <a:lnTo>
                    <a:pt x="815843" y="1431662"/>
                  </a:lnTo>
                  <a:lnTo>
                    <a:pt x="814885" y="1430384"/>
                  </a:lnTo>
                  <a:lnTo>
                    <a:pt x="814246" y="1429745"/>
                  </a:lnTo>
                  <a:lnTo>
                    <a:pt x="812969" y="1428786"/>
                  </a:lnTo>
                  <a:lnTo>
                    <a:pt x="812331" y="1428467"/>
                  </a:lnTo>
                  <a:lnTo>
                    <a:pt x="811692" y="1428786"/>
                  </a:lnTo>
                  <a:lnTo>
                    <a:pt x="810415" y="1428786"/>
                  </a:lnTo>
                  <a:lnTo>
                    <a:pt x="809776" y="1429745"/>
                  </a:lnTo>
                  <a:lnTo>
                    <a:pt x="808499" y="1430384"/>
                  </a:lnTo>
                  <a:lnTo>
                    <a:pt x="807861" y="1431662"/>
                  </a:lnTo>
                  <a:lnTo>
                    <a:pt x="806903" y="1433579"/>
                  </a:lnTo>
                  <a:lnTo>
                    <a:pt x="805945" y="1437094"/>
                  </a:lnTo>
                  <a:lnTo>
                    <a:pt x="805307" y="1439970"/>
                  </a:lnTo>
                  <a:lnTo>
                    <a:pt x="804668" y="1443165"/>
                  </a:lnTo>
                  <a:lnTo>
                    <a:pt x="804349" y="1450514"/>
                  </a:lnTo>
                  <a:lnTo>
                    <a:pt x="804029" y="1453390"/>
                  </a:lnTo>
                  <a:lnTo>
                    <a:pt x="803391" y="1456585"/>
                  </a:lnTo>
                  <a:lnTo>
                    <a:pt x="802433" y="1459461"/>
                  </a:lnTo>
                  <a:lnTo>
                    <a:pt x="801475" y="1461698"/>
                  </a:lnTo>
                  <a:lnTo>
                    <a:pt x="799879" y="1464574"/>
                  </a:lnTo>
                  <a:lnTo>
                    <a:pt x="797963" y="1466491"/>
                  </a:lnTo>
                  <a:lnTo>
                    <a:pt x="796048" y="1468408"/>
                  </a:lnTo>
                  <a:lnTo>
                    <a:pt x="793813" y="1469686"/>
                  </a:lnTo>
                  <a:lnTo>
                    <a:pt x="791259" y="1470964"/>
                  </a:lnTo>
                  <a:lnTo>
                    <a:pt x="788066" y="1471923"/>
                  </a:lnTo>
                  <a:lnTo>
                    <a:pt x="785192" y="1472881"/>
                  </a:lnTo>
                  <a:lnTo>
                    <a:pt x="781361" y="1473201"/>
                  </a:lnTo>
                  <a:lnTo>
                    <a:pt x="777530" y="1473201"/>
                  </a:lnTo>
                  <a:lnTo>
                    <a:pt x="773060" y="1473201"/>
                  </a:lnTo>
                  <a:lnTo>
                    <a:pt x="769867" y="1472562"/>
                  </a:lnTo>
                  <a:lnTo>
                    <a:pt x="766674" y="1471603"/>
                  </a:lnTo>
                  <a:lnTo>
                    <a:pt x="763801" y="1470645"/>
                  </a:lnTo>
                  <a:lnTo>
                    <a:pt x="760927" y="1468728"/>
                  </a:lnTo>
                  <a:lnTo>
                    <a:pt x="758373" y="1466810"/>
                  </a:lnTo>
                  <a:lnTo>
                    <a:pt x="755500" y="1464574"/>
                  </a:lnTo>
                  <a:lnTo>
                    <a:pt x="753265" y="1461698"/>
                  </a:lnTo>
                  <a:lnTo>
                    <a:pt x="751030" y="1459142"/>
                  </a:lnTo>
                  <a:lnTo>
                    <a:pt x="746879" y="1452751"/>
                  </a:lnTo>
                  <a:lnTo>
                    <a:pt x="743048" y="1445721"/>
                  </a:lnTo>
                  <a:lnTo>
                    <a:pt x="739856" y="1437733"/>
                  </a:lnTo>
                  <a:lnTo>
                    <a:pt x="736663" y="1429745"/>
                  </a:lnTo>
                  <a:lnTo>
                    <a:pt x="734428" y="1422076"/>
                  </a:lnTo>
                  <a:lnTo>
                    <a:pt x="732193" y="1413129"/>
                  </a:lnTo>
                  <a:lnTo>
                    <a:pt x="730277" y="1404182"/>
                  </a:lnTo>
                  <a:lnTo>
                    <a:pt x="728362" y="1395875"/>
                  </a:lnTo>
                  <a:lnTo>
                    <a:pt x="727404" y="1388525"/>
                  </a:lnTo>
                  <a:lnTo>
                    <a:pt x="725807" y="1377342"/>
                  </a:lnTo>
                  <a:lnTo>
                    <a:pt x="725488" y="1373188"/>
                  </a:lnTo>
                  <a:close/>
                  <a:moveTo>
                    <a:pt x="1574800" y="1371600"/>
                  </a:moveTo>
                  <a:lnTo>
                    <a:pt x="1574165" y="1375754"/>
                  </a:lnTo>
                  <a:lnTo>
                    <a:pt x="1572578" y="1386937"/>
                  </a:lnTo>
                  <a:lnTo>
                    <a:pt x="1571308" y="1394287"/>
                  </a:lnTo>
                  <a:lnTo>
                    <a:pt x="1570038" y="1402914"/>
                  </a:lnTo>
                  <a:lnTo>
                    <a:pt x="1568133" y="1411541"/>
                  </a:lnTo>
                  <a:lnTo>
                    <a:pt x="1565275" y="1420488"/>
                  </a:lnTo>
                  <a:lnTo>
                    <a:pt x="1562735" y="1429115"/>
                  </a:lnTo>
                  <a:lnTo>
                    <a:pt x="1559878" y="1437104"/>
                  </a:lnTo>
                  <a:lnTo>
                    <a:pt x="1556703" y="1444772"/>
                  </a:lnTo>
                  <a:lnTo>
                    <a:pt x="1552893" y="1451483"/>
                  </a:lnTo>
                  <a:lnTo>
                    <a:pt x="1548765" y="1457873"/>
                  </a:lnTo>
                  <a:lnTo>
                    <a:pt x="1546543" y="1460749"/>
                  </a:lnTo>
                  <a:lnTo>
                    <a:pt x="1544003" y="1463305"/>
                  </a:lnTo>
                  <a:lnTo>
                    <a:pt x="1541780" y="1465542"/>
                  </a:lnTo>
                  <a:lnTo>
                    <a:pt x="1539240" y="1467459"/>
                  </a:lnTo>
                  <a:lnTo>
                    <a:pt x="1536065" y="1469057"/>
                  </a:lnTo>
                  <a:lnTo>
                    <a:pt x="1533525" y="1470015"/>
                  </a:lnTo>
                  <a:lnTo>
                    <a:pt x="1530350" y="1471293"/>
                  </a:lnTo>
                  <a:lnTo>
                    <a:pt x="1527175" y="1471613"/>
                  </a:lnTo>
                  <a:lnTo>
                    <a:pt x="1523048" y="1471613"/>
                  </a:lnTo>
                  <a:lnTo>
                    <a:pt x="1518920" y="1471613"/>
                  </a:lnTo>
                  <a:lnTo>
                    <a:pt x="1515428" y="1471293"/>
                  </a:lnTo>
                  <a:lnTo>
                    <a:pt x="1511935" y="1470654"/>
                  </a:lnTo>
                  <a:lnTo>
                    <a:pt x="1509078" y="1469696"/>
                  </a:lnTo>
                  <a:lnTo>
                    <a:pt x="1506538" y="1468098"/>
                  </a:lnTo>
                  <a:lnTo>
                    <a:pt x="1503998" y="1466820"/>
                  </a:lnTo>
                  <a:lnTo>
                    <a:pt x="1502410" y="1464903"/>
                  </a:lnTo>
                  <a:lnTo>
                    <a:pt x="1500823" y="1462986"/>
                  </a:lnTo>
                  <a:lnTo>
                    <a:pt x="1499235" y="1460429"/>
                  </a:lnTo>
                  <a:lnTo>
                    <a:pt x="1498283" y="1457873"/>
                  </a:lnTo>
                  <a:lnTo>
                    <a:pt x="1497013" y="1454997"/>
                  </a:lnTo>
                  <a:lnTo>
                    <a:pt x="1496378" y="1451802"/>
                  </a:lnTo>
                  <a:lnTo>
                    <a:pt x="1495743" y="1448926"/>
                  </a:lnTo>
                  <a:lnTo>
                    <a:pt x="1495425" y="1441897"/>
                  </a:lnTo>
                  <a:lnTo>
                    <a:pt x="1495108" y="1439340"/>
                  </a:lnTo>
                  <a:lnTo>
                    <a:pt x="1494790" y="1437423"/>
                  </a:lnTo>
                  <a:lnTo>
                    <a:pt x="1494473" y="1435186"/>
                  </a:lnTo>
                  <a:lnTo>
                    <a:pt x="1493838" y="1432950"/>
                  </a:lnTo>
                  <a:lnTo>
                    <a:pt x="1493203" y="1431033"/>
                  </a:lnTo>
                  <a:lnTo>
                    <a:pt x="1492568" y="1429754"/>
                  </a:lnTo>
                  <a:lnTo>
                    <a:pt x="1491298" y="1428476"/>
                  </a:lnTo>
                  <a:lnTo>
                    <a:pt x="1490663" y="1427837"/>
                  </a:lnTo>
                  <a:lnTo>
                    <a:pt x="1489393" y="1427518"/>
                  </a:lnTo>
                  <a:lnTo>
                    <a:pt x="1488440" y="1426879"/>
                  </a:lnTo>
                  <a:lnTo>
                    <a:pt x="1487488" y="1427518"/>
                  </a:lnTo>
                  <a:lnTo>
                    <a:pt x="1486535" y="1427837"/>
                  </a:lnTo>
                  <a:lnTo>
                    <a:pt x="1485583" y="1428476"/>
                  </a:lnTo>
                  <a:lnTo>
                    <a:pt x="1484948" y="1429754"/>
                  </a:lnTo>
                  <a:lnTo>
                    <a:pt x="1484313" y="1431033"/>
                  </a:lnTo>
                  <a:lnTo>
                    <a:pt x="1483995" y="1432630"/>
                  </a:lnTo>
                  <a:lnTo>
                    <a:pt x="1483360" y="1434547"/>
                  </a:lnTo>
                  <a:lnTo>
                    <a:pt x="1483360" y="1436784"/>
                  </a:lnTo>
                  <a:lnTo>
                    <a:pt x="1483043" y="1438701"/>
                  </a:lnTo>
                  <a:lnTo>
                    <a:pt x="1482725" y="1441258"/>
                  </a:lnTo>
                  <a:lnTo>
                    <a:pt x="1481455" y="1444453"/>
                  </a:lnTo>
                  <a:lnTo>
                    <a:pt x="1478915" y="1450524"/>
                  </a:lnTo>
                  <a:lnTo>
                    <a:pt x="1475423" y="1456595"/>
                  </a:lnTo>
                  <a:lnTo>
                    <a:pt x="1471930" y="1462027"/>
                  </a:lnTo>
                  <a:lnTo>
                    <a:pt x="1469708" y="1464903"/>
                  </a:lnTo>
                  <a:lnTo>
                    <a:pt x="1467168" y="1466820"/>
                  </a:lnTo>
                  <a:lnTo>
                    <a:pt x="1464945" y="1468098"/>
                  </a:lnTo>
                  <a:lnTo>
                    <a:pt x="1463675" y="1468737"/>
                  </a:lnTo>
                  <a:lnTo>
                    <a:pt x="1462723" y="1468737"/>
                  </a:lnTo>
                  <a:lnTo>
                    <a:pt x="1462088" y="1468098"/>
                  </a:lnTo>
                  <a:lnTo>
                    <a:pt x="1461770" y="1467459"/>
                  </a:lnTo>
                  <a:lnTo>
                    <a:pt x="1460818" y="1466181"/>
                  </a:lnTo>
                  <a:lnTo>
                    <a:pt x="1460500" y="1462986"/>
                  </a:lnTo>
                  <a:lnTo>
                    <a:pt x="1460818" y="1458512"/>
                  </a:lnTo>
                  <a:lnTo>
                    <a:pt x="1462088" y="1447329"/>
                  </a:lnTo>
                  <a:lnTo>
                    <a:pt x="1463675" y="1435826"/>
                  </a:lnTo>
                  <a:lnTo>
                    <a:pt x="1465263" y="1424322"/>
                  </a:lnTo>
                  <a:lnTo>
                    <a:pt x="1467803" y="1413458"/>
                  </a:lnTo>
                  <a:lnTo>
                    <a:pt x="1469073" y="1408346"/>
                  </a:lnTo>
                  <a:lnTo>
                    <a:pt x="1470978" y="1403873"/>
                  </a:lnTo>
                  <a:lnTo>
                    <a:pt x="1472565" y="1399719"/>
                  </a:lnTo>
                  <a:lnTo>
                    <a:pt x="1474788" y="1395884"/>
                  </a:lnTo>
                  <a:lnTo>
                    <a:pt x="1476693" y="1393328"/>
                  </a:lnTo>
                  <a:lnTo>
                    <a:pt x="1479233" y="1390772"/>
                  </a:lnTo>
                  <a:lnTo>
                    <a:pt x="1482090" y="1389174"/>
                  </a:lnTo>
                  <a:lnTo>
                    <a:pt x="1483360" y="1388855"/>
                  </a:lnTo>
                  <a:lnTo>
                    <a:pt x="1484948" y="1388535"/>
                  </a:lnTo>
                  <a:lnTo>
                    <a:pt x="1574800" y="1371600"/>
                  </a:lnTo>
                  <a:close/>
                  <a:moveTo>
                    <a:pt x="325438" y="1127125"/>
                  </a:moveTo>
                  <a:lnTo>
                    <a:pt x="380683" y="1141095"/>
                  </a:lnTo>
                  <a:lnTo>
                    <a:pt x="381953" y="1141730"/>
                  </a:lnTo>
                  <a:lnTo>
                    <a:pt x="383858" y="1143000"/>
                  </a:lnTo>
                  <a:lnTo>
                    <a:pt x="385446" y="1144905"/>
                  </a:lnTo>
                  <a:lnTo>
                    <a:pt x="386716" y="1147445"/>
                  </a:lnTo>
                  <a:lnTo>
                    <a:pt x="387986" y="1150302"/>
                  </a:lnTo>
                  <a:lnTo>
                    <a:pt x="389256" y="1153477"/>
                  </a:lnTo>
                  <a:lnTo>
                    <a:pt x="391161" y="1161415"/>
                  </a:lnTo>
                  <a:lnTo>
                    <a:pt x="392748" y="1170305"/>
                  </a:lnTo>
                  <a:lnTo>
                    <a:pt x="393701" y="1179830"/>
                  </a:lnTo>
                  <a:lnTo>
                    <a:pt x="395288" y="1198562"/>
                  </a:lnTo>
                  <a:lnTo>
                    <a:pt x="395288" y="1202372"/>
                  </a:lnTo>
                  <a:lnTo>
                    <a:pt x="395288" y="1204595"/>
                  </a:lnTo>
                  <a:lnTo>
                    <a:pt x="394336" y="1206500"/>
                  </a:lnTo>
                  <a:lnTo>
                    <a:pt x="393701" y="1206817"/>
                  </a:lnTo>
                  <a:lnTo>
                    <a:pt x="393066" y="1206817"/>
                  </a:lnTo>
                  <a:lnTo>
                    <a:pt x="391796" y="1205865"/>
                  </a:lnTo>
                  <a:lnTo>
                    <a:pt x="390208" y="1204277"/>
                  </a:lnTo>
                  <a:lnTo>
                    <a:pt x="388938" y="1202372"/>
                  </a:lnTo>
                  <a:lnTo>
                    <a:pt x="386081" y="1197292"/>
                  </a:lnTo>
                  <a:lnTo>
                    <a:pt x="383858" y="1191577"/>
                  </a:lnTo>
                  <a:lnTo>
                    <a:pt x="381953" y="1185545"/>
                  </a:lnTo>
                  <a:lnTo>
                    <a:pt x="381636" y="1183005"/>
                  </a:lnTo>
                  <a:lnTo>
                    <a:pt x="381318" y="1180465"/>
                  </a:lnTo>
                  <a:lnTo>
                    <a:pt x="381001" y="1177290"/>
                  </a:lnTo>
                  <a:lnTo>
                    <a:pt x="380048" y="1174750"/>
                  </a:lnTo>
                  <a:lnTo>
                    <a:pt x="379731" y="1173480"/>
                  </a:lnTo>
                  <a:lnTo>
                    <a:pt x="379096" y="1172845"/>
                  </a:lnTo>
                  <a:lnTo>
                    <a:pt x="378461" y="1172845"/>
                  </a:lnTo>
                  <a:lnTo>
                    <a:pt x="377508" y="1172210"/>
                  </a:lnTo>
                  <a:lnTo>
                    <a:pt x="376873" y="1172845"/>
                  </a:lnTo>
                  <a:lnTo>
                    <a:pt x="376556" y="1173480"/>
                  </a:lnTo>
                  <a:lnTo>
                    <a:pt x="375603" y="1174115"/>
                  </a:lnTo>
                  <a:lnTo>
                    <a:pt x="374968" y="1175702"/>
                  </a:lnTo>
                  <a:lnTo>
                    <a:pt x="374333" y="1179512"/>
                  </a:lnTo>
                  <a:lnTo>
                    <a:pt x="373698" y="1184592"/>
                  </a:lnTo>
                  <a:lnTo>
                    <a:pt x="373698" y="1190625"/>
                  </a:lnTo>
                  <a:lnTo>
                    <a:pt x="373063" y="1196022"/>
                  </a:lnTo>
                  <a:lnTo>
                    <a:pt x="371476" y="1200150"/>
                  </a:lnTo>
                  <a:lnTo>
                    <a:pt x="370841" y="1202055"/>
                  </a:lnTo>
                  <a:lnTo>
                    <a:pt x="369571" y="1203960"/>
                  </a:lnTo>
                  <a:lnTo>
                    <a:pt x="368618" y="1205547"/>
                  </a:lnTo>
                  <a:lnTo>
                    <a:pt x="367031" y="1206500"/>
                  </a:lnTo>
                  <a:lnTo>
                    <a:pt x="365443" y="1207770"/>
                  </a:lnTo>
                  <a:lnTo>
                    <a:pt x="363538" y="1208405"/>
                  </a:lnTo>
                  <a:lnTo>
                    <a:pt x="361633" y="1209040"/>
                  </a:lnTo>
                  <a:lnTo>
                    <a:pt x="359411" y="1209675"/>
                  </a:lnTo>
                  <a:lnTo>
                    <a:pt x="357188" y="1209675"/>
                  </a:lnTo>
                  <a:lnTo>
                    <a:pt x="354648" y="1209675"/>
                  </a:lnTo>
                  <a:lnTo>
                    <a:pt x="352426" y="1208722"/>
                  </a:lnTo>
                  <a:lnTo>
                    <a:pt x="350203" y="1208087"/>
                  </a:lnTo>
                  <a:lnTo>
                    <a:pt x="348298" y="1206817"/>
                  </a:lnTo>
                  <a:lnTo>
                    <a:pt x="346393" y="1204912"/>
                  </a:lnTo>
                  <a:lnTo>
                    <a:pt x="344488" y="1203325"/>
                  </a:lnTo>
                  <a:lnTo>
                    <a:pt x="342901" y="1200785"/>
                  </a:lnTo>
                  <a:lnTo>
                    <a:pt x="339726" y="1195705"/>
                  </a:lnTo>
                  <a:lnTo>
                    <a:pt x="336868" y="1189355"/>
                  </a:lnTo>
                  <a:lnTo>
                    <a:pt x="334646" y="1182052"/>
                  </a:lnTo>
                  <a:lnTo>
                    <a:pt x="332423" y="1175067"/>
                  </a:lnTo>
                  <a:lnTo>
                    <a:pt x="330836" y="1167447"/>
                  </a:lnTo>
                  <a:lnTo>
                    <a:pt x="329566" y="1159827"/>
                  </a:lnTo>
                  <a:lnTo>
                    <a:pt x="327978" y="1152525"/>
                  </a:lnTo>
                  <a:lnTo>
                    <a:pt x="326391" y="1139507"/>
                  </a:lnTo>
                  <a:lnTo>
                    <a:pt x="325438" y="1127125"/>
                  </a:lnTo>
                  <a:close/>
                  <a:moveTo>
                    <a:pt x="1965325" y="1058863"/>
                  </a:moveTo>
                  <a:lnTo>
                    <a:pt x="1964373" y="1071293"/>
                  </a:lnTo>
                  <a:lnTo>
                    <a:pt x="1962785" y="1084361"/>
                  </a:lnTo>
                  <a:lnTo>
                    <a:pt x="1961833" y="1091692"/>
                  </a:lnTo>
                  <a:lnTo>
                    <a:pt x="1960245" y="1099022"/>
                  </a:lnTo>
                  <a:lnTo>
                    <a:pt x="1958340" y="1106672"/>
                  </a:lnTo>
                  <a:lnTo>
                    <a:pt x="1956118" y="1114321"/>
                  </a:lnTo>
                  <a:lnTo>
                    <a:pt x="1953895" y="1121014"/>
                  </a:lnTo>
                  <a:lnTo>
                    <a:pt x="1951038" y="1127389"/>
                  </a:lnTo>
                  <a:lnTo>
                    <a:pt x="1948180" y="1132807"/>
                  </a:lnTo>
                  <a:lnTo>
                    <a:pt x="1946275" y="1135038"/>
                  </a:lnTo>
                  <a:lnTo>
                    <a:pt x="1944370" y="1136951"/>
                  </a:lnTo>
                  <a:lnTo>
                    <a:pt x="1942465" y="1138863"/>
                  </a:lnTo>
                  <a:lnTo>
                    <a:pt x="1940560" y="1139819"/>
                  </a:lnTo>
                  <a:lnTo>
                    <a:pt x="1938655" y="1141094"/>
                  </a:lnTo>
                  <a:lnTo>
                    <a:pt x="1936433" y="1141413"/>
                  </a:lnTo>
                  <a:lnTo>
                    <a:pt x="1933893" y="1141413"/>
                  </a:lnTo>
                  <a:lnTo>
                    <a:pt x="1931353" y="1141413"/>
                  </a:lnTo>
                  <a:lnTo>
                    <a:pt x="1928813" y="1141094"/>
                  </a:lnTo>
                  <a:lnTo>
                    <a:pt x="1927225" y="1140775"/>
                  </a:lnTo>
                  <a:lnTo>
                    <a:pt x="1925320" y="1139501"/>
                  </a:lnTo>
                  <a:lnTo>
                    <a:pt x="1923733" y="1138863"/>
                  </a:lnTo>
                  <a:lnTo>
                    <a:pt x="1922145" y="1137269"/>
                  </a:lnTo>
                  <a:lnTo>
                    <a:pt x="1921193" y="1135676"/>
                  </a:lnTo>
                  <a:lnTo>
                    <a:pt x="1919923" y="1134401"/>
                  </a:lnTo>
                  <a:lnTo>
                    <a:pt x="1919288" y="1132489"/>
                  </a:lnTo>
                  <a:lnTo>
                    <a:pt x="1917700" y="1127708"/>
                  </a:lnTo>
                  <a:lnTo>
                    <a:pt x="1917383" y="1122608"/>
                  </a:lnTo>
                  <a:lnTo>
                    <a:pt x="1917065" y="1116552"/>
                  </a:lnTo>
                  <a:lnTo>
                    <a:pt x="1916430" y="1111134"/>
                  </a:lnTo>
                  <a:lnTo>
                    <a:pt x="1915795" y="1107628"/>
                  </a:lnTo>
                  <a:lnTo>
                    <a:pt x="1915160" y="1106353"/>
                  </a:lnTo>
                  <a:lnTo>
                    <a:pt x="1914525" y="1105078"/>
                  </a:lnTo>
                  <a:lnTo>
                    <a:pt x="1913890" y="1104441"/>
                  </a:lnTo>
                  <a:lnTo>
                    <a:pt x="1913255" y="1104441"/>
                  </a:lnTo>
                  <a:lnTo>
                    <a:pt x="1912303" y="1104441"/>
                  </a:lnTo>
                  <a:lnTo>
                    <a:pt x="1911668" y="1104759"/>
                  </a:lnTo>
                  <a:lnTo>
                    <a:pt x="1911350" y="1105078"/>
                  </a:lnTo>
                  <a:lnTo>
                    <a:pt x="1910398" y="1106353"/>
                  </a:lnTo>
                  <a:lnTo>
                    <a:pt x="1909763" y="1108903"/>
                  </a:lnTo>
                  <a:lnTo>
                    <a:pt x="1909445" y="1112409"/>
                  </a:lnTo>
                  <a:lnTo>
                    <a:pt x="1909445" y="1114640"/>
                  </a:lnTo>
                  <a:lnTo>
                    <a:pt x="1908810" y="1117190"/>
                  </a:lnTo>
                  <a:lnTo>
                    <a:pt x="1907223" y="1123246"/>
                  </a:lnTo>
                  <a:lnTo>
                    <a:pt x="1904683" y="1129301"/>
                  </a:lnTo>
                  <a:lnTo>
                    <a:pt x="1901825" y="1134401"/>
                  </a:lnTo>
                  <a:lnTo>
                    <a:pt x="1900238" y="1136632"/>
                  </a:lnTo>
                  <a:lnTo>
                    <a:pt x="1899285" y="1137907"/>
                  </a:lnTo>
                  <a:lnTo>
                    <a:pt x="1898015" y="1138863"/>
                  </a:lnTo>
                  <a:lnTo>
                    <a:pt x="1897063" y="1139182"/>
                  </a:lnTo>
                  <a:lnTo>
                    <a:pt x="1896110" y="1138544"/>
                  </a:lnTo>
                  <a:lnTo>
                    <a:pt x="1895475" y="1136951"/>
                  </a:lnTo>
                  <a:lnTo>
                    <a:pt x="1895475" y="1134401"/>
                  </a:lnTo>
                  <a:lnTo>
                    <a:pt x="1895475" y="1130576"/>
                  </a:lnTo>
                  <a:lnTo>
                    <a:pt x="1897380" y="1111771"/>
                  </a:lnTo>
                  <a:lnTo>
                    <a:pt x="1898650" y="1102210"/>
                  </a:lnTo>
                  <a:lnTo>
                    <a:pt x="1899920" y="1093604"/>
                  </a:lnTo>
                  <a:lnTo>
                    <a:pt x="1901825" y="1085636"/>
                  </a:lnTo>
                  <a:lnTo>
                    <a:pt x="1902778" y="1082130"/>
                  </a:lnTo>
                  <a:lnTo>
                    <a:pt x="1904048" y="1079261"/>
                  </a:lnTo>
                  <a:lnTo>
                    <a:pt x="1905318" y="1076393"/>
                  </a:lnTo>
                  <a:lnTo>
                    <a:pt x="1906905" y="1074481"/>
                  </a:lnTo>
                  <a:lnTo>
                    <a:pt x="1908810" y="1073524"/>
                  </a:lnTo>
                  <a:lnTo>
                    <a:pt x="1910398" y="1072887"/>
                  </a:lnTo>
                  <a:lnTo>
                    <a:pt x="1965325" y="1058863"/>
                  </a:lnTo>
                  <a:close/>
                  <a:moveTo>
                    <a:pt x="1336576" y="538163"/>
                  </a:moveTo>
                  <a:lnTo>
                    <a:pt x="1350233" y="538481"/>
                  </a:lnTo>
                  <a:lnTo>
                    <a:pt x="1363890" y="539116"/>
                  </a:lnTo>
                  <a:lnTo>
                    <a:pt x="1377547" y="541021"/>
                  </a:lnTo>
                  <a:lnTo>
                    <a:pt x="1391522" y="543243"/>
                  </a:lnTo>
                  <a:lnTo>
                    <a:pt x="1405497" y="546101"/>
                  </a:lnTo>
                  <a:lnTo>
                    <a:pt x="1418836" y="549276"/>
                  </a:lnTo>
                  <a:lnTo>
                    <a:pt x="1432493" y="553086"/>
                  </a:lnTo>
                  <a:lnTo>
                    <a:pt x="1446150" y="557531"/>
                  </a:lnTo>
                  <a:lnTo>
                    <a:pt x="1459490" y="562611"/>
                  </a:lnTo>
                  <a:lnTo>
                    <a:pt x="1472829" y="567373"/>
                  </a:lnTo>
                  <a:lnTo>
                    <a:pt x="1485533" y="573088"/>
                  </a:lnTo>
                  <a:lnTo>
                    <a:pt x="1498237" y="578803"/>
                  </a:lnTo>
                  <a:lnTo>
                    <a:pt x="1510306" y="584836"/>
                  </a:lnTo>
                  <a:lnTo>
                    <a:pt x="1522375" y="590868"/>
                  </a:lnTo>
                  <a:lnTo>
                    <a:pt x="1534127" y="597218"/>
                  </a:lnTo>
                  <a:lnTo>
                    <a:pt x="1544925" y="603568"/>
                  </a:lnTo>
                  <a:lnTo>
                    <a:pt x="1555724" y="609918"/>
                  </a:lnTo>
                  <a:lnTo>
                    <a:pt x="1565887" y="616268"/>
                  </a:lnTo>
                  <a:lnTo>
                    <a:pt x="1575415" y="622618"/>
                  </a:lnTo>
                  <a:lnTo>
                    <a:pt x="1584944" y="629285"/>
                  </a:lnTo>
                  <a:lnTo>
                    <a:pt x="1593201" y="635000"/>
                  </a:lnTo>
                  <a:lnTo>
                    <a:pt x="1600824" y="641033"/>
                  </a:lnTo>
                  <a:lnTo>
                    <a:pt x="1608129" y="647065"/>
                  </a:lnTo>
                  <a:lnTo>
                    <a:pt x="1614481" y="652780"/>
                  </a:lnTo>
                  <a:lnTo>
                    <a:pt x="1620198" y="657860"/>
                  </a:lnTo>
                  <a:lnTo>
                    <a:pt x="1624644" y="662623"/>
                  </a:lnTo>
                  <a:lnTo>
                    <a:pt x="1628773" y="667068"/>
                  </a:lnTo>
                  <a:lnTo>
                    <a:pt x="1631949" y="671195"/>
                  </a:lnTo>
                  <a:lnTo>
                    <a:pt x="1634172" y="674688"/>
                  </a:lnTo>
                  <a:lnTo>
                    <a:pt x="1635443" y="677545"/>
                  </a:lnTo>
                  <a:lnTo>
                    <a:pt x="1636395" y="683578"/>
                  </a:lnTo>
                  <a:lnTo>
                    <a:pt x="1636713" y="691515"/>
                  </a:lnTo>
                  <a:lnTo>
                    <a:pt x="1636713" y="702310"/>
                  </a:lnTo>
                  <a:lnTo>
                    <a:pt x="1636395" y="715328"/>
                  </a:lnTo>
                  <a:lnTo>
                    <a:pt x="1635125" y="746760"/>
                  </a:lnTo>
                  <a:lnTo>
                    <a:pt x="1633219" y="785178"/>
                  </a:lnTo>
                  <a:lnTo>
                    <a:pt x="1630361" y="829628"/>
                  </a:lnTo>
                  <a:lnTo>
                    <a:pt x="1626867" y="878523"/>
                  </a:lnTo>
                  <a:lnTo>
                    <a:pt x="1622738" y="930593"/>
                  </a:lnTo>
                  <a:lnTo>
                    <a:pt x="1617974" y="984568"/>
                  </a:lnTo>
                  <a:lnTo>
                    <a:pt x="1612893" y="1039496"/>
                  </a:lnTo>
                  <a:lnTo>
                    <a:pt x="1607811" y="1093471"/>
                  </a:lnTo>
                  <a:lnTo>
                    <a:pt x="1602412" y="1146176"/>
                  </a:lnTo>
                  <a:lnTo>
                    <a:pt x="1597330" y="1195388"/>
                  </a:lnTo>
                  <a:lnTo>
                    <a:pt x="1591931" y="1240473"/>
                  </a:lnTo>
                  <a:lnTo>
                    <a:pt x="1586532" y="1280478"/>
                  </a:lnTo>
                  <a:lnTo>
                    <a:pt x="1582085" y="1313181"/>
                  </a:lnTo>
                  <a:lnTo>
                    <a:pt x="1579862" y="1326516"/>
                  </a:lnTo>
                  <a:lnTo>
                    <a:pt x="1577639" y="1337946"/>
                  </a:lnTo>
                  <a:lnTo>
                    <a:pt x="1562076" y="1343978"/>
                  </a:lnTo>
                  <a:lnTo>
                    <a:pt x="1547149" y="1348741"/>
                  </a:lnTo>
                  <a:lnTo>
                    <a:pt x="1533174" y="1352868"/>
                  </a:lnTo>
                  <a:lnTo>
                    <a:pt x="1526504" y="1354456"/>
                  </a:lnTo>
                  <a:lnTo>
                    <a:pt x="1519835" y="1356043"/>
                  </a:lnTo>
                  <a:lnTo>
                    <a:pt x="1513800" y="1356996"/>
                  </a:lnTo>
                  <a:lnTo>
                    <a:pt x="1507766" y="1357948"/>
                  </a:lnTo>
                  <a:lnTo>
                    <a:pt x="1502049" y="1358266"/>
                  </a:lnTo>
                  <a:lnTo>
                    <a:pt x="1496332" y="1358266"/>
                  </a:lnTo>
                  <a:lnTo>
                    <a:pt x="1491568" y="1357948"/>
                  </a:lnTo>
                  <a:lnTo>
                    <a:pt x="1487121" y="1356996"/>
                  </a:lnTo>
                  <a:lnTo>
                    <a:pt x="1482357" y="1356361"/>
                  </a:lnTo>
                  <a:lnTo>
                    <a:pt x="1478864" y="1354773"/>
                  </a:lnTo>
                  <a:lnTo>
                    <a:pt x="1479816" y="1336041"/>
                  </a:lnTo>
                  <a:lnTo>
                    <a:pt x="1481404" y="1308418"/>
                  </a:lnTo>
                  <a:lnTo>
                    <a:pt x="1482992" y="1274128"/>
                  </a:lnTo>
                  <a:lnTo>
                    <a:pt x="1483945" y="1233806"/>
                  </a:lnTo>
                  <a:lnTo>
                    <a:pt x="1486486" y="1141096"/>
                  </a:lnTo>
                  <a:lnTo>
                    <a:pt x="1487439" y="1091883"/>
                  </a:lnTo>
                  <a:lnTo>
                    <a:pt x="1488074" y="1042353"/>
                  </a:lnTo>
                  <a:lnTo>
                    <a:pt x="1488392" y="993776"/>
                  </a:lnTo>
                  <a:lnTo>
                    <a:pt x="1489027" y="947738"/>
                  </a:lnTo>
                  <a:lnTo>
                    <a:pt x="1488392" y="905511"/>
                  </a:lnTo>
                  <a:lnTo>
                    <a:pt x="1487756" y="868681"/>
                  </a:lnTo>
                  <a:lnTo>
                    <a:pt x="1486486" y="838201"/>
                  </a:lnTo>
                  <a:lnTo>
                    <a:pt x="1486168" y="826136"/>
                  </a:lnTo>
                  <a:lnTo>
                    <a:pt x="1485216" y="815976"/>
                  </a:lnTo>
                  <a:lnTo>
                    <a:pt x="1484263" y="808038"/>
                  </a:lnTo>
                  <a:lnTo>
                    <a:pt x="1483310" y="802958"/>
                  </a:lnTo>
                  <a:lnTo>
                    <a:pt x="1482357" y="801371"/>
                  </a:lnTo>
                  <a:lnTo>
                    <a:pt x="1482040" y="800101"/>
                  </a:lnTo>
                  <a:lnTo>
                    <a:pt x="1481404" y="800101"/>
                  </a:lnTo>
                  <a:lnTo>
                    <a:pt x="1480452" y="800736"/>
                  </a:lnTo>
                  <a:lnTo>
                    <a:pt x="1476958" y="805498"/>
                  </a:lnTo>
                  <a:lnTo>
                    <a:pt x="1472829" y="810896"/>
                  </a:lnTo>
                  <a:lnTo>
                    <a:pt x="1465206" y="821691"/>
                  </a:lnTo>
                  <a:lnTo>
                    <a:pt x="1463301" y="824231"/>
                  </a:lnTo>
                  <a:lnTo>
                    <a:pt x="1438845" y="1187768"/>
                  </a:lnTo>
                  <a:lnTo>
                    <a:pt x="1432175" y="1263968"/>
                  </a:lnTo>
                  <a:lnTo>
                    <a:pt x="1426776" y="1322706"/>
                  </a:lnTo>
                  <a:lnTo>
                    <a:pt x="1421694" y="1375728"/>
                  </a:lnTo>
                  <a:lnTo>
                    <a:pt x="1420742" y="1381126"/>
                  </a:lnTo>
                  <a:lnTo>
                    <a:pt x="1418201" y="1389381"/>
                  </a:lnTo>
                  <a:lnTo>
                    <a:pt x="1415025" y="1397636"/>
                  </a:lnTo>
                  <a:lnTo>
                    <a:pt x="1411531" y="1405573"/>
                  </a:lnTo>
                  <a:lnTo>
                    <a:pt x="1407720" y="1413828"/>
                  </a:lnTo>
                  <a:lnTo>
                    <a:pt x="1403591" y="1421766"/>
                  </a:lnTo>
                  <a:lnTo>
                    <a:pt x="1398827" y="1430021"/>
                  </a:lnTo>
                  <a:lnTo>
                    <a:pt x="1393745" y="1437958"/>
                  </a:lnTo>
                  <a:lnTo>
                    <a:pt x="1388981" y="1445578"/>
                  </a:lnTo>
                  <a:lnTo>
                    <a:pt x="1342928" y="2051051"/>
                  </a:lnTo>
                  <a:lnTo>
                    <a:pt x="1220651" y="2051051"/>
                  </a:lnTo>
                  <a:lnTo>
                    <a:pt x="1159670" y="1569403"/>
                  </a:lnTo>
                  <a:lnTo>
                    <a:pt x="1151730" y="1570356"/>
                  </a:lnTo>
                  <a:lnTo>
                    <a:pt x="1148237" y="1570673"/>
                  </a:lnTo>
                  <a:lnTo>
                    <a:pt x="1144108" y="1570991"/>
                  </a:lnTo>
                  <a:lnTo>
                    <a:pt x="1138709" y="1570673"/>
                  </a:lnTo>
                  <a:lnTo>
                    <a:pt x="1133945" y="1570038"/>
                  </a:lnTo>
                  <a:lnTo>
                    <a:pt x="1076140" y="2049146"/>
                  </a:lnTo>
                  <a:lnTo>
                    <a:pt x="949099" y="2051051"/>
                  </a:lnTo>
                  <a:lnTo>
                    <a:pt x="902728" y="1437641"/>
                  </a:lnTo>
                  <a:lnTo>
                    <a:pt x="894153" y="1423988"/>
                  </a:lnTo>
                  <a:lnTo>
                    <a:pt x="890024" y="1417321"/>
                  </a:lnTo>
                  <a:lnTo>
                    <a:pt x="885895" y="1410018"/>
                  </a:lnTo>
                  <a:lnTo>
                    <a:pt x="882084" y="1403033"/>
                  </a:lnTo>
                  <a:lnTo>
                    <a:pt x="879226" y="1396048"/>
                  </a:lnTo>
                  <a:lnTo>
                    <a:pt x="876050" y="1389063"/>
                  </a:lnTo>
                  <a:lnTo>
                    <a:pt x="873191" y="1381443"/>
                  </a:lnTo>
                  <a:lnTo>
                    <a:pt x="872874" y="1375728"/>
                  </a:lnTo>
                  <a:lnTo>
                    <a:pt x="870650" y="1353186"/>
                  </a:lnTo>
                  <a:lnTo>
                    <a:pt x="864933" y="1293496"/>
                  </a:lnTo>
                  <a:lnTo>
                    <a:pt x="856676" y="1203643"/>
                  </a:lnTo>
                  <a:lnTo>
                    <a:pt x="847465" y="1091248"/>
                  </a:lnTo>
                  <a:lnTo>
                    <a:pt x="828726" y="815023"/>
                  </a:lnTo>
                  <a:lnTo>
                    <a:pt x="824915" y="811848"/>
                  </a:lnTo>
                  <a:lnTo>
                    <a:pt x="821739" y="808038"/>
                  </a:lnTo>
                  <a:lnTo>
                    <a:pt x="813799" y="800736"/>
                  </a:lnTo>
                  <a:lnTo>
                    <a:pt x="813481" y="800101"/>
                  </a:lnTo>
                  <a:lnTo>
                    <a:pt x="812529" y="801053"/>
                  </a:lnTo>
                  <a:lnTo>
                    <a:pt x="811893" y="803911"/>
                  </a:lnTo>
                  <a:lnTo>
                    <a:pt x="811576" y="809943"/>
                  </a:lnTo>
                  <a:lnTo>
                    <a:pt x="810623" y="818198"/>
                  </a:lnTo>
                  <a:lnTo>
                    <a:pt x="810305" y="841058"/>
                  </a:lnTo>
                  <a:lnTo>
                    <a:pt x="810623" y="872491"/>
                  </a:lnTo>
                  <a:lnTo>
                    <a:pt x="811576" y="909638"/>
                  </a:lnTo>
                  <a:lnTo>
                    <a:pt x="812846" y="951866"/>
                  </a:lnTo>
                  <a:lnTo>
                    <a:pt x="816340" y="1046481"/>
                  </a:lnTo>
                  <a:lnTo>
                    <a:pt x="820786" y="1144906"/>
                  </a:lnTo>
                  <a:lnTo>
                    <a:pt x="825233" y="1236981"/>
                  </a:lnTo>
                  <a:lnTo>
                    <a:pt x="829997" y="1311593"/>
                  </a:lnTo>
                  <a:lnTo>
                    <a:pt x="831903" y="1338581"/>
                  </a:lnTo>
                  <a:lnTo>
                    <a:pt x="833173" y="1357948"/>
                  </a:lnTo>
                  <a:lnTo>
                    <a:pt x="823962" y="1357948"/>
                  </a:lnTo>
                  <a:lnTo>
                    <a:pt x="812211" y="1358266"/>
                  </a:lnTo>
                  <a:lnTo>
                    <a:pt x="798236" y="1357948"/>
                  </a:lnTo>
                  <a:lnTo>
                    <a:pt x="790932" y="1357313"/>
                  </a:lnTo>
                  <a:lnTo>
                    <a:pt x="782991" y="1356678"/>
                  </a:lnTo>
                  <a:lnTo>
                    <a:pt x="775051" y="1355726"/>
                  </a:lnTo>
                  <a:lnTo>
                    <a:pt x="766794" y="1354456"/>
                  </a:lnTo>
                  <a:lnTo>
                    <a:pt x="758536" y="1352551"/>
                  </a:lnTo>
                  <a:lnTo>
                    <a:pt x="749643" y="1350328"/>
                  </a:lnTo>
                  <a:lnTo>
                    <a:pt x="741385" y="1347153"/>
                  </a:lnTo>
                  <a:lnTo>
                    <a:pt x="732810" y="1343978"/>
                  </a:lnTo>
                  <a:lnTo>
                    <a:pt x="724552" y="1340168"/>
                  </a:lnTo>
                  <a:lnTo>
                    <a:pt x="716612" y="1335406"/>
                  </a:lnTo>
                  <a:lnTo>
                    <a:pt x="714389" y="1323976"/>
                  </a:lnTo>
                  <a:lnTo>
                    <a:pt x="712483" y="1310958"/>
                  </a:lnTo>
                  <a:lnTo>
                    <a:pt x="708037" y="1279208"/>
                  </a:lnTo>
                  <a:lnTo>
                    <a:pt x="703908" y="1241108"/>
                  </a:lnTo>
                  <a:lnTo>
                    <a:pt x="699779" y="1198246"/>
                  </a:lnTo>
                  <a:lnTo>
                    <a:pt x="695650" y="1151256"/>
                  </a:lnTo>
                  <a:lnTo>
                    <a:pt x="691521" y="1101726"/>
                  </a:lnTo>
                  <a:lnTo>
                    <a:pt x="687710" y="1050608"/>
                  </a:lnTo>
                  <a:lnTo>
                    <a:pt x="684216" y="998856"/>
                  </a:lnTo>
                  <a:lnTo>
                    <a:pt x="681358" y="948056"/>
                  </a:lnTo>
                  <a:lnTo>
                    <a:pt x="678182" y="899161"/>
                  </a:lnTo>
                  <a:lnTo>
                    <a:pt x="676594" y="852806"/>
                  </a:lnTo>
                  <a:lnTo>
                    <a:pt x="674688" y="811213"/>
                  </a:lnTo>
                  <a:lnTo>
                    <a:pt x="673418" y="774701"/>
                  </a:lnTo>
                  <a:lnTo>
                    <a:pt x="673100" y="744855"/>
                  </a:lnTo>
                  <a:lnTo>
                    <a:pt x="673418" y="732473"/>
                  </a:lnTo>
                  <a:lnTo>
                    <a:pt x="673418" y="722630"/>
                  </a:lnTo>
                  <a:lnTo>
                    <a:pt x="674053" y="715010"/>
                  </a:lnTo>
                  <a:lnTo>
                    <a:pt x="675006" y="709295"/>
                  </a:lnTo>
                  <a:lnTo>
                    <a:pt x="675323" y="704850"/>
                  </a:lnTo>
                  <a:lnTo>
                    <a:pt x="675641" y="699770"/>
                  </a:lnTo>
                  <a:lnTo>
                    <a:pt x="676594" y="695643"/>
                  </a:lnTo>
                  <a:lnTo>
                    <a:pt x="677547" y="691198"/>
                  </a:lnTo>
                  <a:lnTo>
                    <a:pt x="679135" y="686753"/>
                  </a:lnTo>
                  <a:lnTo>
                    <a:pt x="680723" y="682625"/>
                  </a:lnTo>
                  <a:lnTo>
                    <a:pt x="682311" y="678498"/>
                  </a:lnTo>
                  <a:lnTo>
                    <a:pt x="684216" y="674370"/>
                  </a:lnTo>
                  <a:lnTo>
                    <a:pt x="688980" y="666433"/>
                  </a:lnTo>
                  <a:lnTo>
                    <a:pt x="694380" y="658495"/>
                  </a:lnTo>
                  <a:lnTo>
                    <a:pt x="700414" y="650875"/>
                  </a:lnTo>
                  <a:lnTo>
                    <a:pt x="707719" y="643890"/>
                  </a:lnTo>
                  <a:lnTo>
                    <a:pt x="715024" y="636588"/>
                  </a:lnTo>
                  <a:lnTo>
                    <a:pt x="723917" y="630238"/>
                  </a:lnTo>
                  <a:lnTo>
                    <a:pt x="732810" y="623571"/>
                  </a:lnTo>
                  <a:lnTo>
                    <a:pt x="742338" y="617538"/>
                  </a:lnTo>
                  <a:lnTo>
                    <a:pt x="752501" y="611506"/>
                  </a:lnTo>
                  <a:lnTo>
                    <a:pt x="763300" y="605791"/>
                  </a:lnTo>
                  <a:lnTo>
                    <a:pt x="774098" y="600076"/>
                  </a:lnTo>
                  <a:lnTo>
                    <a:pt x="785850" y="594996"/>
                  </a:lnTo>
                  <a:lnTo>
                    <a:pt x="797919" y="589916"/>
                  </a:lnTo>
                  <a:lnTo>
                    <a:pt x="810305" y="585153"/>
                  </a:lnTo>
                  <a:lnTo>
                    <a:pt x="823010" y="580708"/>
                  </a:lnTo>
                  <a:lnTo>
                    <a:pt x="836031" y="576581"/>
                  </a:lnTo>
                  <a:lnTo>
                    <a:pt x="849053" y="572453"/>
                  </a:lnTo>
                  <a:lnTo>
                    <a:pt x="862710" y="568326"/>
                  </a:lnTo>
                  <a:lnTo>
                    <a:pt x="876050" y="564516"/>
                  </a:lnTo>
                  <a:lnTo>
                    <a:pt x="890024" y="561023"/>
                  </a:lnTo>
                  <a:lnTo>
                    <a:pt x="917973" y="554673"/>
                  </a:lnTo>
                  <a:lnTo>
                    <a:pt x="945605" y="548958"/>
                  </a:lnTo>
                  <a:lnTo>
                    <a:pt x="973554" y="544196"/>
                  </a:lnTo>
                  <a:lnTo>
                    <a:pt x="1000551" y="540386"/>
                  </a:lnTo>
                  <a:lnTo>
                    <a:pt x="1004044" y="540068"/>
                  </a:lnTo>
                  <a:lnTo>
                    <a:pt x="1006903" y="539751"/>
                  </a:lnTo>
                  <a:lnTo>
                    <a:pt x="1013573" y="540068"/>
                  </a:lnTo>
                  <a:lnTo>
                    <a:pt x="1102184" y="867411"/>
                  </a:lnTo>
                  <a:lnTo>
                    <a:pt x="1104090" y="854711"/>
                  </a:lnTo>
                  <a:lnTo>
                    <a:pt x="1134580" y="629920"/>
                  </a:lnTo>
                  <a:lnTo>
                    <a:pt x="1126004" y="607696"/>
                  </a:lnTo>
                  <a:lnTo>
                    <a:pt x="1142837" y="578486"/>
                  </a:lnTo>
                  <a:lnTo>
                    <a:pt x="1181585" y="577851"/>
                  </a:lnTo>
                  <a:lnTo>
                    <a:pt x="1197783" y="607696"/>
                  </a:lnTo>
                  <a:lnTo>
                    <a:pt x="1190161" y="634048"/>
                  </a:lnTo>
                  <a:lnTo>
                    <a:pt x="1217792" y="871221"/>
                  </a:lnTo>
                  <a:lnTo>
                    <a:pt x="1290524" y="550546"/>
                  </a:lnTo>
                  <a:lnTo>
                    <a:pt x="1298781" y="546736"/>
                  </a:lnTo>
                  <a:lnTo>
                    <a:pt x="1304816" y="543243"/>
                  </a:lnTo>
                  <a:lnTo>
                    <a:pt x="1308627" y="541021"/>
                  </a:lnTo>
                  <a:lnTo>
                    <a:pt x="1309580" y="540386"/>
                  </a:lnTo>
                  <a:lnTo>
                    <a:pt x="1322919" y="538798"/>
                  </a:lnTo>
                  <a:lnTo>
                    <a:pt x="1336576" y="538163"/>
                  </a:lnTo>
                  <a:close/>
                  <a:moveTo>
                    <a:pt x="498483" y="458789"/>
                  </a:moveTo>
                  <a:lnTo>
                    <a:pt x="502617" y="458789"/>
                  </a:lnTo>
                  <a:lnTo>
                    <a:pt x="508660" y="488634"/>
                  </a:lnTo>
                  <a:lnTo>
                    <a:pt x="557318" y="729933"/>
                  </a:lnTo>
                  <a:lnTo>
                    <a:pt x="558590" y="719138"/>
                  </a:lnTo>
                  <a:lnTo>
                    <a:pt x="577354" y="533084"/>
                  </a:lnTo>
                  <a:lnTo>
                    <a:pt x="571947" y="514669"/>
                  </a:lnTo>
                  <a:lnTo>
                    <a:pt x="577672" y="501651"/>
                  </a:lnTo>
                  <a:lnTo>
                    <a:pt x="582442" y="490539"/>
                  </a:lnTo>
                  <a:lnTo>
                    <a:pt x="606294" y="490221"/>
                  </a:lnTo>
                  <a:lnTo>
                    <a:pt x="610747" y="501969"/>
                  </a:lnTo>
                  <a:lnTo>
                    <a:pt x="616471" y="514669"/>
                  </a:lnTo>
                  <a:lnTo>
                    <a:pt x="611701" y="536576"/>
                  </a:lnTo>
                  <a:lnTo>
                    <a:pt x="622196" y="655955"/>
                  </a:lnTo>
                  <a:lnTo>
                    <a:pt x="618061" y="664845"/>
                  </a:lnTo>
                  <a:lnTo>
                    <a:pt x="614563" y="673735"/>
                  </a:lnTo>
                  <a:lnTo>
                    <a:pt x="611701" y="682308"/>
                  </a:lnTo>
                  <a:lnTo>
                    <a:pt x="609475" y="691198"/>
                  </a:lnTo>
                  <a:lnTo>
                    <a:pt x="607566" y="699770"/>
                  </a:lnTo>
                  <a:lnTo>
                    <a:pt x="605976" y="708025"/>
                  </a:lnTo>
                  <a:lnTo>
                    <a:pt x="604704" y="716598"/>
                  </a:lnTo>
                  <a:lnTo>
                    <a:pt x="604068" y="724853"/>
                  </a:lnTo>
                  <a:lnTo>
                    <a:pt x="603750" y="735330"/>
                  </a:lnTo>
                  <a:lnTo>
                    <a:pt x="603432" y="747395"/>
                  </a:lnTo>
                  <a:lnTo>
                    <a:pt x="602796" y="777240"/>
                  </a:lnTo>
                  <a:lnTo>
                    <a:pt x="603750" y="812165"/>
                  </a:lnTo>
                  <a:lnTo>
                    <a:pt x="604704" y="851535"/>
                  </a:lnTo>
                  <a:lnTo>
                    <a:pt x="606612" y="894715"/>
                  </a:lnTo>
                  <a:lnTo>
                    <a:pt x="609475" y="941070"/>
                  </a:lnTo>
                  <a:lnTo>
                    <a:pt x="612019" y="988695"/>
                  </a:lnTo>
                  <a:lnTo>
                    <a:pt x="615199" y="1037273"/>
                  </a:lnTo>
                  <a:lnTo>
                    <a:pt x="619015" y="1085533"/>
                  </a:lnTo>
                  <a:lnTo>
                    <a:pt x="622832" y="1132523"/>
                  </a:lnTo>
                  <a:lnTo>
                    <a:pt x="626648" y="1177608"/>
                  </a:lnTo>
                  <a:lnTo>
                    <a:pt x="630465" y="1219200"/>
                  </a:lnTo>
                  <a:lnTo>
                    <a:pt x="634599" y="1256983"/>
                  </a:lnTo>
                  <a:lnTo>
                    <a:pt x="638415" y="1289685"/>
                  </a:lnTo>
                  <a:lnTo>
                    <a:pt x="641595" y="1316038"/>
                  </a:lnTo>
                  <a:lnTo>
                    <a:pt x="643504" y="1326833"/>
                  </a:lnTo>
                  <a:lnTo>
                    <a:pt x="645094" y="1335405"/>
                  </a:lnTo>
                  <a:lnTo>
                    <a:pt x="646366" y="1339215"/>
                  </a:lnTo>
                  <a:lnTo>
                    <a:pt x="648910" y="1348423"/>
                  </a:lnTo>
                  <a:lnTo>
                    <a:pt x="651773" y="1356678"/>
                  </a:lnTo>
                  <a:lnTo>
                    <a:pt x="655907" y="1364615"/>
                  </a:lnTo>
                  <a:lnTo>
                    <a:pt x="660677" y="1372235"/>
                  </a:lnTo>
                  <a:lnTo>
                    <a:pt x="666084" y="1379538"/>
                  </a:lnTo>
                  <a:lnTo>
                    <a:pt x="671808" y="1386205"/>
                  </a:lnTo>
                  <a:lnTo>
                    <a:pt x="678487" y="1392238"/>
                  </a:lnTo>
                  <a:lnTo>
                    <a:pt x="685801" y="1398270"/>
                  </a:lnTo>
                  <a:lnTo>
                    <a:pt x="653681" y="1631951"/>
                  </a:lnTo>
                  <a:lnTo>
                    <a:pt x="644458" y="1700213"/>
                  </a:lnTo>
                  <a:lnTo>
                    <a:pt x="640323" y="1698626"/>
                  </a:lnTo>
                  <a:lnTo>
                    <a:pt x="636189" y="1696721"/>
                  </a:lnTo>
                  <a:lnTo>
                    <a:pt x="630783" y="1694181"/>
                  </a:lnTo>
                  <a:lnTo>
                    <a:pt x="625058" y="1690053"/>
                  </a:lnTo>
                  <a:lnTo>
                    <a:pt x="622196" y="1687831"/>
                  </a:lnTo>
                  <a:lnTo>
                    <a:pt x="619333" y="1685291"/>
                  </a:lnTo>
                  <a:lnTo>
                    <a:pt x="617743" y="1683386"/>
                  </a:lnTo>
                  <a:lnTo>
                    <a:pt x="616153" y="1681163"/>
                  </a:lnTo>
                  <a:lnTo>
                    <a:pt x="612973" y="1675766"/>
                  </a:lnTo>
                  <a:lnTo>
                    <a:pt x="610429" y="1669733"/>
                  </a:lnTo>
                  <a:lnTo>
                    <a:pt x="608203" y="1663383"/>
                  </a:lnTo>
                  <a:lnTo>
                    <a:pt x="604704" y="1652906"/>
                  </a:lnTo>
                  <a:lnTo>
                    <a:pt x="603750" y="1648778"/>
                  </a:lnTo>
                  <a:lnTo>
                    <a:pt x="599934" y="1608138"/>
                  </a:lnTo>
                  <a:lnTo>
                    <a:pt x="589121" y="1487488"/>
                  </a:lnTo>
                  <a:lnTo>
                    <a:pt x="578944" y="1601788"/>
                  </a:lnTo>
                  <a:lnTo>
                    <a:pt x="574810" y="1648778"/>
                  </a:lnTo>
                  <a:lnTo>
                    <a:pt x="573537" y="1652906"/>
                  </a:lnTo>
                  <a:lnTo>
                    <a:pt x="570039" y="1663383"/>
                  </a:lnTo>
                  <a:lnTo>
                    <a:pt x="567813" y="1669733"/>
                  </a:lnTo>
                  <a:lnTo>
                    <a:pt x="565269" y="1675766"/>
                  </a:lnTo>
                  <a:lnTo>
                    <a:pt x="562088" y="1681163"/>
                  </a:lnTo>
                  <a:lnTo>
                    <a:pt x="560498" y="1683386"/>
                  </a:lnTo>
                  <a:lnTo>
                    <a:pt x="558908" y="1685291"/>
                  </a:lnTo>
                  <a:lnTo>
                    <a:pt x="554456" y="1689418"/>
                  </a:lnTo>
                  <a:lnTo>
                    <a:pt x="550321" y="1692276"/>
                  </a:lnTo>
                  <a:lnTo>
                    <a:pt x="546187" y="1695133"/>
                  </a:lnTo>
                  <a:lnTo>
                    <a:pt x="542371" y="1697356"/>
                  </a:lnTo>
                  <a:lnTo>
                    <a:pt x="536328" y="1699578"/>
                  </a:lnTo>
                  <a:lnTo>
                    <a:pt x="534102" y="1700213"/>
                  </a:lnTo>
                  <a:lnTo>
                    <a:pt x="524561" y="1631951"/>
                  </a:lnTo>
                  <a:lnTo>
                    <a:pt x="487670" y="1361440"/>
                  </a:lnTo>
                  <a:lnTo>
                    <a:pt x="463182" y="1356360"/>
                  </a:lnTo>
                  <a:lnTo>
                    <a:pt x="452369" y="1297305"/>
                  </a:lnTo>
                  <a:lnTo>
                    <a:pt x="440920" y="1236345"/>
                  </a:lnTo>
                  <a:lnTo>
                    <a:pt x="434559" y="1201738"/>
                  </a:lnTo>
                  <a:lnTo>
                    <a:pt x="428835" y="1190308"/>
                  </a:lnTo>
                  <a:lnTo>
                    <a:pt x="424064" y="1179195"/>
                  </a:lnTo>
                  <a:lnTo>
                    <a:pt x="419930" y="1167448"/>
                  </a:lnTo>
                  <a:lnTo>
                    <a:pt x="418022" y="1161415"/>
                  </a:lnTo>
                  <a:lnTo>
                    <a:pt x="416113" y="1155383"/>
                  </a:lnTo>
                  <a:lnTo>
                    <a:pt x="415796" y="1150938"/>
                  </a:lnTo>
                  <a:lnTo>
                    <a:pt x="411979" y="1094423"/>
                  </a:lnTo>
                  <a:lnTo>
                    <a:pt x="406573" y="1016318"/>
                  </a:lnTo>
                  <a:lnTo>
                    <a:pt x="400212" y="915035"/>
                  </a:lnTo>
                  <a:lnTo>
                    <a:pt x="389081" y="686118"/>
                  </a:lnTo>
                  <a:lnTo>
                    <a:pt x="388763" y="686118"/>
                  </a:lnTo>
                  <a:lnTo>
                    <a:pt x="384629" y="681038"/>
                  </a:lnTo>
                  <a:lnTo>
                    <a:pt x="379540" y="674370"/>
                  </a:lnTo>
                  <a:lnTo>
                    <a:pt x="379222" y="674053"/>
                  </a:lnTo>
                  <a:lnTo>
                    <a:pt x="378904" y="674370"/>
                  </a:lnTo>
                  <a:lnTo>
                    <a:pt x="378586" y="676275"/>
                  </a:lnTo>
                  <a:lnTo>
                    <a:pt x="377632" y="685483"/>
                  </a:lnTo>
                  <a:lnTo>
                    <a:pt x="377632" y="700088"/>
                  </a:lnTo>
                  <a:lnTo>
                    <a:pt x="377632" y="720090"/>
                  </a:lnTo>
                  <a:lnTo>
                    <a:pt x="378586" y="772795"/>
                  </a:lnTo>
                  <a:lnTo>
                    <a:pt x="380176" y="836613"/>
                  </a:lnTo>
                  <a:lnTo>
                    <a:pt x="382721" y="906145"/>
                  </a:lnTo>
                  <a:lnTo>
                    <a:pt x="385265" y="975043"/>
                  </a:lnTo>
                  <a:lnTo>
                    <a:pt x="387491" y="1036955"/>
                  </a:lnTo>
                  <a:lnTo>
                    <a:pt x="390035" y="1086168"/>
                  </a:lnTo>
                  <a:lnTo>
                    <a:pt x="391625" y="1114108"/>
                  </a:lnTo>
                  <a:lnTo>
                    <a:pt x="385901" y="1114425"/>
                  </a:lnTo>
                  <a:lnTo>
                    <a:pt x="378586" y="1114425"/>
                  </a:lnTo>
                  <a:lnTo>
                    <a:pt x="370317" y="1114425"/>
                  </a:lnTo>
                  <a:lnTo>
                    <a:pt x="360776" y="1113155"/>
                  </a:lnTo>
                  <a:lnTo>
                    <a:pt x="356006" y="1112520"/>
                  </a:lnTo>
                  <a:lnTo>
                    <a:pt x="350600" y="1111568"/>
                  </a:lnTo>
                  <a:lnTo>
                    <a:pt x="345193" y="1109980"/>
                  </a:lnTo>
                  <a:lnTo>
                    <a:pt x="340423" y="1108075"/>
                  </a:lnTo>
                  <a:lnTo>
                    <a:pt x="335016" y="1105535"/>
                  </a:lnTo>
                  <a:lnTo>
                    <a:pt x="329928" y="1102678"/>
                  </a:lnTo>
                  <a:lnTo>
                    <a:pt x="324521" y="1099503"/>
                  </a:lnTo>
                  <a:lnTo>
                    <a:pt x="319751" y="1095693"/>
                  </a:lnTo>
                  <a:lnTo>
                    <a:pt x="318161" y="1085215"/>
                  </a:lnTo>
                  <a:lnTo>
                    <a:pt x="317207" y="1073150"/>
                  </a:lnTo>
                  <a:lnTo>
                    <a:pt x="314662" y="1050290"/>
                  </a:lnTo>
                  <a:lnTo>
                    <a:pt x="312754" y="1023303"/>
                  </a:lnTo>
                  <a:lnTo>
                    <a:pt x="311164" y="994093"/>
                  </a:lnTo>
                  <a:lnTo>
                    <a:pt x="309574" y="962660"/>
                  </a:lnTo>
                  <a:lnTo>
                    <a:pt x="307030" y="895350"/>
                  </a:lnTo>
                  <a:lnTo>
                    <a:pt x="304486" y="826453"/>
                  </a:lnTo>
                  <a:lnTo>
                    <a:pt x="303531" y="761365"/>
                  </a:lnTo>
                  <a:lnTo>
                    <a:pt x="303213" y="704533"/>
                  </a:lnTo>
                  <a:lnTo>
                    <a:pt x="303213" y="681355"/>
                  </a:lnTo>
                  <a:lnTo>
                    <a:pt x="303531" y="661670"/>
                  </a:lnTo>
                  <a:lnTo>
                    <a:pt x="304168" y="646748"/>
                  </a:lnTo>
                  <a:lnTo>
                    <a:pt x="305122" y="637223"/>
                  </a:lnTo>
                  <a:lnTo>
                    <a:pt x="305758" y="626745"/>
                  </a:lnTo>
                  <a:lnTo>
                    <a:pt x="307030" y="616586"/>
                  </a:lnTo>
                  <a:lnTo>
                    <a:pt x="308620" y="606426"/>
                  </a:lnTo>
                  <a:lnTo>
                    <a:pt x="311482" y="596901"/>
                  </a:lnTo>
                  <a:lnTo>
                    <a:pt x="314344" y="587694"/>
                  </a:lnTo>
                  <a:lnTo>
                    <a:pt x="318161" y="579121"/>
                  </a:lnTo>
                  <a:lnTo>
                    <a:pt x="321977" y="570231"/>
                  </a:lnTo>
                  <a:lnTo>
                    <a:pt x="326430" y="561976"/>
                  </a:lnTo>
                  <a:lnTo>
                    <a:pt x="331836" y="554039"/>
                  </a:lnTo>
                  <a:lnTo>
                    <a:pt x="336924" y="546736"/>
                  </a:lnTo>
                  <a:lnTo>
                    <a:pt x="342649" y="539434"/>
                  </a:lnTo>
                  <a:lnTo>
                    <a:pt x="349009" y="532449"/>
                  </a:lnTo>
                  <a:lnTo>
                    <a:pt x="355370" y="526099"/>
                  </a:lnTo>
                  <a:lnTo>
                    <a:pt x="362367" y="519749"/>
                  </a:lnTo>
                  <a:lnTo>
                    <a:pt x="369363" y="513716"/>
                  </a:lnTo>
                  <a:lnTo>
                    <a:pt x="376996" y="508001"/>
                  </a:lnTo>
                  <a:lnTo>
                    <a:pt x="383675" y="502921"/>
                  </a:lnTo>
                  <a:lnTo>
                    <a:pt x="390035" y="498794"/>
                  </a:lnTo>
                  <a:lnTo>
                    <a:pt x="397350" y="494349"/>
                  </a:lnTo>
                  <a:lnTo>
                    <a:pt x="404346" y="490539"/>
                  </a:lnTo>
                  <a:lnTo>
                    <a:pt x="411661" y="486729"/>
                  </a:lnTo>
                  <a:lnTo>
                    <a:pt x="418658" y="483236"/>
                  </a:lnTo>
                  <a:lnTo>
                    <a:pt x="426290" y="479744"/>
                  </a:lnTo>
                  <a:lnTo>
                    <a:pt x="433287" y="476886"/>
                  </a:lnTo>
                  <a:lnTo>
                    <a:pt x="448870" y="471171"/>
                  </a:lnTo>
                  <a:lnTo>
                    <a:pt x="463818" y="466091"/>
                  </a:lnTo>
                  <a:lnTo>
                    <a:pt x="479401" y="461964"/>
                  </a:lnTo>
                  <a:lnTo>
                    <a:pt x="494985" y="459106"/>
                  </a:lnTo>
                  <a:lnTo>
                    <a:pt x="498483" y="458789"/>
                  </a:lnTo>
                  <a:close/>
                  <a:moveTo>
                    <a:pt x="702090" y="457201"/>
                  </a:moveTo>
                  <a:lnTo>
                    <a:pt x="710728" y="457519"/>
                  </a:lnTo>
                  <a:lnTo>
                    <a:pt x="719367" y="458791"/>
                  </a:lnTo>
                  <a:lnTo>
                    <a:pt x="728005" y="460700"/>
                  </a:lnTo>
                  <a:lnTo>
                    <a:pt x="736323" y="462927"/>
                  </a:lnTo>
                  <a:lnTo>
                    <a:pt x="744642" y="465790"/>
                  </a:lnTo>
                  <a:lnTo>
                    <a:pt x="752960" y="469290"/>
                  </a:lnTo>
                  <a:lnTo>
                    <a:pt x="760959" y="473426"/>
                  </a:lnTo>
                  <a:lnTo>
                    <a:pt x="768317" y="477562"/>
                  </a:lnTo>
                  <a:lnTo>
                    <a:pt x="775996" y="482334"/>
                  </a:lnTo>
                  <a:lnTo>
                    <a:pt x="783674" y="487424"/>
                  </a:lnTo>
                  <a:lnTo>
                    <a:pt x="790713" y="492514"/>
                  </a:lnTo>
                  <a:lnTo>
                    <a:pt x="797752" y="498240"/>
                  </a:lnTo>
                  <a:lnTo>
                    <a:pt x="804470" y="503967"/>
                  </a:lnTo>
                  <a:lnTo>
                    <a:pt x="810869" y="510012"/>
                  </a:lnTo>
                  <a:lnTo>
                    <a:pt x="814388" y="513193"/>
                  </a:lnTo>
                  <a:lnTo>
                    <a:pt x="799031" y="518919"/>
                  </a:lnTo>
                  <a:lnTo>
                    <a:pt x="784634" y="524328"/>
                  </a:lnTo>
                  <a:lnTo>
                    <a:pt x="771197" y="530372"/>
                  </a:lnTo>
                  <a:lnTo>
                    <a:pt x="757759" y="535780"/>
                  </a:lnTo>
                  <a:lnTo>
                    <a:pt x="745282" y="541825"/>
                  </a:lnTo>
                  <a:lnTo>
                    <a:pt x="733764" y="548506"/>
                  </a:lnTo>
                  <a:lnTo>
                    <a:pt x="722246" y="554869"/>
                  </a:lnTo>
                  <a:lnTo>
                    <a:pt x="711688" y="561231"/>
                  </a:lnTo>
                  <a:lnTo>
                    <a:pt x="701770" y="567594"/>
                  </a:lnTo>
                  <a:lnTo>
                    <a:pt x="692172" y="574275"/>
                  </a:lnTo>
                  <a:lnTo>
                    <a:pt x="683534" y="580638"/>
                  </a:lnTo>
                  <a:lnTo>
                    <a:pt x="675215" y="587955"/>
                  </a:lnTo>
                  <a:lnTo>
                    <a:pt x="667537" y="594636"/>
                  </a:lnTo>
                  <a:lnTo>
                    <a:pt x="660498" y="601635"/>
                  </a:lnTo>
                  <a:lnTo>
                    <a:pt x="653779" y="608634"/>
                  </a:lnTo>
                  <a:lnTo>
                    <a:pt x="647700" y="615951"/>
                  </a:lnTo>
                  <a:lnTo>
                    <a:pt x="670096" y="482334"/>
                  </a:lnTo>
                  <a:lnTo>
                    <a:pt x="672656" y="467381"/>
                  </a:lnTo>
                  <a:lnTo>
                    <a:pt x="677775" y="464200"/>
                  </a:lnTo>
                  <a:lnTo>
                    <a:pt x="681614" y="461655"/>
                  </a:lnTo>
                  <a:lnTo>
                    <a:pt x="683854" y="459746"/>
                  </a:lnTo>
                  <a:lnTo>
                    <a:pt x="684494" y="459110"/>
                  </a:lnTo>
                  <a:lnTo>
                    <a:pt x="693452" y="457519"/>
                  </a:lnTo>
                  <a:lnTo>
                    <a:pt x="702090" y="457201"/>
                  </a:lnTo>
                  <a:close/>
                  <a:moveTo>
                    <a:pt x="1819767" y="419101"/>
                  </a:moveTo>
                  <a:lnTo>
                    <a:pt x="1828029" y="419418"/>
                  </a:lnTo>
                  <a:lnTo>
                    <a:pt x="1836609" y="420687"/>
                  </a:lnTo>
                  <a:lnTo>
                    <a:pt x="1845189" y="422272"/>
                  </a:lnTo>
                  <a:lnTo>
                    <a:pt x="1853451" y="424810"/>
                  </a:lnTo>
                  <a:lnTo>
                    <a:pt x="1862030" y="427347"/>
                  </a:lnTo>
                  <a:lnTo>
                    <a:pt x="1869657" y="431153"/>
                  </a:lnTo>
                  <a:lnTo>
                    <a:pt x="1877601" y="434959"/>
                  </a:lnTo>
                  <a:lnTo>
                    <a:pt x="1885545" y="439400"/>
                  </a:lnTo>
                  <a:lnTo>
                    <a:pt x="1893172" y="443840"/>
                  </a:lnTo>
                  <a:lnTo>
                    <a:pt x="1900480" y="449232"/>
                  </a:lnTo>
                  <a:lnTo>
                    <a:pt x="1907789" y="454307"/>
                  </a:lnTo>
                  <a:lnTo>
                    <a:pt x="1914462" y="460016"/>
                  </a:lnTo>
                  <a:lnTo>
                    <a:pt x="1921453" y="465725"/>
                  </a:lnTo>
                  <a:lnTo>
                    <a:pt x="1927809" y="471434"/>
                  </a:lnTo>
                  <a:lnTo>
                    <a:pt x="1937977" y="481901"/>
                  </a:lnTo>
                  <a:lnTo>
                    <a:pt x="1947193" y="492051"/>
                  </a:lnTo>
                  <a:lnTo>
                    <a:pt x="1955455" y="502201"/>
                  </a:lnTo>
                  <a:lnTo>
                    <a:pt x="1962763" y="511399"/>
                  </a:lnTo>
                  <a:lnTo>
                    <a:pt x="1968483" y="520279"/>
                  </a:lnTo>
                  <a:lnTo>
                    <a:pt x="1973250" y="528209"/>
                  </a:lnTo>
                  <a:lnTo>
                    <a:pt x="1976427" y="534552"/>
                  </a:lnTo>
                  <a:lnTo>
                    <a:pt x="1977381" y="537090"/>
                  </a:lnTo>
                  <a:lnTo>
                    <a:pt x="1977698" y="539310"/>
                  </a:lnTo>
                  <a:lnTo>
                    <a:pt x="1979923" y="545654"/>
                  </a:lnTo>
                  <a:lnTo>
                    <a:pt x="1981829" y="552949"/>
                  </a:lnTo>
                  <a:lnTo>
                    <a:pt x="1983418" y="561512"/>
                  </a:lnTo>
                  <a:lnTo>
                    <a:pt x="1984689" y="571345"/>
                  </a:lnTo>
                  <a:lnTo>
                    <a:pt x="1985643" y="582129"/>
                  </a:lnTo>
                  <a:lnTo>
                    <a:pt x="1986914" y="594181"/>
                  </a:lnTo>
                  <a:lnTo>
                    <a:pt x="1988185" y="620507"/>
                  </a:lnTo>
                  <a:lnTo>
                    <a:pt x="1989138" y="649687"/>
                  </a:lnTo>
                  <a:lnTo>
                    <a:pt x="1989138" y="681404"/>
                  </a:lnTo>
                  <a:lnTo>
                    <a:pt x="1988820" y="715025"/>
                  </a:lnTo>
                  <a:lnTo>
                    <a:pt x="1987549" y="749914"/>
                  </a:lnTo>
                  <a:lnTo>
                    <a:pt x="1986596" y="785438"/>
                  </a:lnTo>
                  <a:lnTo>
                    <a:pt x="1984689" y="820961"/>
                  </a:lnTo>
                  <a:lnTo>
                    <a:pt x="1982783" y="856485"/>
                  </a:lnTo>
                  <a:lnTo>
                    <a:pt x="1980558" y="890423"/>
                  </a:lnTo>
                  <a:lnTo>
                    <a:pt x="1978016" y="922775"/>
                  </a:lnTo>
                  <a:lnTo>
                    <a:pt x="1975474" y="952906"/>
                  </a:lnTo>
                  <a:lnTo>
                    <a:pt x="1973250" y="979866"/>
                  </a:lnTo>
                  <a:lnTo>
                    <a:pt x="1970707" y="1003972"/>
                  </a:lnTo>
                  <a:lnTo>
                    <a:pt x="1968801" y="1018244"/>
                  </a:lnTo>
                  <a:lnTo>
                    <a:pt x="1967212" y="1030614"/>
                  </a:lnTo>
                  <a:lnTo>
                    <a:pt x="1957997" y="1035689"/>
                  </a:lnTo>
                  <a:lnTo>
                    <a:pt x="1948464" y="1039812"/>
                  </a:lnTo>
                  <a:lnTo>
                    <a:pt x="1939884" y="1042984"/>
                  </a:lnTo>
                  <a:lnTo>
                    <a:pt x="1931622" y="1045522"/>
                  </a:lnTo>
                  <a:lnTo>
                    <a:pt x="1923995" y="1047107"/>
                  </a:lnTo>
                  <a:lnTo>
                    <a:pt x="1920500" y="1047107"/>
                  </a:lnTo>
                  <a:lnTo>
                    <a:pt x="1917322" y="1047425"/>
                  </a:lnTo>
                  <a:lnTo>
                    <a:pt x="1914145" y="1047107"/>
                  </a:lnTo>
                  <a:lnTo>
                    <a:pt x="1911285" y="1046790"/>
                  </a:lnTo>
                  <a:lnTo>
                    <a:pt x="1908425" y="1045522"/>
                  </a:lnTo>
                  <a:lnTo>
                    <a:pt x="1906200" y="1044570"/>
                  </a:lnTo>
                  <a:lnTo>
                    <a:pt x="1907789" y="1016024"/>
                  </a:lnTo>
                  <a:lnTo>
                    <a:pt x="1909378" y="968765"/>
                  </a:lnTo>
                  <a:lnTo>
                    <a:pt x="1910331" y="910088"/>
                  </a:lnTo>
                  <a:lnTo>
                    <a:pt x="1911602" y="845701"/>
                  </a:lnTo>
                  <a:lnTo>
                    <a:pt x="1912238" y="781314"/>
                  </a:lnTo>
                  <a:lnTo>
                    <a:pt x="1912238" y="722320"/>
                  </a:lnTo>
                  <a:lnTo>
                    <a:pt x="1911920" y="696629"/>
                  </a:lnTo>
                  <a:lnTo>
                    <a:pt x="1911602" y="674426"/>
                  </a:lnTo>
                  <a:lnTo>
                    <a:pt x="1910649" y="656982"/>
                  </a:lnTo>
                  <a:lnTo>
                    <a:pt x="1910014" y="644295"/>
                  </a:lnTo>
                  <a:lnTo>
                    <a:pt x="1909696" y="639537"/>
                  </a:lnTo>
                  <a:lnTo>
                    <a:pt x="1909060" y="636682"/>
                  </a:lnTo>
                  <a:lnTo>
                    <a:pt x="1908107" y="635414"/>
                  </a:lnTo>
                  <a:lnTo>
                    <a:pt x="1907789" y="635414"/>
                  </a:lnTo>
                  <a:lnTo>
                    <a:pt x="1907471" y="635731"/>
                  </a:lnTo>
                  <a:lnTo>
                    <a:pt x="1902387" y="644295"/>
                  </a:lnTo>
                  <a:lnTo>
                    <a:pt x="1897938" y="653175"/>
                  </a:lnTo>
                  <a:lnTo>
                    <a:pt x="1896985" y="655713"/>
                  </a:lnTo>
                  <a:lnTo>
                    <a:pt x="1881732" y="956395"/>
                  </a:lnTo>
                  <a:lnTo>
                    <a:pt x="1876966" y="1027760"/>
                  </a:lnTo>
                  <a:lnTo>
                    <a:pt x="1872835" y="1088340"/>
                  </a:lnTo>
                  <a:lnTo>
                    <a:pt x="1870928" y="1111811"/>
                  </a:lnTo>
                  <a:lnTo>
                    <a:pt x="1870610" y="1115935"/>
                  </a:lnTo>
                  <a:lnTo>
                    <a:pt x="1867750" y="1127670"/>
                  </a:lnTo>
                  <a:lnTo>
                    <a:pt x="1866797" y="1132428"/>
                  </a:lnTo>
                  <a:lnTo>
                    <a:pt x="1864890" y="1136868"/>
                  </a:lnTo>
                  <a:lnTo>
                    <a:pt x="1862348" y="1141309"/>
                  </a:lnTo>
                  <a:lnTo>
                    <a:pt x="1859170" y="1145432"/>
                  </a:lnTo>
                  <a:lnTo>
                    <a:pt x="1854722" y="1150507"/>
                  </a:lnTo>
                  <a:lnTo>
                    <a:pt x="1848684" y="1155581"/>
                  </a:lnTo>
                  <a:lnTo>
                    <a:pt x="1847731" y="1163194"/>
                  </a:lnTo>
                  <a:lnTo>
                    <a:pt x="1833431" y="1252320"/>
                  </a:lnTo>
                  <a:lnTo>
                    <a:pt x="1822627" y="1317024"/>
                  </a:lnTo>
                  <a:lnTo>
                    <a:pt x="1808010" y="1320513"/>
                  </a:lnTo>
                  <a:lnTo>
                    <a:pt x="1770513" y="1592332"/>
                  </a:lnTo>
                  <a:lnTo>
                    <a:pt x="1760980" y="1660525"/>
                  </a:lnTo>
                  <a:lnTo>
                    <a:pt x="1757166" y="1658939"/>
                  </a:lnTo>
                  <a:lnTo>
                    <a:pt x="1753035" y="1657036"/>
                  </a:lnTo>
                  <a:lnTo>
                    <a:pt x="1747951" y="1654499"/>
                  </a:lnTo>
                  <a:lnTo>
                    <a:pt x="1742231" y="1650693"/>
                  </a:lnTo>
                  <a:lnTo>
                    <a:pt x="1739054" y="1648472"/>
                  </a:lnTo>
                  <a:lnTo>
                    <a:pt x="1736511" y="1645618"/>
                  </a:lnTo>
                  <a:lnTo>
                    <a:pt x="1734605" y="1643715"/>
                  </a:lnTo>
                  <a:lnTo>
                    <a:pt x="1733016" y="1641495"/>
                  </a:lnTo>
                  <a:lnTo>
                    <a:pt x="1730156" y="1636103"/>
                  </a:lnTo>
                  <a:lnTo>
                    <a:pt x="1727614" y="1630076"/>
                  </a:lnTo>
                  <a:lnTo>
                    <a:pt x="1725390" y="1624050"/>
                  </a:lnTo>
                  <a:lnTo>
                    <a:pt x="1721894" y="1613583"/>
                  </a:lnTo>
                  <a:lnTo>
                    <a:pt x="1720305" y="1609143"/>
                  </a:lnTo>
                  <a:lnTo>
                    <a:pt x="1717128" y="1568861"/>
                  </a:lnTo>
                  <a:lnTo>
                    <a:pt x="1706006" y="1448334"/>
                  </a:lnTo>
                  <a:lnTo>
                    <a:pt x="1695837" y="1562201"/>
                  </a:lnTo>
                  <a:lnTo>
                    <a:pt x="1691706" y="1609143"/>
                  </a:lnTo>
                  <a:lnTo>
                    <a:pt x="1690753" y="1613583"/>
                  </a:lnTo>
                  <a:lnTo>
                    <a:pt x="1687257" y="1624050"/>
                  </a:lnTo>
                  <a:lnTo>
                    <a:pt x="1685033" y="1630076"/>
                  </a:lnTo>
                  <a:lnTo>
                    <a:pt x="1681855" y="1636103"/>
                  </a:lnTo>
                  <a:lnTo>
                    <a:pt x="1678995" y="1641495"/>
                  </a:lnTo>
                  <a:lnTo>
                    <a:pt x="1677406" y="1643715"/>
                  </a:lnTo>
                  <a:lnTo>
                    <a:pt x="1675818" y="1645618"/>
                  </a:lnTo>
                  <a:lnTo>
                    <a:pt x="1671369" y="1649741"/>
                  </a:lnTo>
                  <a:lnTo>
                    <a:pt x="1667238" y="1652913"/>
                  </a:lnTo>
                  <a:lnTo>
                    <a:pt x="1663107" y="1655767"/>
                  </a:lnTo>
                  <a:lnTo>
                    <a:pt x="1658976" y="1657670"/>
                  </a:lnTo>
                  <a:lnTo>
                    <a:pt x="1653256" y="1659891"/>
                  </a:lnTo>
                  <a:lnTo>
                    <a:pt x="1651032" y="1660525"/>
                  </a:lnTo>
                  <a:lnTo>
                    <a:pt x="1641816" y="1592332"/>
                  </a:lnTo>
                  <a:lnTo>
                    <a:pt x="1614488" y="1395366"/>
                  </a:lnTo>
                  <a:lnTo>
                    <a:pt x="1621161" y="1389657"/>
                  </a:lnTo>
                  <a:lnTo>
                    <a:pt x="1627199" y="1383313"/>
                  </a:lnTo>
                  <a:lnTo>
                    <a:pt x="1632283" y="1376653"/>
                  </a:lnTo>
                  <a:lnTo>
                    <a:pt x="1637367" y="1369358"/>
                  </a:lnTo>
                  <a:lnTo>
                    <a:pt x="1641498" y="1362063"/>
                  </a:lnTo>
                  <a:lnTo>
                    <a:pt x="1644994" y="1354133"/>
                  </a:lnTo>
                  <a:lnTo>
                    <a:pt x="1647854" y="1345887"/>
                  </a:lnTo>
                  <a:lnTo>
                    <a:pt x="1650078" y="1337006"/>
                  </a:lnTo>
                  <a:lnTo>
                    <a:pt x="1652620" y="1321464"/>
                  </a:lnTo>
                  <a:lnTo>
                    <a:pt x="1656116" y="1299896"/>
                  </a:lnTo>
                  <a:lnTo>
                    <a:pt x="1659929" y="1270399"/>
                  </a:lnTo>
                  <a:lnTo>
                    <a:pt x="1664378" y="1234875"/>
                  </a:lnTo>
                  <a:lnTo>
                    <a:pt x="1668827" y="1195546"/>
                  </a:lnTo>
                  <a:lnTo>
                    <a:pt x="1673275" y="1152410"/>
                  </a:lnTo>
                  <a:lnTo>
                    <a:pt x="1678360" y="1106419"/>
                  </a:lnTo>
                  <a:lnTo>
                    <a:pt x="1683126" y="1058843"/>
                  </a:lnTo>
                  <a:lnTo>
                    <a:pt x="1687575" y="1009998"/>
                  </a:lnTo>
                  <a:lnTo>
                    <a:pt x="1692024" y="961470"/>
                  </a:lnTo>
                  <a:lnTo>
                    <a:pt x="1695837" y="913894"/>
                  </a:lnTo>
                  <a:lnTo>
                    <a:pt x="1699332" y="867903"/>
                  </a:lnTo>
                  <a:lnTo>
                    <a:pt x="1702192" y="824767"/>
                  </a:lnTo>
                  <a:lnTo>
                    <a:pt x="1704417" y="785438"/>
                  </a:lnTo>
                  <a:lnTo>
                    <a:pt x="1705688" y="750548"/>
                  </a:lnTo>
                  <a:lnTo>
                    <a:pt x="1706006" y="721051"/>
                  </a:lnTo>
                  <a:lnTo>
                    <a:pt x="1706006" y="708364"/>
                  </a:lnTo>
                  <a:lnTo>
                    <a:pt x="1705688" y="697897"/>
                  </a:lnTo>
                  <a:lnTo>
                    <a:pt x="1705052" y="688699"/>
                  </a:lnTo>
                  <a:lnTo>
                    <a:pt x="1703781" y="681721"/>
                  </a:lnTo>
                  <a:lnTo>
                    <a:pt x="1701557" y="672840"/>
                  </a:lnTo>
                  <a:lnTo>
                    <a:pt x="1699968" y="668083"/>
                  </a:lnTo>
                  <a:lnTo>
                    <a:pt x="1698061" y="663325"/>
                  </a:lnTo>
                  <a:lnTo>
                    <a:pt x="1695837" y="658567"/>
                  </a:lnTo>
                  <a:lnTo>
                    <a:pt x="1693613" y="653493"/>
                  </a:lnTo>
                  <a:lnTo>
                    <a:pt x="1690753" y="648735"/>
                  </a:lnTo>
                  <a:lnTo>
                    <a:pt x="1687575" y="643660"/>
                  </a:lnTo>
                  <a:lnTo>
                    <a:pt x="1680266" y="633511"/>
                  </a:lnTo>
                  <a:lnTo>
                    <a:pt x="1694566" y="494588"/>
                  </a:lnTo>
                  <a:lnTo>
                    <a:pt x="1689164" y="476509"/>
                  </a:lnTo>
                  <a:lnTo>
                    <a:pt x="1694884" y="463505"/>
                  </a:lnTo>
                  <a:lnTo>
                    <a:pt x="1699650" y="452087"/>
                  </a:lnTo>
                  <a:lnTo>
                    <a:pt x="1723483" y="452087"/>
                  </a:lnTo>
                  <a:lnTo>
                    <a:pt x="1727932" y="463505"/>
                  </a:lnTo>
                  <a:lnTo>
                    <a:pt x="1733016" y="476509"/>
                  </a:lnTo>
                  <a:lnTo>
                    <a:pt x="1728567" y="498077"/>
                  </a:lnTo>
                  <a:lnTo>
                    <a:pt x="1745727" y="694408"/>
                  </a:lnTo>
                  <a:lnTo>
                    <a:pt x="1787672" y="444157"/>
                  </a:lnTo>
                  <a:lnTo>
                    <a:pt x="1790532" y="429250"/>
                  </a:lnTo>
                  <a:lnTo>
                    <a:pt x="1795617" y="425761"/>
                  </a:lnTo>
                  <a:lnTo>
                    <a:pt x="1799430" y="423224"/>
                  </a:lnTo>
                  <a:lnTo>
                    <a:pt x="1801654" y="421321"/>
                  </a:lnTo>
                  <a:lnTo>
                    <a:pt x="1801972" y="420687"/>
                  </a:lnTo>
                  <a:lnTo>
                    <a:pt x="1810552" y="419418"/>
                  </a:lnTo>
                  <a:lnTo>
                    <a:pt x="1819767" y="419101"/>
                  </a:lnTo>
                  <a:close/>
                  <a:moveTo>
                    <a:pt x="1616502" y="419101"/>
                  </a:moveTo>
                  <a:lnTo>
                    <a:pt x="1620650" y="419419"/>
                  </a:lnTo>
                  <a:lnTo>
                    <a:pt x="1626712" y="449632"/>
                  </a:lnTo>
                  <a:lnTo>
                    <a:pt x="1658938" y="608014"/>
                  </a:lnTo>
                  <a:lnTo>
                    <a:pt x="1650004" y="600063"/>
                  </a:lnTo>
                  <a:lnTo>
                    <a:pt x="1640751" y="591794"/>
                  </a:lnTo>
                  <a:lnTo>
                    <a:pt x="1630860" y="583525"/>
                  </a:lnTo>
                  <a:lnTo>
                    <a:pt x="1620331" y="575574"/>
                  </a:lnTo>
                  <a:lnTo>
                    <a:pt x="1609163" y="567623"/>
                  </a:lnTo>
                  <a:lnTo>
                    <a:pt x="1597996" y="559990"/>
                  </a:lnTo>
                  <a:lnTo>
                    <a:pt x="1585871" y="552358"/>
                  </a:lnTo>
                  <a:lnTo>
                    <a:pt x="1573747" y="544725"/>
                  </a:lnTo>
                  <a:lnTo>
                    <a:pt x="1561303" y="537728"/>
                  </a:lnTo>
                  <a:lnTo>
                    <a:pt x="1548221" y="530413"/>
                  </a:lnTo>
                  <a:lnTo>
                    <a:pt x="1534820" y="523734"/>
                  </a:lnTo>
                  <a:lnTo>
                    <a:pt x="1521419" y="517374"/>
                  </a:lnTo>
                  <a:lnTo>
                    <a:pt x="1507699" y="511013"/>
                  </a:lnTo>
                  <a:lnTo>
                    <a:pt x="1493660" y="504970"/>
                  </a:lnTo>
                  <a:lnTo>
                    <a:pt x="1479621" y="499245"/>
                  </a:lnTo>
                  <a:lnTo>
                    <a:pt x="1465263" y="494475"/>
                  </a:lnTo>
                  <a:lnTo>
                    <a:pt x="1472283" y="487160"/>
                  </a:lnTo>
                  <a:lnTo>
                    <a:pt x="1479302" y="480799"/>
                  </a:lnTo>
                  <a:lnTo>
                    <a:pt x="1486641" y="474439"/>
                  </a:lnTo>
                  <a:lnTo>
                    <a:pt x="1494298" y="468396"/>
                  </a:lnTo>
                  <a:lnTo>
                    <a:pt x="1500999" y="463944"/>
                  </a:lnTo>
                  <a:lnTo>
                    <a:pt x="1507699" y="459173"/>
                  </a:lnTo>
                  <a:lnTo>
                    <a:pt x="1514719" y="455039"/>
                  </a:lnTo>
                  <a:lnTo>
                    <a:pt x="1521738" y="450904"/>
                  </a:lnTo>
                  <a:lnTo>
                    <a:pt x="1528758" y="447406"/>
                  </a:lnTo>
                  <a:lnTo>
                    <a:pt x="1536415" y="443907"/>
                  </a:lnTo>
                  <a:lnTo>
                    <a:pt x="1543435" y="440409"/>
                  </a:lnTo>
                  <a:lnTo>
                    <a:pt x="1551093" y="437229"/>
                  </a:lnTo>
                  <a:lnTo>
                    <a:pt x="1566089" y="431504"/>
                  </a:lnTo>
                  <a:lnTo>
                    <a:pt x="1581723" y="426415"/>
                  </a:lnTo>
                  <a:lnTo>
                    <a:pt x="1597358" y="422917"/>
                  </a:lnTo>
                  <a:lnTo>
                    <a:pt x="1612673" y="419419"/>
                  </a:lnTo>
                  <a:lnTo>
                    <a:pt x="1616502" y="419101"/>
                  </a:lnTo>
                  <a:close/>
                  <a:moveTo>
                    <a:pt x="610198" y="38100"/>
                  </a:moveTo>
                  <a:lnTo>
                    <a:pt x="618114" y="38418"/>
                  </a:lnTo>
                  <a:lnTo>
                    <a:pt x="620963" y="38418"/>
                  </a:lnTo>
                  <a:lnTo>
                    <a:pt x="612731" y="41593"/>
                  </a:lnTo>
                  <a:lnTo>
                    <a:pt x="605449" y="44768"/>
                  </a:lnTo>
                  <a:lnTo>
                    <a:pt x="597850" y="48260"/>
                  </a:lnTo>
                  <a:lnTo>
                    <a:pt x="590568" y="52071"/>
                  </a:lnTo>
                  <a:lnTo>
                    <a:pt x="593418" y="53023"/>
                  </a:lnTo>
                  <a:lnTo>
                    <a:pt x="601650" y="52388"/>
                  </a:lnTo>
                  <a:lnTo>
                    <a:pt x="610832" y="52071"/>
                  </a:lnTo>
                  <a:lnTo>
                    <a:pt x="620647" y="52388"/>
                  </a:lnTo>
                  <a:lnTo>
                    <a:pt x="630462" y="53023"/>
                  </a:lnTo>
                  <a:lnTo>
                    <a:pt x="640911" y="54293"/>
                  </a:lnTo>
                  <a:lnTo>
                    <a:pt x="651359" y="56198"/>
                  </a:lnTo>
                  <a:lnTo>
                    <a:pt x="662124" y="59055"/>
                  </a:lnTo>
                  <a:lnTo>
                    <a:pt x="672573" y="62548"/>
                  </a:lnTo>
                  <a:lnTo>
                    <a:pt x="677639" y="64771"/>
                  </a:lnTo>
                  <a:lnTo>
                    <a:pt x="682705" y="67311"/>
                  </a:lnTo>
                  <a:lnTo>
                    <a:pt x="687771" y="70168"/>
                  </a:lnTo>
                  <a:lnTo>
                    <a:pt x="693153" y="73025"/>
                  </a:lnTo>
                  <a:lnTo>
                    <a:pt x="697902" y="76200"/>
                  </a:lnTo>
                  <a:lnTo>
                    <a:pt x="702968" y="79693"/>
                  </a:lnTo>
                  <a:lnTo>
                    <a:pt x="707718" y="83503"/>
                  </a:lnTo>
                  <a:lnTo>
                    <a:pt x="712150" y="87630"/>
                  </a:lnTo>
                  <a:lnTo>
                    <a:pt x="716583" y="92393"/>
                  </a:lnTo>
                  <a:lnTo>
                    <a:pt x="721332" y="96838"/>
                  </a:lnTo>
                  <a:lnTo>
                    <a:pt x="725765" y="101918"/>
                  </a:lnTo>
                  <a:lnTo>
                    <a:pt x="729881" y="107633"/>
                  </a:lnTo>
                  <a:lnTo>
                    <a:pt x="733680" y="113348"/>
                  </a:lnTo>
                  <a:lnTo>
                    <a:pt x="737480" y="119698"/>
                  </a:lnTo>
                  <a:lnTo>
                    <a:pt x="740963" y="126366"/>
                  </a:lnTo>
                  <a:lnTo>
                    <a:pt x="744446" y="133351"/>
                  </a:lnTo>
                  <a:lnTo>
                    <a:pt x="750778" y="148908"/>
                  </a:lnTo>
                  <a:lnTo>
                    <a:pt x="756794" y="163831"/>
                  </a:lnTo>
                  <a:lnTo>
                    <a:pt x="761860" y="178118"/>
                  </a:lnTo>
                  <a:lnTo>
                    <a:pt x="765976" y="191453"/>
                  </a:lnTo>
                  <a:lnTo>
                    <a:pt x="769142" y="204153"/>
                  </a:lnTo>
                  <a:lnTo>
                    <a:pt x="772308" y="216853"/>
                  </a:lnTo>
                  <a:lnTo>
                    <a:pt x="774208" y="228601"/>
                  </a:lnTo>
                  <a:lnTo>
                    <a:pt x="775474" y="240348"/>
                  </a:lnTo>
                  <a:lnTo>
                    <a:pt x="776741" y="251461"/>
                  </a:lnTo>
                  <a:lnTo>
                    <a:pt x="777058" y="262256"/>
                  </a:lnTo>
                  <a:lnTo>
                    <a:pt x="777058" y="273051"/>
                  </a:lnTo>
                  <a:lnTo>
                    <a:pt x="776424" y="283211"/>
                  </a:lnTo>
                  <a:lnTo>
                    <a:pt x="775474" y="293371"/>
                  </a:lnTo>
                  <a:lnTo>
                    <a:pt x="774525" y="303531"/>
                  </a:lnTo>
                  <a:lnTo>
                    <a:pt x="772941" y="313691"/>
                  </a:lnTo>
                  <a:lnTo>
                    <a:pt x="771042" y="323851"/>
                  </a:lnTo>
                  <a:lnTo>
                    <a:pt x="769459" y="334011"/>
                  </a:lnTo>
                  <a:lnTo>
                    <a:pt x="768509" y="343536"/>
                  </a:lnTo>
                  <a:lnTo>
                    <a:pt x="767559" y="352426"/>
                  </a:lnTo>
                  <a:lnTo>
                    <a:pt x="767559" y="360364"/>
                  </a:lnTo>
                  <a:lnTo>
                    <a:pt x="768192" y="367984"/>
                  </a:lnTo>
                  <a:lnTo>
                    <a:pt x="768509" y="374651"/>
                  </a:lnTo>
                  <a:lnTo>
                    <a:pt x="769459" y="380684"/>
                  </a:lnTo>
                  <a:lnTo>
                    <a:pt x="771042" y="386716"/>
                  </a:lnTo>
                  <a:lnTo>
                    <a:pt x="772625" y="391479"/>
                  </a:lnTo>
                  <a:lnTo>
                    <a:pt x="774841" y="395924"/>
                  </a:lnTo>
                  <a:lnTo>
                    <a:pt x="777058" y="400051"/>
                  </a:lnTo>
                  <a:lnTo>
                    <a:pt x="779274" y="403861"/>
                  </a:lnTo>
                  <a:lnTo>
                    <a:pt x="781807" y="407036"/>
                  </a:lnTo>
                  <a:lnTo>
                    <a:pt x="784656" y="409894"/>
                  </a:lnTo>
                  <a:lnTo>
                    <a:pt x="787506" y="412116"/>
                  </a:lnTo>
                  <a:lnTo>
                    <a:pt x="790672" y="414339"/>
                  </a:lnTo>
                  <a:lnTo>
                    <a:pt x="793522" y="415926"/>
                  </a:lnTo>
                  <a:lnTo>
                    <a:pt x="796688" y="417514"/>
                  </a:lnTo>
                  <a:lnTo>
                    <a:pt x="799854" y="418784"/>
                  </a:lnTo>
                  <a:lnTo>
                    <a:pt x="803020" y="419419"/>
                  </a:lnTo>
                  <a:lnTo>
                    <a:pt x="808720" y="420371"/>
                  </a:lnTo>
                  <a:lnTo>
                    <a:pt x="813786" y="421006"/>
                  </a:lnTo>
                  <a:lnTo>
                    <a:pt x="818852" y="421006"/>
                  </a:lnTo>
                  <a:lnTo>
                    <a:pt x="822018" y="420371"/>
                  </a:lnTo>
                  <a:lnTo>
                    <a:pt x="825501" y="420054"/>
                  </a:lnTo>
                  <a:lnTo>
                    <a:pt x="824551" y="422911"/>
                  </a:lnTo>
                  <a:lnTo>
                    <a:pt x="823601" y="425451"/>
                  </a:lnTo>
                  <a:lnTo>
                    <a:pt x="822018" y="429261"/>
                  </a:lnTo>
                  <a:lnTo>
                    <a:pt x="819801" y="433389"/>
                  </a:lnTo>
                  <a:lnTo>
                    <a:pt x="817268" y="437834"/>
                  </a:lnTo>
                  <a:lnTo>
                    <a:pt x="813469" y="442279"/>
                  </a:lnTo>
                  <a:lnTo>
                    <a:pt x="809353" y="446724"/>
                  </a:lnTo>
                  <a:lnTo>
                    <a:pt x="806820" y="448629"/>
                  </a:lnTo>
                  <a:lnTo>
                    <a:pt x="803970" y="450534"/>
                  </a:lnTo>
                  <a:lnTo>
                    <a:pt x="801121" y="452439"/>
                  </a:lnTo>
                  <a:lnTo>
                    <a:pt x="797954" y="454344"/>
                  </a:lnTo>
                  <a:lnTo>
                    <a:pt x="794788" y="455614"/>
                  </a:lnTo>
                  <a:lnTo>
                    <a:pt x="790989" y="456884"/>
                  </a:lnTo>
                  <a:lnTo>
                    <a:pt x="787189" y="457836"/>
                  </a:lnTo>
                  <a:lnTo>
                    <a:pt x="783073" y="458471"/>
                  </a:lnTo>
                  <a:lnTo>
                    <a:pt x="778641" y="458789"/>
                  </a:lnTo>
                  <a:lnTo>
                    <a:pt x="774208" y="458789"/>
                  </a:lnTo>
                  <a:lnTo>
                    <a:pt x="768825" y="458471"/>
                  </a:lnTo>
                  <a:lnTo>
                    <a:pt x="763443" y="458154"/>
                  </a:lnTo>
                  <a:lnTo>
                    <a:pt x="758060" y="456884"/>
                  </a:lnTo>
                  <a:lnTo>
                    <a:pt x="752361" y="454979"/>
                  </a:lnTo>
                  <a:lnTo>
                    <a:pt x="746029" y="453074"/>
                  </a:lnTo>
                  <a:lnTo>
                    <a:pt x="739696" y="450534"/>
                  </a:lnTo>
                  <a:lnTo>
                    <a:pt x="693470" y="431484"/>
                  </a:lnTo>
                  <a:lnTo>
                    <a:pt x="695686" y="420371"/>
                  </a:lnTo>
                  <a:lnTo>
                    <a:pt x="697586" y="407354"/>
                  </a:lnTo>
                  <a:lnTo>
                    <a:pt x="699802" y="390526"/>
                  </a:lnTo>
                  <a:lnTo>
                    <a:pt x="701702" y="369889"/>
                  </a:lnTo>
                  <a:lnTo>
                    <a:pt x="702968" y="358459"/>
                  </a:lnTo>
                  <a:lnTo>
                    <a:pt x="703285" y="346394"/>
                  </a:lnTo>
                  <a:lnTo>
                    <a:pt x="703602" y="333694"/>
                  </a:lnTo>
                  <a:lnTo>
                    <a:pt x="703602" y="320359"/>
                  </a:lnTo>
                  <a:lnTo>
                    <a:pt x="703602" y="307024"/>
                  </a:lnTo>
                  <a:lnTo>
                    <a:pt x="702968" y="293053"/>
                  </a:lnTo>
                  <a:lnTo>
                    <a:pt x="701385" y="304801"/>
                  </a:lnTo>
                  <a:lnTo>
                    <a:pt x="699169" y="315596"/>
                  </a:lnTo>
                  <a:lnTo>
                    <a:pt x="696952" y="326391"/>
                  </a:lnTo>
                  <a:lnTo>
                    <a:pt x="694103" y="337504"/>
                  </a:lnTo>
                  <a:lnTo>
                    <a:pt x="691253" y="347664"/>
                  </a:lnTo>
                  <a:lnTo>
                    <a:pt x="687771" y="357189"/>
                  </a:lnTo>
                  <a:lnTo>
                    <a:pt x="684604" y="367031"/>
                  </a:lnTo>
                  <a:lnTo>
                    <a:pt x="680488" y="376239"/>
                  </a:lnTo>
                  <a:lnTo>
                    <a:pt x="676372" y="384811"/>
                  </a:lnTo>
                  <a:lnTo>
                    <a:pt x="671623" y="393066"/>
                  </a:lnTo>
                  <a:lnTo>
                    <a:pt x="666874" y="401004"/>
                  </a:lnTo>
                  <a:lnTo>
                    <a:pt x="662124" y="407989"/>
                  </a:lnTo>
                  <a:lnTo>
                    <a:pt x="656742" y="414974"/>
                  </a:lnTo>
                  <a:lnTo>
                    <a:pt x="651042" y="421006"/>
                  </a:lnTo>
                  <a:lnTo>
                    <a:pt x="645027" y="426404"/>
                  </a:lnTo>
                  <a:lnTo>
                    <a:pt x="639011" y="431484"/>
                  </a:lnTo>
                  <a:lnTo>
                    <a:pt x="633312" y="435294"/>
                  </a:lnTo>
                  <a:lnTo>
                    <a:pt x="627929" y="438151"/>
                  </a:lnTo>
                  <a:lnTo>
                    <a:pt x="622230" y="441326"/>
                  </a:lnTo>
                  <a:lnTo>
                    <a:pt x="616531" y="443549"/>
                  </a:lnTo>
                  <a:lnTo>
                    <a:pt x="610515" y="444819"/>
                  </a:lnTo>
                  <a:lnTo>
                    <a:pt x="604183" y="446089"/>
                  </a:lnTo>
                  <a:lnTo>
                    <a:pt x="597850" y="446724"/>
                  </a:lnTo>
                  <a:lnTo>
                    <a:pt x="591201" y="446724"/>
                  </a:lnTo>
                  <a:lnTo>
                    <a:pt x="586135" y="446406"/>
                  </a:lnTo>
                  <a:lnTo>
                    <a:pt x="581703" y="445771"/>
                  </a:lnTo>
                  <a:lnTo>
                    <a:pt x="576953" y="444501"/>
                  </a:lnTo>
                  <a:lnTo>
                    <a:pt x="572204" y="442914"/>
                  </a:lnTo>
                  <a:lnTo>
                    <a:pt x="567771" y="441326"/>
                  </a:lnTo>
                  <a:lnTo>
                    <a:pt x="563339" y="438786"/>
                  </a:lnTo>
                  <a:lnTo>
                    <a:pt x="559222" y="436246"/>
                  </a:lnTo>
                  <a:lnTo>
                    <a:pt x="555106" y="433706"/>
                  </a:lnTo>
                  <a:lnTo>
                    <a:pt x="549091" y="429261"/>
                  </a:lnTo>
                  <a:lnTo>
                    <a:pt x="543391" y="424181"/>
                  </a:lnTo>
                  <a:lnTo>
                    <a:pt x="538009" y="419101"/>
                  </a:lnTo>
                  <a:lnTo>
                    <a:pt x="532626" y="413069"/>
                  </a:lnTo>
                  <a:lnTo>
                    <a:pt x="527244" y="406719"/>
                  </a:lnTo>
                  <a:lnTo>
                    <a:pt x="522495" y="399416"/>
                  </a:lnTo>
                  <a:lnTo>
                    <a:pt x="517745" y="392431"/>
                  </a:lnTo>
                  <a:lnTo>
                    <a:pt x="512996" y="384494"/>
                  </a:lnTo>
                  <a:lnTo>
                    <a:pt x="508563" y="376556"/>
                  </a:lnTo>
                  <a:lnTo>
                    <a:pt x="504447" y="367984"/>
                  </a:lnTo>
                  <a:lnTo>
                    <a:pt x="500648" y="359094"/>
                  </a:lnTo>
                  <a:lnTo>
                    <a:pt x="496848" y="349886"/>
                  </a:lnTo>
                  <a:lnTo>
                    <a:pt x="493366" y="340679"/>
                  </a:lnTo>
                  <a:lnTo>
                    <a:pt x="489883" y="331154"/>
                  </a:lnTo>
                  <a:lnTo>
                    <a:pt x="486717" y="321311"/>
                  </a:lnTo>
                  <a:lnTo>
                    <a:pt x="483867" y="311151"/>
                  </a:lnTo>
                  <a:lnTo>
                    <a:pt x="484500" y="323534"/>
                  </a:lnTo>
                  <a:lnTo>
                    <a:pt x="485450" y="335599"/>
                  </a:lnTo>
                  <a:lnTo>
                    <a:pt x="487666" y="358459"/>
                  </a:lnTo>
                  <a:lnTo>
                    <a:pt x="490199" y="378779"/>
                  </a:lnTo>
                  <a:lnTo>
                    <a:pt x="493366" y="396559"/>
                  </a:lnTo>
                  <a:lnTo>
                    <a:pt x="495899" y="411164"/>
                  </a:lnTo>
                  <a:lnTo>
                    <a:pt x="498115" y="421959"/>
                  </a:lnTo>
                  <a:lnTo>
                    <a:pt x="500015" y="431484"/>
                  </a:lnTo>
                  <a:lnTo>
                    <a:pt x="454105" y="450534"/>
                  </a:lnTo>
                  <a:lnTo>
                    <a:pt x="447772" y="453074"/>
                  </a:lnTo>
                  <a:lnTo>
                    <a:pt x="441440" y="454979"/>
                  </a:lnTo>
                  <a:lnTo>
                    <a:pt x="435424" y="456884"/>
                  </a:lnTo>
                  <a:lnTo>
                    <a:pt x="429725" y="458154"/>
                  </a:lnTo>
                  <a:lnTo>
                    <a:pt x="424659" y="458471"/>
                  </a:lnTo>
                  <a:lnTo>
                    <a:pt x="419593" y="458789"/>
                  </a:lnTo>
                  <a:lnTo>
                    <a:pt x="414844" y="458789"/>
                  </a:lnTo>
                  <a:lnTo>
                    <a:pt x="410728" y="458471"/>
                  </a:lnTo>
                  <a:lnTo>
                    <a:pt x="406611" y="457836"/>
                  </a:lnTo>
                  <a:lnTo>
                    <a:pt x="402495" y="456884"/>
                  </a:lnTo>
                  <a:lnTo>
                    <a:pt x="399013" y="455614"/>
                  </a:lnTo>
                  <a:lnTo>
                    <a:pt x="395846" y="454344"/>
                  </a:lnTo>
                  <a:lnTo>
                    <a:pt x="392364" y="452439"/>
                  </a:lnTo>
                  <a:lnTo>
                    <a:pt x="389831" y="450534"/>
                  </a:lnTo>
                  <a:lnTo>
                    <a:pt x="386664" y="448629"/>
                  </a:lnTo>
                  <a:lnTo>
                    <a:pt x="384448" y="446724"/>
                  </a:lnTo>
                  <a:lnTo>
                    <a:pt x="380015" y="442279"/>
                  </a:lnTo>
                  <a:lnTo>
                    <a:pt x="376533" y="437834"/>
                  </a:lnTo>
                  <a:lnTo>
                    <a:pt x="374000" y="433389"/>
                  </a:lnTo>
                  <a:lnTo>
                    <a:pt x="371783" y="429261"/>
                  </a:lnTo>
                  <a:lnTo>
                    <a:pt x="370200" y="425451"/>
                  </a:lnTo>
                  <a:lnTo>
                    <a:pt x="369250" y="422911"/>
                  </a:lnTo>
                  <a:lnTo>
                    <a:pt x="368300" y="420054"/>
                  </a:lnTo>
                  <a:lnTo>
                    <a:pt x="371467" y="420371"/>
                  </a:lnTo>
                  <a:lnTo>
                    <a:pt x="375266" y="421006"/>
                  </a:lnTo>
                  <a:lnTo>
                    <a:pt x="379699" y="421006"/>
                  </a:lnTo>
                  <a:lnTo>
                    <a:pt x="384765" y="420371"/>
                  </a:lnTo>
                  <a:lnTo>
                    <a:pt x="390780" y="419419"/>
                  </a:lnTo>
                  <a:lnTo>
                    <a:pt x="393947" y="418784"/>
                  </a:lnTo>
                  <a:lnTo>
                    <a:pt x="396796" y="417514"/>
                  </a:lnTo>
                  <a:lnTo>
                    <a:pt x="399962" y="415926"/>
                  </a:lnTo>
                  <a:lnTo>
                    <a:pt x="403129" y="414339"/>
                  </a:lnTo>
                  <a:lnTo>
                    <a:pt x="406295" y="412116"/>
                  </a:lnTo>
                  <a:lnTo>
                    <a:pt x="408828" y="409894"/>
                  </a:lnTo>
                  <a:lnTo>
                    <a:pt x="411994" y="407036"/>
                  </a:lnTo>
                  <a:lnTo>
                    <a:pt x="414527" y="403861"/>
                  </a:lnTo>
                  <a:lnTo>
                    <a:pt x="416743" y="400051"/>
                  </a:lnTo>
                  <a:lnTo>
                    <a:pt x="418960" y="395924"/>
                  </a:lnTo>
                  <a:lnTo>
                    <a:pt x="420859" y="391479"/>
                  </a:lnTo>
                  <a:lnTo>
                    <a:pt x="422759" y="386716"/>
                  </a:lnTo>
                  <a:lnTo>
                    <a:pt x="423709" y="380684"/>
                  </a:lnTo>
                  <a:lnTo>
                    <a:pt x="424976" y="374651"/>
                  </a:lnTo>
                  <a:lnTo>
                    <a:pt x="425609" y="367984"/>
                  </a:lnTo>
                  <a:lnTo>
                    <a:pt x="426242" y="360364"/>
                  </a:lnTo>
                  <a:lnTo>
                    <a:pt x="425609" y="352426"/>
                  </a:lnTo>
                  <a:lnTo>
                    <a:pt x="425292" y="343536"/>
                  </a:lnTo>
                  <a:lnTo>
                    <a:pt x="424342" y="334011"/>
                  </a:lnTo>
                  <a:lnTo>
                    <a:pt x="422443" y="323851"/>
                  </a:lnTo>
                  <a:lnTo>
                    <a:pt x="420859" y="313691"/>
                  </a:lnTo>
                  <a:lnTo>
                    <a:pt x="419276" y="303531"/>
                  </a:lnTo>
                  <a:lnTo>
                    <a:pt x="418010" y="293371"/>
                  </a:lnTo>
                  <a:lnTo>
                    <a:pt x="417060" y="283211"/>
                  </a:lnTo>
                  <a:lnTo>
                    <a:pt x="416427" y="272733"/>
                  </a:lnTo>
                  <a:lnTo>
                    <a:pt x="416427" y="262256"/>
                  </a:lnTo>
                  <a:lnTo>
                    <a:pt x="416743" y="251461"/>
                  </a:lnTo>
                  <a:lnTo>
                    <a:pt x="417377" y="240031"/>
                  </a:lnTo>
                  <a:lnTo>
                    <a:pt x="418960" y="228283"/>
                  </a:lnTo>
                  <a:lnTo>
                    <a:pt x="420859" y="216218"/>
                  </a:lnTo>
                  <a:lnTo>
                    <a:pt x="423709" y="203836"/>
                  </a:lnTo>
                  <a:lnTo>
                    <a:pt x="427192" y="191136"/>
                  </a:lnTo>
                  <a:lnTo>
                    <a:pt x="431308" y="177483"/>
                  </a:lnTo>
                  <a:lnTo>
                    <a:pt x="436690" y="163831"/>
                  </a:lnTo>
                  <a:lnTo>
                    <a:pt x="442706" y="148591"/>
                  </a:lnTo>
                  <a:lnTo>
                    <a:pt x="449355" y="133351"/>
                  </a:lnTo>
                  <a:lnTo>
                    <a:pt x="453471" y="125096"/>
                  </a:lnTo>
                  <a:lnTo>
                    <a:pt x="457904" y="117476"/>
                  </a:lnTo>
                  <a:lnTo>
                    <a:pt x="462970" y="109856"/>
                  </a:lnTo>
                  <a:lnTo>
                    <a:pt x="467719" y="103188"/>
                  </a:lnTo>
                  <a:lnTo>
                    <a:pt x="463920" y="103506"/>
                  </a:lnTo>
                  <a:lnTo>
                    <a:pt x="467719" y="100966"/>
                  </a:lnTo>
                  <a:lnTo>
                    <a:pt x="471835" y="97791"/>
                  </a:lnTo>
                  <a:lnTo>
                    <a:pt x="479118" y="89853"/>
                  </a:lnTo>
                  <a:lnTo>
                    <a:pt x="486400" y="82868"/>
                  </a:lnTo>
                  <a:lnTo>
                    <a:pt x="493999" y="76518"/>
                  </a:lnTo>
                  <a:lnTo>
                    <a:pt x="501914" y="70803"/>
                  </a:lnTo>
                  <a:lnTo>
                    <a:pt x="506980" y="67311"/>
                  </a:lnTo>
                  <a:lnTo>
                    <a:pt x="512363" y="64453"/>
                  </a:lnTo>
                  <a:lnTo>
                    <a:pt x="522811" y="58738"/>
                  </a:lnTo>
                  <a:lnTo>
                    <a:pt x="532943" y="53976"/>
                  </a:lnTo>
                  <a:lnTo>
                    <a:pt x="543391" y="49848"/>
                  </a:lnTo>
                  <a:lnTo>
                    <a:pt x="553523" y="46673"/>
                  </a:lnTo>
                  <a:lnTo>
                    <a:pt x="563339" y="44133"/>
                  </a:lnTo>
                  <a:lnTo>
                    <a:pt x="573154" y="42228"/>
                  </a:lnTo>
                  <a:lnTo>
                    <a:pt x="581703" y="40641"/>
                  </a:lnTo>
                  <a:lnTo>
                    <a:pt x="589935" y="39688"/>
                  </a:lnTo>
                  <a:lnTo>
                    <a:pt x="597850" y="38735"/>
                  </a:lnTo>
                  <a:lnTo>
                    <a:pt x="610198" y="38100"/>
                  </a:lnTo>
                  <a:close/>
                  <a:moveTo>
                    <a:pt x="1727817" y="0"/>
                  </a:moveTo>
                  <a:lnTo>
                    <a:pt x="1736060" y="0"/>
                  </a:lnTo>
                  <a:lnTo>
                    <a:pt x="1738914" y="0"/>
                  </a:lnTo>
                  <a:lnTo>
                    <a:pt x="1730670" y="3175"/>
                  </a:lnTo>
                  <a:lnTo>
                    <a:pt x="1723061" y="6350"/>
                  </a:lnTo>
                  <a:lnTo>
                    <a:pt x="1715768" y="10160"/>
                  </a:lnTo>
                  <a:lnTo>
                    <a:pt x="1708476" y="13970"/>
                  </a:lnTo>
                  <a:lnTo>
                    <a:pt x="1710695" y="14605"/>
                  </a:lnTo>
                  <a:lnTo>
                    <a:pt x="1719256" y="13970"/>
                  </a:lnTo>
                  <a:lnTo>
                    <a:pt x="1728768" y="13970"/>
                  </a:lnTo>
                  <a:lnTo>
                    <a:pt x="1738597" y="13970"/>
                  </a:lnTo>
                  <a:lnTo>
                    <a:pt x="1748425" y="14605"/>
                  </a:lnTo>
                  <a:lnTo>
                    <a:pt x="1758888" y="15875"/>
                  </a:lnTo>
                  <a:lnTo>
                    <a:pt x="1769034" y="18098"/>
                  </a:lnTo>
                  <a:lnTo>
                    <a:pt x="1779497" y="20638"/>
                  </a:lnTo>
                  <a:lnTo>
                    <a:pt x="1789960" y="24448"/>
                  </a:lnTo>
                  <a:lnTo>
                    <a:pt x="1795350" y="26670"/>
                  </a:lnTo>
                  <a:lnTo>
                    <a:pt x="1800423" y="28893"/>
                  </a:lnTo>
                  <a:lnTo>
                    <a:pt x="1805813" y="31750"/>
                  </a:lnTo>
                  <a:lnTo>
                    <a:pt x="1810569" y="34608"/>
                  </a:lnTo>
                  <a:lnTo>
                    <a:pt x="1815959" y="38100"/>
                  </a:lnTo>
                  <a:lnTo>
                    <a:pt x="1820715" y="41593"/>
                  </a:lnTo>
                  <a:lnTo>
                    <a:pt x="1825788" y="45085"/>
                  </a:lnTo>
                  <a:lnTo>
                    <a:pt x="1830227" y="49213"/>
                  </a:lnTo>
                  <a:lnTo>
                    <a:pt x="1834666" y="53975"/>
                  </a:lnTo>
                  <a:lnTo>
                    <a:pt x="1839105" y="58738"/>
                  </a:lnTo>
                  <a:lnTo>
                    <a:pt x="1843226" y="64135"/>
                  </a:lnTo>
                  <a:lnTo>
                    <a:pt x="1847348" y="69215"/>
                  </a:lnTo>
                  <a:lnTo>
                    <a:pt x="1851470" y="75248"/>
                  </a:lnTo>
                  <a:lnTo>
                    <a:pt x="1855275" y="81280"/>
                  </a:lnTo>
                  <a:lnTo>
                    <a:pt x="1858762" y="87948"/>
                  </a:lnTo>
                  <a:lnTo>
                    <a:pt x="1862250" y="95250"/>
                  </a:lnTo>
                  <a:lnTo>
                    <a:pt x="1868908" y="110490"/>
                  </a:lnTo>
                  <a:lnTo>
                    <a:pt x="1874932" y="125413"/>
                  </a:lnTo>
                  <a:lnTo>
                    <a:pt x="1879688" y="139700"/>
                  </a:lnTo>
                  <a:lnTo>
                    <a:pt x="1883810" y="153036"/>
                  </a:lnTo>
                  <a:lnTo>
                    <a:pt x="1887298" y="165736"/>
                  </a:lnTo>
                  <a:lnTo>
                    <a:pt x="1890151" y="178435"/>
                  </a:lnTo>
                  <a:lnTo>
                    <a:pt x="1892053" y="190183"/>
                  </a:lnTo>
                  <a:lnTo>
                    <a:pt x="1893639" y="201931"/>
                  </a:lnTo>
                  <a:lnTo>
                    <a:pt x="1894907" y="213361"/>
                  </a:lnTo>
                  <a:lnTo>
                    <a:pt x="1895224" y="224156"/>
                  </a:lnTo>
                  <a:lnTo>
                    <a:pt x="1894907" y="234633"/>
                  </a:lnTo>
                  <a:lnTo>
                    <a:pt x="1894273" y="245111"/>
                  </a:lnTo>
                  <a:lnTo>
                    <a:pt x="1893639" y="255271"/>
                  </a:lnTo>
                  <a:lnTo>
                    <a:pt x="1892371" y="265431"/>
                  </a:lnTo>
                  <a:lnTo>
                    <a:pt x="1891102" y="275591"/>
                  </a:lnTo>
                  <a:lnTo>
                    <a:pt x="1889200" y="285433"/>
                  </a:lnTo>
                  <a:lnTo>
                    <a:pt x="1887615" y="295593"/>
                  </a:lnTo>
                  <a:lnTo>
                    <a:pt x="1886346" y="305436"/>
                  </a:lnTo>
                  <a:lnTo>
                    <a:pt x="1885712" y="314008"/>
                  </a:lnTo>
                  <a:lnTo>
                    <a:pt x="1885712" y="321946"/>
                  </a:lnTo>
                  <a:lnTo>
                    <a:pt x="1885712" y="329566"/>
                  </a:lnTo>
                  <a:lnTo>
                    <a:pt x="1886346" y="336233"/>
                  </a:lnTo>
                  <a:lnTo>
                    <a:pt x="1887615" y="342583"/>
                  </a:lnTo>
                  <a:lnTo>
                    <a:pt x="1889200" y="348298"/>
                  </a:lnTo>
                  <a:lnTo>
                    <a:pt x="1890785" y="353061"/>
                  </a:lnTo>
                  <a:lnTo>
                    <a:pt x="1892371" y="358141"/>
                  </a:lnTo>
                  <a:lnTo>
                    <a:pt x="1894907" y="361633"/>
                  </a:lnTo>
                  <a:lnTo>
                    <a:pt x="1897443" y="365443"/>
                  </a:lnTo>
                  <a:lnTo>
                    <a:pt x="1899980" y="368936"/>
                  </a:lnTo>
                  <a:lnTo>
                    <a:pt x="1902516" y="371476"/>
                  </a:lnTo>
                  <a:lnTo>
                    <a:pt x="1905687" y="373698"/>
                  </a:lnTo>
                  <a:lnTo>
                    <a:pt x="1908541" y="375921"/>
                  </a:lnTo>
                  <a:lnTo>
                    <a:pt x="1911711" y="377508"/>
                  </a:lnTo>
                  <a:lnTo>
                    <a:pt x="1914565" y="379096"/>
                  </a:lnTo>
                  <a:lnTo>
                    <a:pt x="1917735" y="380366"/>
                  </a:lnTo>
                  <a:lnTo>
                    <a:pt x="1920589" y="381001"/>
                  </a:lnTo>
                  <a:lnTo>
                    <a:pt x="1926613" y="381953"/>
                  </a:lnTo>
                  <a:lnTo>
                    <a:pt x="1932003" y="382906"/>
                  </a:lnTo>
                  <a:lnTo>
                    <a:pt x="1936442" y="382906"/>
                  </a:lnTo>
                  <a:lnTo>
                    <a:pt x="1940247" y="382589"/>
                  </a:lnTo>
                  <a:lnTo>
                    <a:pt x="1943100" y="381636"/>
                  </a:lnTo>
                  <a:lnTo>
                    <a:pt x="1942466" y="384494"/>
                  </a:lnTo>
                  <a:lnTo>
                    <a:pt x="1941832" y="387351"/>
                  </a:lnTo>
                  <a:lnTo>
                    <a:pt x="1940247" y="390843"/>
                  </a:lnTo>
                  <a:lnTo>
                    <a:pt x="1938027" y="394971"/>
                  </a:lnTo>
                  <a:lnTo>
                    <a:pt x="1934857" y="399416"/>
                  </a:lnTo>
                  <a:lnTo>
                    <a:pt x="1931686" y="403861"/>
                  </a:lnTo>
                  <a:lnTo>
                    <a:pt x="1927564" y="408306"/>
                  </a:lnTo>
                  <a:lnTo>
                    <a:pt x="1924711" y="410211"/>
                  </a:lnTo>
                  <a:lnTo>
                    <a:pt x="1922174" y="412433"/>
                  </a:lnTo>
                  <a:lnTo>
                    <a:pt x="1919321" y="414021"/>
                  </a:lnTo>
                  <a:lnTo>
                    <a:pt x="1916150" y="415926"/>
                  </a:lnTo>
                  <a:lnTo>
                    <a:pt x="1912662" y="417513"/>
                  </a:lnTo>
                  <a:lnTo>
                    <a:pt x="1909175" y="418466"/>
                  </a:lnTo>
                  <a:lnTo>
                    <a:pt x="1905370" y="419736"/>
                  </a:lnTo>
                  <a:lnTo>
                    <a:pt x="1901248" y="420053"/>
                  </a:lnTo>
                  <a:lnTo>
                    <a:pt x="1896492" y="420371"/>
                  </a:lnTo>
                  <a:lnTo>
                    <a:pt x="1891736" y="420689"/>
                  </a:lnTo>
                  <a:lnTo>
                    <a:pt x="1886981" y="420371"/>
                  </a:lnTo>
                  <a:lnTo>
                    <a:pt x="1881591" y="419736"/>
                  </a:lnTo>
                  <a:lnTo>
                    <a:pt x="1875883" y="418466"/>
                  </a:lnTo>
                  <a:lnTo>
                    <a:pt x="1869859" y="417196"/>
                  </a:lnTo>
                  <a:lnTo>
                    <a:pt x="1863835" y="414656"/>
                  </a:lnTo>
                  <a:lnTo>
                    <a:pt x="1857177" y="412116"/>
                  </a:lnTo>
                  <a:lnTo>
                    <a:pt x="1811520" y="393066"/>
                  </a:lnTo>
                  <a:lnTo>
                    <a:pt x="1813740" y="381953"/>
                  </a:lnTo>
                  <a:lnTo>
                    <a:pt x="1815642" y="369253"/>
                  </a:lnTo>
                  <a:lnTo>
                    <a:pt x="1817862" y="352108"/>
                  </a:lnTo>
                  <a:lnTo>
                    <a:pt x="1819764" y="331788"/>
                  </a:lnTo>
                  <a:lnTo>
                    <a:pt x="1820398" y="320041"/>
                  </a:lnTo>
                  <a:lnTo>
                    <a:pt x="1821032" y="307976"/>
                  </a:lnTo>
                  <a:lnTo>
                    <a:pt x="1821666" y="295593"/>
                  </a:lnTo>
                  <a:lnTo>
                    <a:pt x="1821666" y="282576"/>
                  </a:lnTo>
                  <a:lnTo>
                    <a:pt x="1821666" y="268923"/>
                  </a:lnTo>
                  <a:lnTo>
                    <a:pt x="1820715" y="254636"/>
                  </a:lnTo>
                  <a:lnTo>
                    <a:pt x="1819447" y="266383"/>
                  </a:lnTo>
                  <a:lnTo>
                    <a:pt x="1816910" y="277496"/>
                  </a:lnTo>
                  <a:lnTo>
                    <a:pt x="1814691" y="288608"/>
                  </a:lnTo>
                  <a:lnTo>
                    <a:pt x="1812154" y="299086"/>
                  </a:lnTo>
                  <a:lnTo>
                    <a:pt x="1809301" y="309246"/>
                  </a:lnTo>
                  <a:lnTo>
                    <a:pt x="1805813" y="319406"/>
                  </a:lnTo>
                  <a:lnTo>
                    <a:pt x="1802326" y="328613"/>
                  </a:lnTo>
                  <a:lnTo>
                    <a:pt x="1798204" y="337821"/>
                  </a:lnTo>
                  <a:lnTo>
                    <a:pt x="1794082" y="346393"/>
                  </a:lnTo>
                  <a:lnTo>
                    <a:pt x="1789643" y="354648"/>
                  </a:lnTo>
                  <a:lnTo>
                    <a:pt x="1784887" y="362586"/>
                  </a:lnTo>
                  <a:lnTo>
                    <a:pt x="1779814" y="369571"/>
                  </a:lnTo>
                  <a:lnTo>
                    <a:pt x="1774107" y="376556"/>
                  </a:lnTo>
                  <a:lnTo>
                    <a:pt x="1768717" y="382589"/>
                  </a:lnTo>
                  <a:lnTo>
                    <a:pt x="1763010" y="387986"/>
                  </a:lnTo>
                  <a:lnTo>
                    <a:pt x="1756669" y="393066"/>
                  </a:lnTo>
                  <a:lnTo>
                    <a:pt x="1751279" y="396876"/>
                  </a:lnTo>
                  <a:lnTo>
                    <a:pt x="1745572" y="400051"/>
                  </a:lnTo>
                  <a:lnTo>
                    <a:pt x="1740182" y="402908"/>
                  </a:lnTo>
                  <a:lnTo>
                    <a:pt x="1734158" y="405131"/>
                  </a:lnTo>
                  <a:lnTo>
                    <a:pt x="1728134" y="407036"/>
                  </a:lnTo>
                  <a:lnTo>
                    <a:pt x="1722110" y="407988"/>
                  </a:lnTo>
                  <a:lnTo>
                    <a:pt x="1715768" y="408306"/>
                  </a:lnTo>
                  <a:lnTo>
                    <a:pt x="1708793" y="408306"/>
                  </a:lnTo>
                  <a:lnTo>
                    <a:pt x="1704037" y="407988"/>
                  </a:lnTo>
                  <a:lnTo>
                    <a:pt x="1699598" y="407353"/>
                  </a:lnTo>
                  <a:lnTo>
                    <a:pt x="1694525" y="406084"/>
                  </a:lnTo>
                  <a:lnTo>
                    <a:pt x="1690086" y="404813"/>
                  </a:lnTo>
                  <a:lnTo>
                    <a:pt x="1685648" y="402908"/>
                  </a:lnTo>
                  <a:lnTo>
                    <a:pt x="1681209" y="400368"/>
                  </a:lnTo>
                  <a:lnTo>
                    <a:pt x="1677087" y="398146"/>
                  </a:lnTo>
                  <a:lnTo>
                    <a:pt x="1672331" y="395288"/>
                  </a:lnTo>
                  <a:lnTo>
                    <a:pt x="1666941" y="391161"/>
                  </a:lnTo>
                  <a:lnTo>
                    <a:pt x="1660917" y="386081"/>
                  </a:lnTo>
                  <a:lnTo>
                    <a:pt x="1655527" y="380683"/>
                  </a:lnTo>
                  <a:lnTo>
                    <a:pt x="1650454" y="374651"/>
                  </a:lnTo>
                  <a:lnTo>
                    <a:pt x="1645064" y="368301"/>
                  </a:lnTo>
                  <a:lnTo>
                    <a:pt x="1640308" y="361316"/>
                  </a:lnTo>
                  <a:lnTo>
                    <a:pt x="1635235" y="354013"/>
                  </a:lnTo>
                  <a:lnTo>
                    <a:pt x="1630796" y="346076"/>
                  </a:lnTo>
                  <a:lnTo>
                    <a:pt x="1626357" y="338138"/>
                  </a:lnTo>
                  <a:lnTo>
                    <a:pt x="1622236" y="329566"/>
                  </a:lnTo>
                  <a:lnTo>
                    <a:pt x="1618431" y="320676"/>
                  </a:lnTo>
                  <a:lnTo>
                    <a:pt x="1614309" y="311786"/>
                  </a:lnTo>
                  <a:lnTo>
                    <a:pt x="1610822" y="302261"/>
                  </a:lnTo>
                  <a:lnTo>
                    <a:pt x="1607651" y="292736"/>
                  </a:lnTo>
                  <a:lnTo>
                    <a:pt x="1604480" y="282893"/>
                  </a:lnTo>
                  <a:lnTo>
                    <a:pt x="1601627" y="272733"/>
                  </a:lnTo>
                  <a:lnTo>
                    <a:pt x="1601944" y="285116"/>
                  </a:lnTo>
                  <a:lnTo>
                    <a:pt x="1602895" y="297181"/>
                  </a:lnTo>
                  <a:lnTo>
                    <a:pt x="1605114" y="320041"/>
                  </a:lnTo>
                  <a:lnTo>
                    <a:pt x="1607968" y="340361"/>
                  </a:lnTo>
                  <a:lnTo>
                    <a:pt x="1610505" y="358458"/>
                  </a:lnTo>
                  <a:lnTo>
                    <a:pt x="1613041" y="372746"/>
                  </a:lnTo>
                  <a:lnTo>
                    <a:pt x="1615260" y="383858"/>
                  </a:lnTo>
                  <a:lnTo>
                    <a:pt x="1617797" y="393066"/>
                  </a:lnTo>
                  <a:lnTo>
                    <a:pt x="1571823" y="412116"/>
                  </a:lnTo>
                  <a:lnTo>
                    <a:pt x="1565165" y="414656"/>
                  </a:lnTo>
                  <a:lnTo>
                    <a:pt x="1559141" y="417196"/>
                  </a:lnTo>
                  <a:lnTo>
                    <a:pt x="1553117" y="418466"/>
                  </a:lnTo>
                  <a:lnTo>
                    <a:pt x="1547410" y="419736"/>
                  </a:lnTo>
                  <a:lnTo>
                    <a:pt x="1542337" y="420371"/>
                  </a:lnTo>
                  <a:lnTo>
                    <a:pt x="1537264" y="420689"/>
                  </a:lnTo>
                  <a:lnTo>
                    <a:pt x="1532508" y="420371"/>
                  </a:lnTo>
                  <a:lnTo>
                    <a:pt x="1528069" y="420053"/>
                  </a:lnTo>
                  <a:lnTo>
                    <a:pt x="1523630" y="419736"/>
                  </a:lnTo>
                  <a:lnTo>
                    <a:pt x="1520143" y="418466"/>
                  </a:lnTo>
                  <a:lnTo>
                    <a:pt x="1516338" y="417513"/>
                  </a:lnTo>
                  <a:lnTo>
                    <a:pt x="1512850" y="415926"/>
                  </a:lnTo>
                  <a:lnTo>
                    <a:pt x="1509997" y="414021"/>
                  </a:lnTo>
                  <a:lnTo>
                    <a:pt x="1506826" y="412433"/>
                  </a:lnTo>
                  <a:lnTo>
                    <a:pt x="1504290" y="410211"/>
                  </a:lnTo>
                  <a:lnTo>
                    <a:pt x="1502070" y="408306"/>
                  </a:lnTo>
                  <a:lnTo>
                    <a:pt x="1497631" y="403861"/>
                  </a:lnTo>
                  <a:lnTo>
                    <a:pt x="1494144" y="399416"/>
                  </a:lnTo>
                  <a:lnTo>
                    <a:pt x="1490973" y="394971"/>
                  </a:lnTo>
                  <a:lnTo>
                    <a:pt x="1489388" y="390843"/>
                  </a:lnTo>
                  <a:lnTo>
                    <a:pt x="1487802" y="387351"/>
                  </a:lnTo>
                  <a:lnTo>
                    <a:pt x="1486534" y="384494"/>
                  </a:lnTo>
                  <a:lnTo>
                    <a:pt x="1485900" y="381636"/>
                  </a:lnTo>
                  <a:lnTo>
                    <a:pt x="1488754" y="382589"/>
                  </a:lnTo>
                  <a:lnTo>
                    <a:pt x="1492558" y="382906"/>
                  </a:lnTo>
                  <a:lnTo>
                    <a:pt x="1496997" y="382906"/>
                  </a:lnTo>
                  <a:lnTo>
                    <a:pt x="1502387" y="381953"/>
                  </a:lnTo>
                  <a:lnTo>
                    <a:pt x="1508411" y="381001"/>
                  </a:lnTo>
                  <a:lnTo>
                    <a:pt x="1511265" y="380366"/>
                  </a:lnTo>
                  <a:lnTo>
                    <a:pt x="1514435" y="379096"/>
                  </a:lnTo>
                  <a:lnTo>
                    <a:pt x="1517289" y="377508"/>
                  </a:lnTo>
                  <a:lnTo>
                    <a:pt x="1520460" y="375921"/>
                  </a:lnTo>
                  <a:lnTo>
                    <a:pt x="1523313" y="373698"/>
                  </a:lnTo>
                  <a:lnTo>
                    <a:pt x="1526484" y="371476"/>
                  </a:lnTo>
                  <a:lnTo>
                    <a:pt x="1529020" y="368936"/>
                  </a:lnTo>
                  <a:lnTo>
                    <a:pt x="1531557" y="365443"/>
                  </a:lnTo>
                  <a:lnTo>
                    <a:pt x="1534410" y="361633"/>
                  </a:lnTo>
                  <a:lnTo>
                    <a:pt x="1536630" y="358141"/>
                  </a:lnTo>
                  <a:lnTo>
                    <a:pt x="1538532" y="353061"/>
                  </a:lnTo>
                  <a:lnTo>
                    <a:pt x="1540434" y="348298"/>
                  </a:lnTo>
                  <a:lnTo>
                    <a:pt x="1541386" y="342583"/>
                  </a:lnTo>
                  <a:lnTo>
                    <a:pt x="1542654" y="336233"/>
                  </a:lnTo>
                  <a:lnTo>
                    <a:pt x="1543288" y="329566"/>
                  </a:lnTo>
                  <a:lnTo>
                    <a:pt x="1543605" y="321946"/>
                  </a:lnTo>
                  <a:lnTo>
                    <a:pt x="1543288" y="314008"/>
                  </a:lnTo>
                  <a:lnTo>
                    <a:pt x="1542971" y="305436"/>
                  </a:lnTo>
                  <a:lnTo>
                    <a:pt x="1541703" y="295593"/>
                  </a:lnTo>
                  <a:lnTo>
                    <a:pt x="1539800" y="285433"/>
                  </a:lnTo>
                  <a:lnTo>
                    <a:pt x="1538532" y="275591"/>
                  </a:lnTo>
                  <a:lnTo>
                    <a:pt x="1536630" y="265431"/>
                  </a:lnTo>
                  <a:lnTo>
                    <a:pt x="1535361" y="255271"/>
                  </a:lnTo>
                  <a:lnTo>
                    <a:pt x="1534727" y="244793"/>
                  </a:lnTo>
                  <a:lnTo>
                    <a:pt x="1533776" y="234633"/>
                  </a:lnTo>
                  <a:lnTo>
                    <a:pt x="1533776" y="223838"/>
                  </a:lnTo>
                  <a:lnTo>
                    <a:pt x="1534410" y="213043"/>
                  </a:lnTo>
                  <a:lnTo>
                    <a:pt x="1535044" y="201613"/>
                  </a:lnTo>
                  <a:lnTo>
                    <a:pt x="1536630" y="190183"/>
                  </a:lnTo>
                  <a:lnTo>
                    <a:pt x="1538532" y="178435"/>
                  </a:lnTo>
                  <a:lnTo>
                    <a:pt x="1541386" y="165736"/>
                  </a:lnTo>
                  <a:lnTo>
                    <a:pt x="1544873" y="152718"/>
                  </a:lnTo>
                  <a:lnTo>
                    <a:pt x="1548995" y="139066"/>
                  </a:lnTo>
                  <a:lnTo>
                    <a:pt x="1554068" y="125413"/>
                  </a:lnTo>
                  <a:lnTo>
                    <a:pt x="1559775" y="110490"/>
                  </a:lnTo>
                  <a:lnTo>
                    <a:pt x="1567067" y="95250"/>
                  </a:lnTo>
                  <a:lnTo>
                    <a:pt x="1571189" y="86995"/>
                  </a:lnTo>
                  <a:lnTo>
                    <a:pt x="1575628" y="79058"/>
                  </a:lnTo>
                  <a:lnTo>
                    <a:pt x="1580384" y="71755"/>
                  </a:lnTo>
                  <a:lnTo>
                    <a:pt x="1585457" y="64770"/>
                  </a:lnTo>
                  <a:lnTo>
                    <a:pt x="1581335" y="65088"/>
                  </a:lnTo>
                  <a:lnTo>
                    <a:pt x="1585457" y="62865"/>
                  </a:lnTo>
                  <a:lnTo>
                    <a:pt x="1589579" y="59373"/>
                  </a:lnTo>
                  <a:lnTo>
                    <a:pt x="1596554" y="52070"/>
                  </a:lnTo>
                  <a:lnTo>
                    <a:pt x="1604163" y="44768"/>
                  </a:lnTo>
                  <a:lnTo>
                    <a:pt x="1611773" y="38418"/>
                  </a:lnTo>
                  <a:lnTo>
                    <a:pt x="1619382" y="32385"/>
                  </a:lnTo>
                  <a:lnTo>
                    <a:pt x="1624772" y="28893"/>
                  </a:lnTo>
                  <a:lnTo>
                    <a:pt x="1630162" y="26035"/>
                  </a:lnTo>
                  <a:lnTo>
                    <a:pt x="1640308" y="20320"/>
                  </a:lnTo>
                  <a:lnTo>
                    <a:pt x="1650771" y="15558"/>
                  </a:lnTo>
                  <a:lnTo>
                    <a:pt x="1661234" y="11748"/>
                  </a:lnTo>
                  <a:lnTo>
                    <a:pt x="1671380" y="8255"/>
                  </a:lnTo>
                  <a:lnTo>
                    <a:pt x="1681209" y="5715"/>
                  </a:lnTo>
                  <a:lnTo>
                    <a:pt x="1690404" y="3810"/>
                  </a:lnTo>
                  <a:lnTo>
                    <a:pt x="1699598" y="2223"/>
                  </a:lnTo>
                  <a:lnTo>
                    <a:pt x="1707842" y="1270"/>
                  </a:lnTo>
                  <a:lnTo>
                    <a:pt x="1715134" y="318"/>
                  </a:lnTo>
                  <a:lnTo>
                    <a:pt x="1727817" y="0"/>
                  </a:lnTo>
                  <a:close/>
                  <a:moveTo>
                    <a:pt x="1161733" y="0"/>
                  </a:moveTo>
                  <a:lnTo>
                    <a:pt x="1177608" y="0"/>
                  </a:lnTo>
                  <a:lnTo>
                    <a:pt x="1192848" y="317"/>
                  </a:lnTo>
                  <a:lnTo>
                    <a:pt x="1207453" y="1903"/>
                  </a:lnTo>
                  <a:lnTo>
                    <a:pt x="1221423" y="4123"/>
                  </a:lnTo>
                  <a:lnTo>
                    <a:pt x="1234758" y="6660"/>
                  </a:lnTo>
                  <a:lnTo>
                    <a:pt x="1247458" y="9831"/>
                  </a:lnTo>
                  <a:lnTo>
                    <a:pt x="1259841" y="13637"/>
                  </a:lnTo>
                  <a:lnTo>
                    <a:pt x="1271588" y="17759"/>
                  </a:lnTo>
                  <a:lnTo>
                    <a:pt x="1282701" y="22199"/>
                  </a:lnTo>
                  <a:lnTo>
                    <a:pt x="1293178" y="26639"/>
                  </a:lnTo>
                  <a:lnTo>
                    <a:pt x="1303021" y="31713"/>
                  </a:lnTo>
                  <a:lnTo>
                    <a:pt x="1311911" y="36787"/>
                  </a:lnTo>
                  <a:lnTo>
                    <a:pt x="1320166" y="41861"/>
                  </a:lnTo>
                  <a:lnTo>
                    <a:pt x="1328103" y="46618"/>
                  </a:lnTo>
                  <a:lnTo>
                    <a:pt x="1335088" y="51375"/>
                  </a:lnTo>
                  <a:lnTo>
                    <a:pt x="1341121" y="56132"/>
                  </a:lnTo>
                  <a:lnTo>
                    <a:pt x="1351598" y="64695"/>
                  </a:lnTo>
                  <a:lnTo>
                    <a:pt x="1359536" y="71354"/>
                  </a:lnTo>
                  <a:lnTo>
                    <a:pt x="1364298" y="75477"/>
                  </a:lnTo>
                  <a:lnTo>
                    <a:pt x="1365568" y="77380"/>
                  </a:lnTo>
                  <a:lnTo>
                    <a:pt x="1363663" y="81820"/>
                  </a:lnTo>
                  <a:lnTo>
                    <a:pt x="1361123" y="86894"/>
                  </a:lnTo>
                  <a:lnTo>
                    <a:pt x="1357313" y="93554"/>
                  </a:lnTo>
                  <a:lnTo>
                    <a:pt x="1352233" y="100530"/>
                  </a:lnTo>
                  <a:lnTo>
                    <a:pt x="1346201" y="108459"/>
                  </a:lnTo>
                  <a:lnTo>
                    <a:pt x="1342708" y="112581"/>
                  </a:lnTo>
                  <a:lnTo>
                    <a:pt x="1338898" y="116704"/>
                  </a:lnTo>
                  <a:lnTo>
                    <a:pt x="1334771" y="120510"/>
                  </a:lnTo>
                  <a:lnTo>
                    <a:pt x="1330326" y="124632"/>
                  </a:lnTo>
                  <a:lnTo>
                    <a:pt x="1325563" y="128121"/>
                  </a:lnTo>
                  <a:lnTo>
                    <a:pt x="1320483" y="131926"/>
                  </a:lnTo>
                  <a:lnTo>
                    <a:pt x="1314768" y="134780"/>
                  </a:lnTo>
                  <a:lnTo>
                    <a:pt x="1309371" y="137952"/>
                  </a:lnTo>
                  <a:lnTo>
                    <a:pt x="1303338" y="140489"/>
                  </a:lnTo>
                  <a:lnTo>
                    <a:pt x="1296988" y="142392"/>
                  </a:lnTo>
                  <a:lnTo>
                    <a:pt x="1290003" y="144295"/>
                  </a:lnTo>
                  <a:lnTo>
                    <a:pt x="1283018" y="145246"/>
                  </a:lnTo>
                  <a:lnTo>
                    <a:pt x="1275398" y="145880"/>
                  </a:lnTo>
                  <a:lnTo>
                    <a:pt x="1267778" y="145880"/>
                  </a:lnTo>
                  <a:lnTo>
                    <a:pt x="1259523" y="144929"/>
                  </a:lnTo>
                  <a:lnTo>
                    <a:pt x="1250951" y="143343"/>
                  </a:lnTo>
                  <a:lnTo>
                    <a:pt x="1242378" y="141757"/>
                  </a:lnTo>
                  <a:lnTo>
                    <a:pt x="1232853" y="138586"/>
                  </a:lnTo>
                  <a:lnTo>
                    <a:pt x="1223011" y="134463"/>
                  </a:lnTo>
                  <a:lnTo>
                    <a:pt x="1213486" y="130024"/>
                  </a:lnTo>
                  <a:lnTo>
                    <a:pt x="1201738" y="124315"/>
                  </a:lnTo>
                  <a:lnTo>
                    <a:pt x="1189673" y="118924"/>
                  </a:lnTo>
                  <a:lnTo>
                    <a:pt x="1214121" y="130975"/>
                  </a:lnTo>
                  <a:lnTo>
                    <a:pt x="1237933" y="142392"/>
                  </a:lnTo>
                  <a:lnTo>
                    <a:pt x="1249046" y="147466"/>
                  </a:lnTo>
                  <a:lnTo>
                    <a:pt x="1260476" y="152540"/>
                  </a:lnTo>
                  <a:lnTo>
                    <a:pt x="1270953" y="156980"/>
                  </a:lnTo>
                  <a:lnTo>
                    <a:pt x="1281431" y="160785"/>
                  </a:lnTo>
                  <a:lnTo>
                    <a:pt x="1291591" y="163639"/>
                  </a:lnTo>
                  <a:lnTo>
                    <a:pt x="1301116" y="166494"/>
                  </a:lnTo>
                  <a:lnTo>
                    <a:pt x="1310323" y="167762"/>
                  </a:lnTo>
                  <a:lnTo>
                    <a:pt x="1314451" y="168396"/>
                  </a:lnTo>
                  <a:lnTo>
                    <a:pt x="1318896" y="168396"/>
                  </a:lnTo>
                  <a:lnTo>
                    <a:pt x="1323023" y="168396"/>
                  </a:lnTo>
                  <a:lnTo>
                    <a:pt x="1326833" y="167762"/>
                  </a:lnTo>
                  <a:lnTo>
                    <a:pt x="1330961" y="167128"/>
                  </a:lnTo>
                  <a:lnTo>
                    <a:pt x="1334771" y="166494"/>
                  </a:lnTo>
                  <a:lnTo>
                    <a:pt x="1338263" y="164908"/>
                  </a:lnTo>
                  <a:lnTo>
                    <a:pt x="1341438" y="163322"/>
                  </a:lnTo>
                  <a:lnTo>
                    <a:pt x="1344931" y="161419"/>
                  </a:lnTo>
                  <a:lnTo>
                    <a:pt x="1348106" y="159200"/>
                  </a:lnTo>
                  <a:lnTo>
                    <a:pt x="1349058" y="167445"/>
                  </a:lnTo>
                  <a:lnTo>
                    <a:pt x="1350011" y="175373"/>
                  </a:lnTo>
                  <a:lnTo>
                    <a:pt x="1350328" y="182984"/>
                  </a:lnTo>
                  <a:lnTo>
                    <a:pt x="1350328" y="190278"/>
                  </a:lnTo>
                  <a:lnTo>
                    <a:pt x="1350328" y="204549"/>
                  </a:lnTo>
                  <a:lnTo>
                    <a:pt x="1349376" y="218186"/>
                  </a:lnTo>
                  <a:lnTo>
                    <a:pt x="1350646" y="217234"/>
                  </a:lnTo>
                  <a:lnTo>
                    <a:pt x="1351598" y="215966"/>
                  </a:lnTo>
                  <a:lnTo>
                    <a:pt x="1353186" y="215332"/>
                  </a:lnTo>
                  <a:lnTo>
                    <a:pt x="1354456" y="214697"/>
                  </a:lnTo>
                  <a:lnTo>
                    <a:pt x="1356361" y="215332"/>
                  </a:lnTo>
                  <a:lnTo>
                    <a:pt x="1357631" y="216283"/>
                  </a:lnTo>
                  <a:lnTo>
                    <a:pt x="1359536" y="217869"/>
                  </a:lnTo>
                  <a:lnTo>
                    <a:pt x="1361123" y="220406"/>
                  </a:lnTo>
                  <a:lnTo>
                    <a:pt x="1362711" y="223260"/>
                  </a:lnTo>
                  <a:lnTo>
                    <a:pt x="1364298" y="226748"/>
                  </a:lnTo>
                  <a:lnTo>
                    <a:pt x="1365251" y="230554"/>
                  </a:lnTo>
                  <a:lnTo>
                    <a:pt x="1366521" y="234994"/>
                  </a:lnTo>
                  <a:lnTo>
                    <a:pt x="1368743" y="245776"/>
                  </a:lnTo>
                  <a:lnTo>
                    <a:pt x="1370013" y="257193"/>
                  </a:lnTo>
                  <a:lnTo>
                    <a:pt x="1371283" y="270512"/>
                  </a:lnTo>
                  <a:lnTo>
                    <a:pt x="1371601" y="284466"/>
                  </a:lnTo>
                  <a:lnTo>
                    <a:pt x="1371283" y="298737"/>
                  </a:lnTo>
                  <a:lnTo>
                    <a:pt x="1370013" y="311422"/>
                  </a:lnTo>
                  <a:lnTo>
                    <a:pt x="1368743" y="323473"/>
                  </a:lnTo>
                  <a:lnTo>
                    <a:pt x="1366521" y="333621"/>
                  </a:lnTo>
                  <a:lnTo>
                    <a:pt x="1365251" y="338061"/>
                  </a:lnTo>
                  <a:lnTo>
                    <a:pt x="1364298" y="342184"/>
                  </a:lnTo>
                  <a:lnTo>
                    <a:pt x="1362711" y="345672"/>
                  </a:lnTo>
                  <a:lnTo>
                    <a:pt x="1361123" y="348527"/>
                  </a:lnTo>
                  <a:lnTo>
                    <a:pt x="1359536" y="350746"/>
                  </a:lnTo>
                  <a:lnTo>
                    <a:pt x="1357631" y="352649"/>
                  </a:lnTo>
                  <a:lnTo>
                    <a:pt x="1356361" y="353918"/>
                  </a:lnTo>
                  <a:lnTo>
                    <a:pt x="1354456" y="354235"/>
                  </a:lnTo>
                  <a:lnTo>
                    <a:pt x="1352868" y="353918"/>
                  </a:lnTo>
                  <a:lnTo>
                    <a:pt x="1350963" y="352649"/>
                  </a:lnTo>
                  <a:lnTo>
                    <a:pt x="1349058" y="350746"/>
                  </a:lnTo>
                  <a:lnTo>
                    <a:pt x="1347471" y="348209"/>
                  </a:lnTo>
                  <a:lnTo>
                    <a:pt x="1346201" y="344721"/>
                  </a:lnTo>
                  <a:lnTo>
                    <a:pt x="1344613" y="340915"/>
                  </a:lnTo>
                  <a:lnTo>
                    <a:pt x="1343343" y="336793"/>
                  </a:lnTo>
                  <a:lnTo>
                    <a:pt x="1342073" y="332036"/>
                  </a:lnTo>
                  <a:lnTo>
                    <a:pt x="1340486" y="344087"/>
                  </a:lnTo>
                  <a:lnTo>
                    <a:pt x="1338581" y="356138"/>
                  </a:lnTo>
                  <a:lnTo>
                    <a:pt x="1336041" y="367237"/>
                  </a:lnTo>
                  <a:lnTo>
                    <a:pt x="1332866" y="378654"/>
                  </a:lnTo>
                  <a:lnTo>
                    <a:pt x="1329691" y="389436"/>
                  </a:lnTo>
                  <a:lnTo>
                    <a:pt x="1326198" y="400219"/>
                  </a:lnTo>
                  <a:lnTo>
                    <a:pt x="1322071" y="410367"/>
                  </a:lnTo>
                  <a:lnTo>
                    <a:pt x="1317626" y="420515"/>
                  </a:lnTo>
                  <a:lnTo>
                    <a:pt x="1312546" y="430029"/>
                  </a:lnTo>
                  <a:lnTo>
                    <a:pt x="1307783" y="439543"/>
                  </a:lnTo>
                  <a:lnTo>
                    <a:pt x="1302068" y="448423"/>
                  </a:lnTo>
                  <a:lnTo>
                    <a:pt x="1296353" y="456668"/>
                  </a:lnTo>
                  <a:lnTo>
                    <a:pt x="1290956" y="464913"/>
                  </a:lnTo>
                  <a:lnTo>
                    <a:pt x="1284923" y="472842"/>
                  </a:lnTo>
                  <a:lnTo>
                    <a:pt x="1278573" y="480453"/>
                  </a:lnTo>
                  <a:lnTo>
                    <a:pt x="1271906" y="487430"/>
                  </a:lnTo>
                  <a:lnTo>
                    <a:pt x="1265238" y="494406"/>
                  </a:lnTo>
                  <a:lnTo>
                    <a:pt x="1258571" y="500115"/>
                  </a:lnTo>
                  <a:lnTo>
                    <a:pt x="1251268" y="506140"/>
                  </a:lnTo>
                  <a:lnTo>
                    <a:pt x="1244601" y="511849"/>
                  </a:lnTo>
                  <a:lnTo>
                    <a:pt x="1237298" y="517240"/>
                  </a:lnTo>
                  <a:lnTo>
                    <a:pt x="1230313" y="521680"/>
                  </a:lnTo>
                  <a:lnTo>
                    <a:pt x="1222693" y="525802"/>
                  </a:lnTo>
                  <a:lnTo>
                    <a:pt x="1215708" y="529925"/>
                  </a:lnTo>
                  <a:lnTo>
                    <a:pt x="1208406" y="533413"/>
                  </a:lnTo>
                  <a:lnTo>
                    <a:pt x="1201421" y="536268"/>
                  </a:lnTo>
                  <a:lnTo>
                    <a:pt x="1193801" y="538805"/>
                  </a:lnTo>
                  <a:lnTo>
                    <a:pt x="1186816" y="540708"/>
                  </a:lnTo>
                  <a:lnTo>
                    <a:pt x="1179831" y="542293"/>
                  </a:lnTo>
                  <a:lnTo>
                    <a:pt x="1172846" y="543879"/>
                  </a:lnTo>
                  <a:lnTo>
                    <a:pt x="1165861" y="544513"/>
                  </a:lnTo>
                  <a:lnTo>
                    <a:pt x="1159193" y="544513"/>
                  </a:lnTo>
                  <a:lnTo>
                    <a:pt x="1153478" y="544196"/>
                  </a:lnTo>
                  <a:lnTo>
                    <a:pt x="1148081" y="543562"/>
                  </a:lnTo>
                  <a:lnTo>
                    <a:pt x="1142048" y="542293"/>
                  </a:lnTo>
                  <a:lnTo>
                    <a:pt x="1136016" y="540708"/>
                  </a:lnTo>
                  <a:lnTo>
                    <a:pt x="1129666" y="538488"/>
                  </a:lnTo>
                  <a:lnTo>
                    <a:pt x="1122998" y="535951"/>
                  </a:lnTo>
                  <a:lnTo>
                    <a:pt x="1116648" y="532462"/>
                  </a:lnTo>
                  <a:lnTo>
                    <a:pt x="1109981" y="529291"/>
                  </a:lnTo>
                  <a:lnTo>
                    <a:pt x="1103313" y="525168"/>
                  </a:lnTo>
                  <a:lnTo>
                    <a:pt x="1096011" y="521045"/>
                  </a:lnTo>
                  <a:lnTo>
                    <a:pt x="1089343" y="515971"/>
                  </a:lnTo>
                  <a:lnTo>
                    <a:pt x="1082041" y="510897"/>
                  </a:lnTo>
                  <a:lnTo>
                    <a:pt x="1075373" y="505189"/>
                  </a:lnTo>
                  <a:lnTo>
                    <a:pt x="1068388" y="499164"/>
                  </a:lnTo>
                  <a:lnTo>
                    <a:pt x="1061403" y="493138"/>
                  </a:lnTo>
                  <a:lnTo>
                    <a:pt x="1054736" y="486478"/>
                  </a:lnTo>
                  <a:lnTo>
                    <a:pt x="1048068" y="479184"/>
                  </a:lnTo>
                  <a:lnTo>
                    <a:pt x="1041083" y="472207"/>
                  </a:lnTo>
                  <a:lnTo>
                    <a:pt x="1034416" y="464279"/>
                  </a:lnTo>
                  <a:lnTo>
                    <a:pt x="1028066" y="456351"/>
                  </a:lnTo>
                  <a:lnTo>
                    <a:pt x="1022033" y="448106"/>
                  </a:lnTo>
                  <a:lnTo>
                    <a:pt x="1016001" y="439543"/>
                  </a:lnTo>
                  <a:lnTo>
                    <a:pt x="1009968" y="430346"/>
                  </a:lnTo>
                  <a:lnTo>
                    <a:pt x="1004253" y="421467"/>
                  </a:lnTo>
                  <a:lnTo>
                    <a:pt x="999173" y="411953"/>
                  </a:lnTo>
                  <a:lnTo>
                    <a:pt x="993776" y="402122"/>
                  </a:lnTo>
                  <a:lnTo>
                    <a:pt x="989013" y="392608"/>
                  </a:lnTo>
                  <a:lnTo>
                    <a:pt x="984251" y="382460"/>
                  </a:lnTo>
                  <a:lnTo>
                    <a:pt x="980123" y="372311"/>
                  </a:lnTo>
                  <a:lnTo>
                    <a:pt x="976631" y="361529"/>
                  </a:lnTo>
                  <a:lnTo>
                    <a:pt x="973138" y="350746"/>
                  </a:lnTo>
                  <a:lnTo>
                    <a:pt x="969646" y="339964"/>
                  </a:lnTo>
                  <a:lnTo>
                    <a:pt x="967423" y="346941"/>
                  </a:lnTo>
                  <a:lnTo>
                    <a:pt x="966471" y="350112"/>
                  </a:lnTo>
                  <a:lnTo>
                    <a:pt x="964883" y="352649"/>
                  </a:lnTo>
                  <a:lnTo>
                    <a:pt x="963296" y="354552"/>
                  </a:lnTo>
                  <a:lnTo>
                    <a:pt x="961708" y="356138"/>
                  </a:lnTo>
                  <a:lnTo>
                    <a:pt x="960438" y="357089"/>
                  </a:lnTo>
                  <a:lnTo>
                    <a:pt x="958851" y="357089"/>
                  </a:lnTo>
                  <a:lnTo>
                    <a:pt x="956946" y="356772"/>
                  </a:lnTo>
                  <a:lnTo>
                    <a:pt x="955041" y="356138"/>
                  </a:lnTo>
                  <a:lnTo>
                    <a:pt x="953453" y="354235"/>
                  </a:lnTo>
                  <a:lnTo>
                    <a:pt x="952183" y="352015"/>
                  </a:lnTo>
                  <a:lnTo>
                    <a:pt x="950596" y="348844"/>
                  </a:lnTo>
                  <a:lnTo>
                    <a:pt x="949008" y="345672"/>
                  </a:lnTo>
                  <a:lnTo>
                    <a:pt x="948056" y="341550"/>
                  </a:lnTo>
                  <a:lnTo>
                    <a:pt x="946786" y="336793"/>
                  </a:lnTo>
                  <a:lnTo>
                    <a:pt x="944563" y="326644"/>
                  </a:lnTo>
                  <a:lnTo>
                    <a:pt x="942976" y="314593"/>
                  </a:lnTo>
                  <a:lnTo>
                    <a:pt x="942023" y="301908"/>
                  </a:lnTo>
                  <a:lnTo>
                    <a:pt x="941388" y="287637"/>
                  </a:lnTo>
                  <a:lnTo>
                    <a:pt x="942023" y="273684"/>
                  </a:lnTo>
                  <a:lnTo>
                    <a:pt x="942976" y="260681"/>
                  </a:lnTo>
                  <a:lnTo>
                    <a:pt x="944563" y="248947"/>
                  </a:lnTo>
                  <a:lnTo>
                    <a:pt x="946786" y="238482"/>
                  </a:lnTo>
                  <a:lnTo>
                    <a:pt x="948056" y="234042"/>
                  </a:lnTo>
                  <a:lnTo>
                    <a:pt x="949008" y="229920"/>
                  </a:lnTo>
                  <a:lnTo>
                    <a:pt x="950596" y="226431"/>
                  </a:lnTo>
                  <a:lnTo>
                    <a:pt x="952183" y="223577"/>
                  </a:lnTo>
                  <a:lnTo>
                    <a:pt x="953453" y="221357"/>
                  </a:lnTo>
                  <a:lnTo>
                    <a:pt x="955041" y="219772"/>
                  </a:lnTo>
                  <a:lnTo>
                    <a:pt x="956946" y="218503"/>
                  </a:lnTo>
                  <a:lnTo>
                    <a:pt x="958851" y="218186"/>
                  </a:lnTo>
                  <a:lnTo>
                    <a:pt x="959486" y="218503"/>
                  </a:lnTo>
                  <a:lnTo>
                    <a:pt x="960756" y="218820"/>
                  </a:lnTo>
                  <a:lnTo>
                    <a:pt x="961073" y="209623"/>
                  </a:lnTo>
                  <a:lnTo>
                    <a:pt x="961708" y="201061"/>
                  </a:lnTo>
                  <a:lnTo>
                    <a:pt x="962661" y="192181"/>
                  </a:lnTo>
                  <a:lnTo>
                    <a:pt x="963931" y="184887"/>
                  </a:lnTo>
                  <a:lnTo>
                    <a:pt x="963296" y="175056"/>
                  </a:lnTo>
                  <a:lnTo>
                    <a:pt x="962978" y="165859"/>
                  </a:lnTo>
                  <a:lnTo>
                    <a:pt x="962978" y="156980"/>
                  </a:lnTo>
                  <a:lnTo>
                    <a:pt x="963296" y="149051"/>
                  </a:lnTo>
                  <a:lnTo>
                    <a:pt x="963931" y="141123"/>
                  </a:lnTo>
                  <a:lnTo>
                    <a:pt x="965201" y="134146"/>
                  </a:lnTo>
                  <a:lnTo>
                    <a:pt x="966788" y="127486"/>
                  </a:lnTo>
                  <a:lnTo>
                    <a:pt x="968058" y="121461"/>
                  </a:lnTo>
                  <a:lnTo>
                    <a:pt x="970598" y="115435"/>
                  </a:lnTo>
                  <a:lnTo>
                    <a:pt x="973138" y="110044"/>
                  </a:lnTo>
                  <a:lnTo>
                    <a:pt x="975678" y="105287"/>
                  </a:lnTo>
                  <a:lnTo>
                    <a:pt x="979171" y="100530"/>
                  </a:lnTo>
                  <a:lnTo>
                    <a:pt x="982663" y="96408"/>
                  </a:lnTo>
                  <a:lnTo>
                    <a:pt x="986156" y="92919"/>
                  </a:lnTo>
                  <a:lnTo>
                    <a:pt x="989966" y="89431"/>
                  </a:lnTo>
                  <a:lnTo>
                    <a:pt x="994411" y="86260"/>
                  </a:lnTo>
                  <a:lnTo>
                    <a:pt x="975361" y="86260"/>
                  </a:lnTo>
                  <a:lnTo>
                    <a:pt x="960756" y="87211"/>
                  </a:lnTo>
                  <a:lnTo>
                    <a:pt x="948373" y="87845"/>
                  </a:lnTo>
                  <a:lnTo>
                    <a:pt x="952501" y="85625"/>
                  </a:lnTo>
                  <a:lnTo>
                    <a:pt x="956946" y="83088"/>
                  </a:lnTo>
                  <a:lnTo>
                    <a:pt x="965836" y="77380"/>
                  </a:lnTo>
                  <a:lnTo>
                    <a:pt x="975043" y="71037"/>
                  </a:lnTo>
                  <a:lnTo>
                    <a:pt x="983616" y="64378"/>
                  </a:lnTo>
                  <a:lnTo>
                    <a:pt x="1001078" y="51375"/>
                  </a:lnTo>
                  <a:lnTo>
                    <a:pt x="1009333" y="45984"/>
                  </a:lnTo>
                  <a:lnTo>
                    <a:pt x="1016318" y="41227"/>
                  </a:lnTo>
                  <a:lnTo>
                    <a:pt x="1026478" y="36470"/>
                  </a:lnTo>
                  <a:lnTo>
                    <a:pt x="1036321" y="32030"/>
                  </a:lnTo>
                  <a:lnTo>
                    <a:pt x="1046163" y="27590"/>
                  </a:lnTo>
                  <a:lnTo>
                    <a:pt x="1055688" y="23785"/>
                  </a:lnTo>
                  <a:lnTo>
                    <a:pt x="1065213" y="19979"/>
                  </a:lnTo>
                  <a:lnTo>
                    <a:pt x="1074738" y="16491"/>
                  </a:lnTo>
                  <a:lnTo>
                    <a:pt x="1083946" y="13954"/>
                  </a:lnTo>
                  <a:lnTo>
                    <a:pt x="1093153" y="11417"/>
                  </a:lnTo>
                  <a:lnTo>
                    <a:pt x="1102043" y="8563"/>
                  </a:lnTo>
                  <a:lnTo>
                    <a:pt x="1111251" y="6660"/>
                  </a:lnTo>
                  <a:lnTo>
                    <a:pt x="1119823" y="4757"/>
                  </a:lnTo>
                  <a:lnTo>
                    <a:pt x="1128396" y="3488"/>
                  </a:lnTo>
                  <a:lnTo>
                    <a:pt x="1136968" y="2220"/>
                  </a:lnTo>
                  <a:lnTo>
                    <a:pt x="1145223" y="1586"/>
                  </a:lnTo>
                  <a:lnTo>
                    <a:pt x="1153478" y="634"/>
                  </a:lnTo>
                  <a:lnTo>
                    <a:pt x="1161733" y="0"/>
                  </a:lnTo>
                  <a:close/>
                </a:path>
              </a:pathLst>
            </a:custGeom>
            <a:solidFill>
              <a:schemeClr val="bg1"/>
            </a:solidFill>
            <a:ln w="38100">
              <a:no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nvGrpSpPr>
          <p:cNvPr id="13" name="组合 12"/>
          <p:cNvGrpSpPr/>
          <p:nvPr/>
        </p:nvGrpSpPr>
        <p:grpSpPr>
          <a:xfrm>
            <a:off x="4150994" y="5320655"/>
            <a:ext cx="1204026" cy="1204689"/>
            <a:chOff x="3258885" y="5273194"/>
            <a:chExt cx="964117" cy="964118"/>
          </a:xfrm>
        </p:grpSpPr>
        <p:sp>
          <p:nvSpPr>
            <p:cNvPr id="18" name="椭圆 17"/>
            <p:cNvSpPr/>
            <p:nvPr/>
          </p:nvSpPr>
          <p:spPr>
            <a:xfrm>
              <a:off x="3258885" y="5273194"/>
              <a:ext cx="964117" cy="964118"/>
            </a:xfrm>
            <a:prstGeom prst="ellipse">
              <a:avLst/>
            </a:prstGeom>
            <a:solidFill>
              <a:schemeClr val="accent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9" name="椭圆 18"/>
            <p:cNvSpPr/>
            <p:nvPr/>
          </p:nvSpPr>
          <p:spPr>
            <a:xfrm>
              <a:off x="3323128" y="5343555"/>
              <a:ext cx="826835" cy="826835"/>
            </a:xfrm>
            <a:prstGeom prst="ellipse">
              <a:avLst/>
            </a:prstGeom>
            <a:solidFill>
              <a:schemeClr val="accent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0" name="KSO_Shape"/>
            <p:cNvSpPr>
              <a:spLocks/>
            </p:cNvSpPr>
            <p:nvPr/>
          </p:nvSpPr>
          <p:spPr bwMode="auto">
            <a:xfrm>
              <a:off x="3556707" y="5563712"/>
              <a:ext cx="385890" cy="429562"/>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chemeClr val="bg1"/>
            </a:solidFill>
            <a:ln w="38100">
              <a:noFill/>
            </a:ln>
            <a:effectLst>
              <a:outerShdw blurRad="88900" dist="101600" dir="2700000" algn="tl" rotWithShape="0">
                <a:prstClr val="black">
                  <a:alpha val="2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grpSp>
      <p:grpSp>
        <p:nvGrpSpPr>
          <p:cNvPr id="14" name="组合 13"/>
          <p:cNvGrpSpPr/>
          <p:nvPr/>
        </p:nvGrpSpPr>
        <p:grpSpPr>
          <a:xfrm>
            <a:off x="4161870" y="2553171"/>
            <a:ext cx="1204026" cy="1204689"/>
            <a:chOff x="3267594" y="3058364"/>
            <a:chExt cx="964117" cy="964118"/>
          </a:xfrm>
        </p:grpSpPr>
        <p:sp>
          <p:nvSpPr>
            <p:cNvPr id="15" name="椭圆 14"/>
            <p:cNvSpPr/>
            <p:nvPr/>
          </p:nvSpPr>
          <p:spPr>
            <a:xfrm>
              <a:off x="3267594" y="3058364"/>
              <a:ext cx="964117" cy="964118"/>
            </a:xfrm>
            <a:prstGeom prst="ellipse">
              <a:avLst/>
            </a:prstGeom>
            <a:solidFill>
              <a:schemeClr val="accent2"/>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6" name="椭圆 15"/>
            <p:cNvSpPr/>
            <p:nvPr/>
          </p:nvSpPr>
          <p:spPr>
            <a:xfrm>
              <a:off x="3331837" y="3119847"/>
              <a:ext cx="826835" cy="826835"/>
            </a:xfrm>
            <a:prstGeom prst="ellipse">
              <a:avLst/>
            </a:prstGeom>
            <a:solidFill>
              <a:schemeClr val="accent2"/>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7" name="KSO_Shape"/>
            <p:cNvSpPr/>
            <p:nvPr/>
          </p:nvSpPr>
          <p:spPr>
            <a:xfrm>
              <a:off x="3511462" y="3348996"/>
              <a:ext cx="440480" cy="368535"/>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bg1"/>
            </a:solidFill>
            <a:ln w="3810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grpSp>
    </p:spTree>
    <p:extLst>
      <p:ext uri="{BB962C8B-B14F-4D97-AF65-F5344CB8AC3E}">
        <p14:creationId xmlns:p14="http://schemas.microsoft.com/office/powerpoint/2010/main" val="202697353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style.rotation</p:attrName>
                                        </p:attrNameLst>
                                      </p:cBhvr>
                                      <p:tavLst>
                                        <p:tav tm="0">
                                          <p:val>
                                            <p:fltVal val="360"/>
                                          </p:val>
                                        </p:tav>
                                        <p:tav tm="100000">
                                          <p:val>
                                            <p:fltVal val="0"/>
                                          </p:val>
                                        </p:tav>
                                      </p:tavLst>
                                    </p:anim>
                                    <p:animEffect transition="in" filter="fade">
                                      <p:cBhvr>
                                        <p:cTn id="27" dur="500"/>
                                        <p:tgtEl>
                                          <p:spTgt spid="14"/>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360"/>
                                          </p:val>
                                        </p:tav>
                                        <p:tav tm="100000">
                                          <p:val>
                                            <p:fltVal val="0"/>
                                          </p:val>
                                        </p:tav>
                                      </p:tavLst>
                                    </p:anim>
                                    <p:animEffect transition="in" filter="fade">
                                      <p:cBhvr>
                                        <p:cTn id="44" dur="500"/>
                                        <p:tgtEl>
                                          <p:spTgt spid="10"/>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up)">
                                      <p:cBhvr>
                                        <p:cTn id="48" dur="500"/>
                                        <p:tgtEl>
                                          <p:spTgt spid="8"/>
                                        </p:tgtEl>
                                      </p:cBhvr>
                                    </p:animEffect>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anim calcmode="lin" valueType="num">
                                      <p:cBhvr>
                                        <p:cTn id="53" dur="500" fill="hold"/>
                                        <p:tgtEl>
                                          <p:spTgt spid="4"/>
                                        </p:tgtEl>
                                        <p:attrNameLst>
                                          <p:attrName>ppt_x</p:attrName>
                                        </p:attrNameLst>
                                      </p:cBhvr>
                                      <p:tavLst>
                                        <p:tav tm="0">
                                          <p:val>
                                            <p:strVal val="#ppt_x"/>
                                          </p:val>
                                        </p:tav>
                                        <p:tav tm="100000">
                                          <p:val>
                                            <p:strVal val="#ppt_x"/>
                                          </p:val>
                                        </p:tav>
                                      </p:tavLst>
                                    </p:anim>
                                    <p:anim calcmode="lin" valueType="num">
                                      <p:cBhvr>
                                        <p:cTn id="54" dur="500" fill="hold"/>
                                        <p:tgtEl>
                                          <p:spTgt spid="4"/>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9" presetClass="entr" presetSubtype="0" decel="10000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 calcmode="lin" valueType="num">
                                      <p:cBhvr>
                                        <p:cTn id="60" dur="500" fill="hold"/>
                                        <p:tgtEl>
                                          <p:spTgt spid="13"/>
                                        </p:tgtEl>
                                        <p:attrNameLst>
                                          <p:attrName>style.rotation</p:attrName>
                                        </p:attrNameLst>
                                      </p:cBhvr>
                                      <p:tavLst>
                                        <p:tav tm="0">
                                          <p:val>
                                            <p:fltVal val="360"/>
                                          </p:val>
                                        </p:tav>
                                        <p:tav tm="100000">
                                          <p:val>
                                            <p:fltVal val="0"/>
                                          </p:val>
                                        </p:tav>
                                      </p:tavLst>
                                    </p:anim>
                                    <p:animEffect transition="in" filter="fade">
                                      <p:cBhvr>
                                        <p:cTn id="61" dur="500"/>
                                        <p:tgtEl>
                                          <p:spTgt spid="13"/>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anim calcmode="lin" valueType="num">
                                      <p:cBhvr>
                                        <p:cTn id="66" dur="500" fill="hold"/>
                                        <p:tgtEl>
                                          <p:spTgt spid="5"/>
                                        </p:tgtEl>
                                        <p:attrNameLst>
                                          <p:attrName>ppt_x</p:attrName>
                                        </p:attrNameLst>
                                      </p:cBhvr>
                                      <p:tavLst>
                                        <p:tav tm="0">
                                          <p:val>
                                            <p:strVal val="#ppt_x"/>
                                          </p:val>
                                        </p:tav>
                                        <p:tav tm="100000">
                                          <p:val>
                                            <p:strVal val="#ppt_x"/>
                                          </p:val>
                                        </p:tav>
                                      </p:tavLst>
                                    </p:anim>
                                    <p:anim calcmode="lin" valueType="num">
                                      <p:cBhvr>
                                        <p:cTn id="6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027DCB2-73F1-4B4A-9554-1EF4A75D491D}"/>
              </a:ext>
            </a:extLst>
          </p:cNvPr>
          <p:cNvGrpSpPr/>
          <p:nvPr/>
        </p:nvGrpSpPr>
        <p:grpSpPr>
          <a:xfrm>
            <a:off x="7265848" y="1946322"/>
            <a:ext cx="4789177" cy="603156"/>
            <a:chOff x="1491415" y="2368945"/>
            <a:chExt cx="5814053" cy="732230"/>
          </a:xfrm>
        </p:grpSpPr>
        <p:sp>
          <p:nvSpPr>
            <p:cNvPr id="3" name="_14">
              <a:extLst>
                <a:ext uri="{FF2B5EF4-FFF2-40B4-BE49-F238E27FC236}">
                  <a16:creationId xmlns:a16="http://schemas.microsoft.com/office/drawing/2014/main" id="{0358753A-AFBD-4D67-BA5F-1BD429018ED7}"/>
                </a:ext>
              </a:extLst>
            </p:cNvPr>
            <p:cNvSpPr txBox="1">
              <a:spLocks noChangeArrowheads="1"/>
            </p:cNvSpPr>
            <p:nvPr/>
          </p:nvSpPr>
          <p:spPr bwMode="auto">
            <a:xfrm>
              <a:off x="1491415" y="2368945"/>
              <a:ext cx="1123681"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rgbClr val="DFDAC4"/>
                  </a:solidFill>
                  <a:latin typeface="华文新魏" panose="02010800040101010101" pitchFamily="2" charset="-122"/>
                  <a:ea typeface="华文新魏" panose="02010800040101010101" pitchFamily="2" charset="-122"/>
                </a:rPr>
                <a:t>壹</a:t>
              </a:r>
              <a:endParaRPr lang="zh-CN" altLang="zh-CN" sz="3600" spc="600" dirty="0">
                <a:solidFill>
                  <a:srgbClr val="DFDAC4"/>
                </a:solidFill>
                <a:latin typeface="华文新魏" panose="02010800040101010101" pitchFamily="2" charset="-122"/>
                <a:ea typeface="华文新魏" panose="02010800040101010101" pitchFamily="2" charset="-122"/>
              </a:endParaRPr>
            </a:p>
          </p:txBody>
        </p:sp>
        <p:grpSp>
          <p:nvGrpSpPr>
            <p:cNvPr id="4" name="组合 3">
              <a:extLst>
                <a:ext uri="{FF2B5EF4-FFF2-40B4-BE49-F238E27FC236}">
                  <a16:creationId xmlns:a16="http://schemas.microsoft.com/office/drawing/2014/main" id="{129079DE-EBDA-4279-A60E-860106844543}"/>
                </a:ext>
              </a:extLst>
            </p:cNvPr>
            <p:cNvGrpSpPr/>
            <p:nvPr/>
          </p:nvGrpSpPr>
          <p:grpSpPr>
            <a:xfrm>
              <a:off x="2415924" y="2392356"/>
              <a:ext cx="4889544" cy="676753"/>
              <a:chOff x="2533733" y="1285233"/>
              <a:chExt cx="4889544" cy="676753"/>
            </a:xfrm>
          </p:grpSpPr>
          <p:sp>
            <p:nvSpPr>
              <p:cNvPr id="5" name="矩形 4">
                <a:extLst>
                  <a:ext uri="{FF2B5EF4-FFF2-40B4-BE49-F238E27FC236}">
                    <a16:creationId xmlns:a16="http://schemas.microsoft.com/office/drawing/2014/main" id="{528BC984-08F9-41FD-87A6-F94C9B2D387B}"/>
                  </a:ext>
                </a:extLst>
              </p:cNvPr>
              <p:cNvSpPr/>
              <p:nvPr/>
            </p:nvSpPr>
            <p:spPr bwMode="auto">
              <a:xfrm>
                <a:off x="2809324" y="1285233"/>
                <a:ext cx="4613953" cy="549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dirty="0">
                    <a:solidFill>
                      <a:srgbClr val="DFDAC4"/>
                    </a:solidFill>
                    <a:latin typeface="华文新魏" panose="02010800040101010101" pitchFamily="2" charset="-122"/>
                    <a:ea typeface="华文新魏" panose="02010800040101010101" pitchFamily="2" charset="-122"/>
                  </a:rPr>
                  <a:t>年度工作概述</a:t>
                </a:r>
              </a:p>
            </p:txBody>
          </p:sp>
          <p:pic>
            <p:nvPicPr>
              <p:cNvPr id="6" name="图片 28" descr="C_108.jpg">
                <a:extLst>
                  <a:ext uri="{FF2B5EF4-FFF2-40B4-BE49-F238E27FC236}">
                    <a16:creationId xmlns:a16="http://schemas.microsoft.com/office/drawing/2014/main" id="{AAE41D13-024C-431E-A942-5AD4C1141135}"/>
                  </a:ext>
                </a:extLst>
              </p:cNvPr>
              <p:cNvPicPr>
                <a:picLocks noChangeAspect="1"/>
              </p:cNvPicPr>
              <p:nvPr/>
            </p:nvPicPr>
            <p:blipFill>
              <a:blip r:embed="rId2" cstate="email">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7" name="组合 6">
            <a:extLst>
              <a:ext uri="{FF2B5EF4-FFF2-40B4-BE49-F238E27FC236}">
                <a16:creationId xmlns:a16="http://schemas.microsoft.com/office/drawing/2014/main" id="{582B975E-CEC5-47FA-A86E-A0B6EF6EED3D}"/>
              </a:ext>
            </a:extLst>
          </p:cNvPr>
          <p:cNvGrpSpPr/>
          <p:nvPr/>
        </p:nvGrpSpPr>
        <p:grpSpPr>
          <a:xfrm>
            <a:off x="7265848" y="2870295"/>
            <a:ext cx="4789177" cy="603156"/>
            <a:chOff x="1491415" y="2368945"/>
            <a:chExt cx="5814053" cy="732230"/>
          </a:xfrm>
        </p:grpSpPr>
        <p:sp>
          <p:nvSpPr>
            <p:cNvPr id="8" name="_14">
              <a:extLst>
                <a:ext uri="{FF2B5EF4-FFF2-40B4-BE49-F238E27FC236}">
                  <a16:creationId xmlns:a16="http://schemas.microsoft.com/office/drawing/2014/main" id="{81710C0C-7F3E-4C0B-B3CD-F170474CD47A}"/>
                </a:ext>
              </a:extLst>
            </p:cNvPr>
            <p:cNvSpPr txBox="1">
              <a:spLocks noChangeArrowheads="1"/>
            </p:cNvSpPr>
            <p:nvPr/>
          </p:nvSpPr>
          <p:spPr bwMode="auto">
            <a:xfrm>
              <a:off x="1491415" y="2368945"/>
              <a:ext cx="1123681"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rgbClr val="DFDAC4"/>
                  </a:solidFill>
                  <a:latin typeface="华文新魏" panose="02010800040101010101" pitchFamily="2" charset="-122"/>
                  <a:ea typeface="华文新魏" panose="02010800040101010101" pitchFamily="2" charset="-122"/>
                </a:rPr>
                <a:t>贰</a:t>
              </a:r>
              <a:endParaRPr lang="zh-CN" altLang="zh-CN" sz="3600" spc="600" dirty="0">
                <a:solidFill>
                  <a:srgbClr val="DFDAC4"/>
                </a:solidFill>
                <a:latin typeface="华文新魏" panose="02010800040101010101" pitchFamily="2" charset="-122"/>
                <a:ea typeface="华文新魏" panose="02010800040101010101" pitchFamily="2" charset="-122"/>
              </a:endParaRPr>
            </a:p>
          </p:txBody>
        </p:sp>
        <p:grpSp>
          <p:nvGrpSpPr>
            <p:cNvPr id="9" name="组合 8">
              <a:extLst>
                <a:ext uri="{FF2B5EF4-FFF2-40B4-BE49-F238E27FC236}">
                  <a16:creationId xmlns:a16="http://schemas.microsoft.com/office/drawing/2014/main" id="{DAAD6E18-6442-4933-AA4C-B937FA37BF9C}"/>
                </a:ext>
              </a:extLst>
            </p:cNvPr>
            <p:cNvGrpSpPr/>
            <p:nvPr/>
          </p:nvGrpSpPr>
          <p:grpSpPr>
            <a:xfrm>
              <a:off x="2415924" y="2380793"/>
              <a:ext cx="4889544" cy="688316"/>
              <a:chOff x="2533733" y="1273670"/>
              <a:chExt cx="4889544" cy="688316"/>
            </a:xfrm>
          </p:grpSpPr>
          <p:sp>
            <p:nvSpPr>
              <p:cNvPr id="10" name="矩形 9">
                <a:extLst>
                  <a:ext uri="{FF2B5EF4-FFF2-40B4-BE49-F238E27FC236}">
                    <a16:creationId xmlns:a16="http://schemas.microsoft.com/office/drawing/2014/main" id="{698EAF66-2E3C-43D8-8602-C2AA52B07559}"/>
                  </a:ext>
                </a:extLst>
              </p:cNvPr>
              <p:cNvSpPr/>
              <p:nvPr/>
            </p:nvSpPr>
            <p:spPr bwMode="auto">
              <a:xfrm>
                <a:off x="2809324" y="1273670"/>
                <a:ext cx="4613953" cy="549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dirty="0">
                    <a:solidFill>
                      <a:srgbClr val="DFDAC4"/>
                    </a:solidFill>
                    <a:latin typeface="华文新魏" panose="02010800040101010101" pitchFamily="2" charset="-122"/>
                    <a:ea typeface="华文新魏" panose="02010800040101010101" pitchFamily="2" charset="-122"/>
                  </a:rPr>
                  <a:t>工作完成情况</a:t>
                </a:r>
              </a:p>
            </p:txBody>
          </p:sp>
          <p:pic>
            <p:nvPicPr>
              <p:cNvPr id="11" name="图片 28" descr="C_108.jpg">
                <a:extLst>
                  <a:ext uri="{FF2B5EF4-FFF2-40B4-BE49-F238E27FC236}">
                    <a16:creationId xmlns:a16="http://schemas.microsoft.com/office/drawing/2014/main" id="{1D41BD0A-7133-4120-AA01-4DAF4CF8D680}"/>
                  </a:ext>
                </a:extLst>
              </p:cNvPr>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12" name="组合 11">
            <a:extLst>
              <a:ext uri="{FF2B5EF4-FFF2-40B4-BE49-F238E27FC236}">
                <a16:creationId xmlns:a16="http://schemas.microsoft.com/office/drawing/2014/main" id="{BDDB7E6D-249F-4BF4-A8AB-FA41B710ADBE}"/>
              </a:ext>
            </a:extLst>
          </p:cNvPr>
          <p:cNvGrpSpPr/>
          <p:nvPr/>
        </p:nvGrpSpPr>
        <p:grpSpPr>
          <a:xfrm>
            <a:off x="7265848" y="3771265"/>
            <a:ext cx="4789177" cy="603156"/>
            <a:chOff x="1491415" y="2368945"/>
            <a:chExt cx="5814053" cy="732230"/>
          </a:xfrm>
        </p:grpSpPr>
        <p:sp>
          <p:nvSpPr>
            <p:cNvPr id="13" name="_14">
              <a:extLst>
                <a:ext uri="{FF2B5EF4-FFF2-40B4-BE49-F238E27FC236}">
                  <a16:creationId xmlns:a16="http://schemas.microsoft.com/office/drawing/2014/main" id="{1A892337-461D-4EC7-9D5D-5EB95FE51462}"/>
                </a:ext>
              </a:extLst>
            </p:cNvPr>
            <p:cNvSpPr txBox="1">
              <a:spLocks noChangeArrowheads="1"/>
            </p:cNvSpPr>
            <p:nvPr/>
          </p:nvSpPr>
          <p:spPr bwMode="auto">
            <a:xfrm>
              <a:off x="1491415" y="2368945"/>
              <a:ext cx="1123681"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rgbClr val="DFDAC4"/>
                  </a:solidFill>
                  <a:latin typeface="华文新魏" panose="02010800040101010101" pitchFamily="2" charset="-122"/>
                  <a:ea typeface="华文新魏" panose="02010800040101010101" pitchFamily="2" charset="-122"/>
                </a:rPr>
                <a:t>叁</a:t>
              </a:r>
              <a:endParaRPr lang="zh-CN" altLang="zh-CN" sz="3600" spc="600" dirty="0">
                <a:solidFill>
                  <a:srgbClr val="DFDAC4"/>
                </a:solidFill>
                <a:latin typeface="华文新魏" panose="02010800040101010101" pitchFamily="2" charset="-122"/>
                <a:ea typeface="华文新魏" panose="02010800040101010101" pitchFamily="2" charset="-122"/>
              </a:endParaRPr>
            </a:p>
          </p:txBody>
        </p:sp>
        <p:grpSp>
          <p:nvGrpSpPr>
            <p:cNvPr id="14" name="组合 13">
              <a:extLst>
                <a:ext uri="{FF2B5EF4-FFF2-40B4-BE49-F238E27FC236}">
                  <a16:creationId xmlns:a16="http://schemas.microsoft.com/office/drawing/2014/main" id="{30DB17BB-5C9F-4EDD-96EA-F65D0E8C4FD2}"/>
                </a:ext>
              </a:extLst>
            </p:cNvPr>
            <p:cNvGrpSpPr/>
            <p:nvPr/>
          </p:nvGrpSpPr>
          <p:grpSpPr>
            <a:xfrm>
              <a:off x="2415924" y="2380793"/>
              <a:ext cx="4889544" cy="688316"/>
              <a:chOff x="2533733" y="1273670"/>
              <a:chExt cx="4889544" cy="688316"/>
            </a:xfrm>
          </p:grpSpPr>
          <p:sp>
            <p:nvSpPr>
              <p:cNvPr id="15" name="矩形 14">
                <a:extLst>
                  <a:ext uri="{FF2B5EF4-FFF2-40B4-BE49-F238E27FC236}">
                    <a16:creationId xmlns:a16="http://schemas.microsoft.com/office/drawing/2014/main" id="{2AFC142C-B9A2-4D56-A309-18781A87177B}"/>
                  </a:ext>
                </a:extLst>
              </p:cNvPr>
              <p:cNvSpPr/>
              <p:nvPr/>
            </p:nvSpPr>
            <p:spPr bwMode="auto">
              <a:xfrm>
                <a:off x="2809324" y="1273670"/>
                <a:ext cx="4613953" cy="549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dirty="0">
                    <a:solidFill>
                      <a:srgbClr val="DFDAC4"/>
                    </a:solidFill>
                    <a:latin typeface="华文新魏" panose="02010800040101010101" pitchFamily="2" charset="-122"/>
                    <a:ea typeface="华文新魏" panose="02010800040101010101" pitchFamily="2" charset="-122"/>
                  </a:rPr>
                  <a:t>成功项目展示</a:t>
                </a:r>
              </a:p>
            </p:txBody>
          </p:sp>
          <p:pic>
            <p:nvPicPr>
              <p:cNvPr id="16" name="图片 28" descr="C_108.jpg">
                <a:extLst>
                  <a:ext uri="{FF2B5EF4-FFF2-40B4-BE49-F238E27FC236}">
                    <a16:creationId xmlns:a16="http://schemas.microsoft.com/office/drawing/2014/main" id="{A82744FA-B5E1-4A19-A26E-04C82BABC0EA}"/>
                  </a:ext>
                </a:extLst>
              </p:cNvPr>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grpSp>
        <p:nvGrpSpPr>
          <p:cNvPr id="17" name="组合 16">
            <a:extLst>
              <a:ext uri="{FF2B5EF4-FFF2-40B4-BE49-F238E27FC236}">
                <a16:creationId xmlns:a16="http://schemas.microsoft.com/office/drawing/2014/main" id="{5B281A95-51FB-4558-B87A-B7114E9E39C5}"/>
              </a:ext>
            </a:extLst>
          </p:cNvPr>
          <p:cNvGrpSpPr/>
          <p:nvPr/>
        </p:nvGrpSpPr>
        <p:grpSpPr>
          <a:xfrm>
            <a:off x="7265848" y="4708408"/>
            <a:ext cx="4789177" cy="603156"/>
            <a:chOff x="1491415" y="2368945"/>
            <a:chExt cx="5814053" cy="732230"/>
          </a:xfrm>
        </p:grpSpPr>
        <p:sp>
          <p:nvSpPr>
            <p:cNvPr id="18" name="_14">
              <a:extLst>
                <a:ext uri="{FF2B5EF4-FFF2-40B4-BE49-F238E27FC236}">
                  <a16:creationId xmlns:a16="http://schemas.microsoft.com/office/drawing/2014/main" id="{4A7BF16D-D636-4B61-BC7D-E80075E1FE08}"/>
                </a:ext>
              </a:extLst>
            </p:cNvPr>
            <p:cNvSpPr txBox="1">
              <a:spLocks noChangeArrowheads="1"/>
            </p:cNvSpPr>
            <p:nvPr/>
          </p:nvSpPr>
          <p:spPr bwMode="auto">
            <a:xfrm>
              <a:off x="1491415" y="2368945"/>
              <a:ext cx="1123681"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600" spc="600" dirty="0">
                  <a:solidFill>
                    <a:srgbClr val="DFDAC4"/>
                  </a:solidFill>
                  <a:latin typeface="华文新魏" panose="02010800040101010101" pitchFamily="2" charset="-122"/>
                  <a:ea typeface="华文新魏" panose="02010800040101010101" pitchFamily="2" charset="-122"/>
                </a:rPr>
                <a:t>肆</a:t>
              </a:r>
              <a:endParaRPr lang="zh-CN" altLang="zh-CN" sz="3600" spc="600" dirty="0">
                <a:solidFill>
                  <a:srgbClr val="DFDAC4"/>
                </a:solidFill>
                <a:latin typeface="华文新魏" panose="02010800040101010101" pitchFamily="2" charset="-122"/>
                <a:ea typeface="华文新魏" panose="02010800040101010101" pitchFamily="2" charset="-122"/>
              </a:endParaRPr>
            </a:p>
          </p:txBody>
        </p:sp>
        <p:grpSp>
          <p:nvGrpSpPr>
            <p:cNvPr id="19" name="组合 18">
              <a:extLst>
                <a:ext uri="{FF2B5EF4-FFF2-40B4-BE49-F238E27FC236}">
                  <a16:creationId xmlns:a16="http://schemas.microsoft.com/office/drawing/2014/main" id="{F2F2FD5A-669F-4B4E-93F1-70A2D502144E}"/>
                </a:ext>
              </a:extLst>
            </p:cNvPr>
            <p:cNvGrpSpPr/>
            <p:nvPr/>
          </p:nvGrpSpPr>
          <p:grpSpPr>
            <a:xfrm>
              <a:off x="2415924" y="2380793"/>
              <a:ext cx="4889544" cy="688316"/>
              <a:chOff x="2533733" y="1273670"/>
              <a:chExt cx="4889544" cy="688316"/>
            </a:xfrm>
          </p:grpSpPr>
          <p:sp>
            <p:nvSpPr>
              <p:cNvPr id="20" name="矩形 19">
                <a:extLst>
                  <a:ext uri="{FF2B5EF4-FFF2-40B4-BE49-F238E27FC236}">
                    <a16:creationId xmlns:a16="http://schemas.microsoft.com/office/drawing/2014/main" id="{D6A980F5-2A13-4554-B00E-BA66D2E7D442}"/>
                  </a:ext>
                </a:extLst>
              </p:cNvPr>
              <p:cNvSpPr/>
              <p:nvPr/>
            </p:nvSpPr>
            <p:spPr bwMode="auto">
              <a:xfrm>
                <a:off x="2809324" y="1273670"/>
                <a:ext cx="4613953" cy="549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dirty="0">
                    <a:solidFill>
                      <a:srgbClr val="DFDAC4"/>
                    </a:solidFill>
                    <a:latin typeface="华文新魏" panose="02010800040101010101" pitchFamily="2" charset="-122"/>
                    <a:ea typeface="华文新魏" panose="02010800040101010101" pitchFamily="2" charset="-122"/>
                  </a:rPr>
                  <a:t>明年工作计划</a:t>
                </a:r>
              </a:p>
            </p:txBody>
          </p:sp>
          <p:pic>
            <p:nvPicPr>
              <p:cNvPr id="21" name="图片 20" descr="C_108.jpg">
                <a:extLst>
                  <a:ext uri="{FF2B5EF4-FFF2-40B4-BE49-F238E27FC236}">
                    <a16:creationId xmlns:a16="http://schemas.microsoft.com/office/drawing/2014/main" id="{9912FEF1-9E55-4ECF-A418-02A720BF8526}"/>
                  </a:ext>
                </a:extLst>
              </p:cNvPr>
              <p:cNvPicPr>
                <a:picLocks noChangeAspect="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bright="50000"/>
                        </a14:imgEffect>
                      </a14:imgLayer>
                    </a14:imgProps>
                  </a:ex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sp>
        <p:nvSpPr>
          <p:cNvPr id="22" name="_14">
            <a:extLst>
              <a:ext uri="{FF2B5EF4-FFF2-40B4-BE49-F238E27FC236}">
                <a16:creationId xmlns:a16="http://schemas.microsoft.com/office/drawing/2014/main" id="{5BCB264C-8438-42D6-9A65-CBB5E24BBC9A}"/>
              </a:ext>
            </a:extLst>
          </p:cNvPr>
          <p:cNvSpPr txBox="1">
            <a:spLocks noChangeArrowheads="1"/>
          </p:cNvSpPr>
          <p:nvPr/>
        </p:nvSpPr>
        <p:spPr bwMode="auto">
          <a:xfrm>
            <a:off x="4428259" y="2798035"/>
            <a:ext cx="1201846" cy="10001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000" spc="600" dirty="0">
                <a:solidFill>
                  <a:srgbClr val="DFDAC4"/>
                </a:solidFill>
                <a:latin typeface="叶根友行书繁" panose="02010601030101010101" pitchFamily="2" charset="-122"/>
                <a:ea typeface="叶根友行书繁" panose="02010601030101010101" pitchFamily="2" charset="-122"/>
              </a:rPr>
              <a:t>目</a:t>
            </a:r>
            <a:endParaRPr lang="zh-CN" sz="8000" spc="600" dirty="0">
              <a:solidFill>
                <a:srgbClr val="DFDAC4"/>
              </a:solidFill>
              <a:latin typeface="叶根友行书繁" panose="02010601030101010101" pitchFamily="2" charset="-122"/>
              <a:ea typeface="叶根友行书繁" panose="02010601030101010101" pitchFamily="2" charset="-122"/>
            </a:endParaRPr>
          </a:p>
        </p:txBody>
      </p:sp>
      <p:sp>
        <p:nvSpPr>
          <p:cNvPr id="23" name="_14">
            <a:extLst>
              <a:ext uri="{FF2B5EF4-FFF2-40B4-BE49-F238E27FC236}">
                <a16:creationId xmlns:a16="http://schemas.microsoft.com/office/drawing/2014/main" id="{EA56EF98-229D-41EA-B348-833C0183B33D}"/>
              </a:ext>
            </a:extLst>
          </p:cNvPr>
          <p:cNvSpPr txBox="1">
            <a:spLocks noChangeArrowheads="1"/>
          </p:cNvSpPr>
          <p:nvPr/>
        </p:nvSpPr>
        <p:spPr bwMode="auto">
          <a:xfrm>
            <a:off x="5569989" y="3332776"/>
            <a:ext cx="1052022"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000" spc="600" dirty="0">
                <a:solidFill>
                  <a:srgbClr val="DFDAC4"/>
                </a:solidFill>
                <a:latin typeface="叶根友行书繁" panose="02010601030101010101" pitchFamily="2" charset="-122"/>
                <a:ea typeface="叶根友行书繁" panose="02010601030101010101" pitchFamily="2" charset="-122"/>
              </a:rPr>
              <a:t>录</a:t>
            </a:r>
            <a:endParaRPr lang="zh-CN" altLang="zh-CN" sz="8000" spc="600" dirty="0">
              <a:solidFill>
                <a:srgbClr val="DFDAC4"/>
              </a:solidFill>
              <a:latin typeface="叶根友行书繁" panose="02010601030101010101" pitchFamily="2" charset="-122"/>
              <a:ea typeface="叶根友行书繁" panose="02010601030101010101" pitchFamily="2" charset="-122"/>
            </a:endParaRPr>
          </a:p>
        </p:txBody>
      </p:sp>
      <p:pic>
        <p:nvPicPr>
          <p:cNvPr id="24" name="图片 23">
            <a:extLst>
              <a:ext uri="{FF2B5EF4-FFF2-40B4-BE49-F238E27FC236}">
                <a16:creationId xmlns:a16="http://schemas.microsoft.com/office/drawing/2014/main" id="{B4E5F30D-6733-465F-9C55-FD0F12ECB9E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010875" y="2289031"/>
            <a:ext cx="720107" cy="855311"/>
          </a:xfrm>
          <a:prstGeom prst="rect">
            <a:avLst/>
          </a:prstGeom>
        </p:spPr>
      </p:pic>
    </p:spTree>
    <p:extLst>
      <p:ext uri="{BB962C8B-B14F-4D97-AF65-F5344CB8AC3E}">
        <p14:creationId xmlns:p14="http://schemas.microsoft.com/office/powerpoint/2010/main" val="4085727303"/>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5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anim calcmode="lin" valueType="num">
                                      <p:cBhvr>
                                        <p:cTn id="20" dur="750" fill="hold"/>
                                        <p:tgtEl>
                                          <p:spTgt spid="24"/>
                                        </p:tgtEl>
                                        <p:attrNameLst>
                                          <p:attrName>ppt_x</p:attrName>
                                        </p:attrNameLst>
                                      </p:cBhvr>
                                      <p:tavLst>
                                        <p:tav tm="0">
                                          <p:val>
                                            <p:strVal val="#ppt_x"/>
                                          </p:val>
                                        </p:tav>
                                        <p:tav tm="100000">
                                          <p:val>
                                            <p:strVal val="#ppt_x"/>
                                          </p:val>
                                        </p:tav>
                                      </p:tavLst>
                                    </p:anim>
                                    <p:anim calcmode="lin" valueType="num">
                                      <p:cBhvr>
                                        <p:cTn id="21" dur="75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1750"/>
                            </p:stCondLst>
                            <p:childTnLst>
                              <p:par>
                                <p:cTn id="27" presetID="2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225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275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rrowheads="1"/>
          </p:cNvSpPr>
          <p:nvPr/>
        </p:nvSpPr>
        <p:spPr bwMode="auto">
          <a:xfrm>
            <a:off x="3014684" y="5458015"/>
            <a:ext cx="5627496" cy="995321"/>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innerShdw blurRad="114300">
              <a:schemeClr val="bg1">
                <a:lumMod val="85000"/>
              </a:schemeClr>
            </a:innerShdw>
            <a:softEdge rad="368300"/>
          </a:effectLst>
          <a:extLst/>
        </p:spPr>
        <p:txBody>
          <a:bodyPr wrap="none" lIns="92020" tIns="46010" rIns="92020" bIns="46010" anchor="ctr"/>
          <a:lstStyle/>
          <a:p>
            <a:pPr algn="ctr" defTabSz="913851">
              <a:defRPr/>
            </a:pPr>
            <a:endParaRPr lang="zh-CN" altLang="zh-CN">
              <a:sym typeface="Agency FB" panose="020B0503020202020204" pitchFamily="34" charset="0"/>
            </a:endParaRPr>
          </a:p>
        </p:txBody>
      </p:sp>
      <p:grpSp>
        <p:nvGrpSpPr>
          <p:cNvPr id="3" name="组合 2"/>
          <p:cNvGrpSpPr/>
          <p:nvPr/>
        </p:nvGrpSpPr>
        <p:grpSpPr>
          <a:xfrm>
            <a:off x="4270779" y="2151031"/>
            <a:ext cx="3159949" cy="3169218"/>
            <a:chOff x="3065767" y="2257425"/>
            <a:chExt cx="2675884" cy="2682258"/>
          </a:xfrm>
        </p:grpSpPr>
        <p:sp>
          <p:nvSpPr>
            <p:cNvPr id="4" name="Freeform 11"/>
            <p:cNvSpPr>
              <a:spLocks/>
            </p:cNvSpPr>
            <p:nvPr/>
          </p:nvSpPr>
          <p:spPr bwMode="auto">
            <a:xfrm rot="16200000">
              <a:off x="3153179" y="2343291"/>
              <a:ext cx="977598" cy="977598"/>
            </a:xfrm>
            <a:custGeom>
              <a:avLst/>
              <a:gdLst>
                <a:gd name="T0" fmla="*/ 340 w 345"/>
                <a:gd name="T1" fmla="*/ 120 h 345"/>
                <a:gd name="T2" fmla="*/ 307 w 345"/>
                <a:gd name="T3" fmla="*/ 37 h 345"/>
                <a:gd name="T4" fmla="*/ 307 w 345"/>
                <a:gd name="T5" fmla="*/ 37 h 345"/>
                <a:gd name="T6" fmla="*/ 307 w 345"/>
                <a:gd name="T7" fmla="*/ 37 h 345"/>
                <a:gd name="T8" fmla="*/ 307 w 345"/>
                <a:gd name="T9" fmla="*/ 36 h 345"/>
                <a:gd name="T10" fmla="*/ 307 w 345"/>
                <a:gd name="T11" fmla="*/ 36 h 345"/>
                <a:gd name="T12" fmla="*/ 225 w 345"/>
                <a:gd name="T13" fmla="*/ 4 h 345"/>
                <a:gd name="T14" fmla="*/ 89 w 345"/>
                <a:gd name="T15" fmla="*/ 147 h 345"/>
                <a:gd name="T16" fmla="*/ 0 w 345"/>
                <a:gd name="T17" fmla="*/ 297 h 345"/>
                <a:gd name="T18" fmla="*/ 61 w 345"/>
                <a:gd name="T19" fmla="*/ 214 h 345"/>
                <a:gd name="T20" fmla="*/ 131 w 345"/>
                <a:gd name="T21" fmla="*/ 152 h 345"/>
                <a:gd name="T22" fmla="*/ 176 w 345"/>
                <a:gd name="T23" fmla="*/ 168 h 345"/>
                <a:gd name="T24" fmla="*/ 192 w 345"/>
                <a:gd name="T25" fmla="*/ 214 h 345"/>
                <a:gd name="T26" fmla="*/ 130 w 345"/>
                <a:gd name="T27" fmla="*/ 284 h 345"/>
                <a:gd name="T28" fmla="*/ 47 w 345"/>
                <a:gd name="T29" fmla="*/ 345 h 345"/>
                <a:gd name="T30" fmla="*/ 197 w 345"/>
                <a:gd name="T31" fmla="*/ 256 h 345"/>
                <a:gd name="T32" fmla="*/ 340 w 345"/>
                <a:gd name="T33" fmla="*/ 12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345">
                  <a:moveTo>
                    <a:pt x="340" y="120"/>
                  </a:moveTo>
                  <a:cubicBezTo>
                    <a:pt x="345" y="95"/>
                    <a:pt x="330" y="62"/>
                    <a:pt x="307" y="37"/>
                  </a:cubicBezTo>
                  <a:cubicBezTo>
                    <a:pt x="307" y="37"/>
                    <a:pt x="307" y="37"/>
                    <a:pt x="307" y="37"/>
                  </a:cubicBezTo>
                  <a:cubicBezTo>
                    <a:pt x="307" y="37"/>
                    <a:pt x="307" y="37"/>
                    <a:pt x="307" y="37"/>
                  </a:cubicBezTo>
                  <a:cubicBezTo>
                    <a:pt x="307" y="37"/>
                    <a:pt x="307" y="36"/>
                    <a:pt x="307" y="36"/>
                  </a:cubicBezTo>
                  <a:cubicBezTo>
                    <a:pt x="307" y="36"/>
                    <a:pt x="307" y="36"/>
                    <a:pt x="307" y="36"/>
                  </a:cubicBezTo>
                  <a:cubicBezTo>
                    <a:pt x="282" y="14"/>
                    <a:pt x="249" y="0"/>
                    <a:pt x="225" y="4"/>
                  </a:cubicBezTo>
                  <a:cubicBezTo>
                    <a:pt x="174" y="14"/>
                    <a:pt x="109" y="105"/>
                    <a:pt x="89" y="147"/>
                  </a:cubicBezTo>
                  <a:cubicBezTo>
                    <a:pt x="69" y="189"/>
                    <a:pt x="0" y="297"/>
                    <a:pt x="0" y="297"/>
                  </a:cubicBezTo>
                  <a:cubicBezTo>
                    <a:pt x="49" y="236"/>
                    <a:pt x="61" y="214"/>
                    <a:pt x="61" y="214"/>
                  </a:cubicBezTo>
                  <a:cubicBezTo>
                    <a:pt x="102" y="151"/>
                    <a:pt x="131" y="152"/>
                    <a:pt x="131" y="152"/>
                  </a:cubicBezTo>
                  <a:cubicBezTo>
                    <a:pt x="151" y="151"/>
                    <a:pt x="166" y="157"/>
                    <a:pt x="176" y="168"/>
                  </a:cubicBezTo>
                  <a:cubicBezTo>
                    <a:pt x="187" y="178"/>
                    <a:pt x="193" y="193"/>
                    <a:pt x="192" y="214"/>
                  </a:cubicBezTo>
                  <a:cubicBezTo>
                    <a:pt x="192" y="214"/>
                    <a:pt x="193" y="243"/>
                    <a:pt x="130" y="284"/>
                  </a:cubicBezTo>
                  <a:cubicBezTo>
                    <a:pt x="130" y="284"/>
                    <a:pt x="108" y="296"/>
                    <a:pt x="47" y="345"/>
                  </a:cubicBezTo>
                  <a:cubicBezTo>
                    <a:pt x="47" y="345"/>
                    <a:pt x="155" y="276"/>
                    <a:pt x="197" y="256"/>
                  </a:cubicBezTo>
                  <a:cubicBezTo>
                    <a:pt x="239" y="236"/>
                    <a:pt x="330" y="171"/>
                    <a:pt x="340" y="120"/>
                  </a:cubicBezTo>
                  <a:close/>
                </a:path>
              </a:pathLst>
            </a:custGeom>
            <a:solidFill>
              <a:schemeClr val="accent1"/>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5" name="Freeform 17"/>
            <p:cNvSpPr>
              <a:spLocks/>
            </p:cNvSpPr>
            <p:nvPr/>
          </p:nvSpPr>
          <p:spPr bwMode="auto">
            <a:xfrm>
              <a:off x="3410001" y="2257425"/>
              <a:ext cx="1981201" cy="1128714"/>
            </a:xfrm>
            <a:custGeom>
              <a:avLst/>
              <a:gdLst>
                <a:gd name="T0" fmla="*/ 523 w 698"/>
                <a:gd name="T1" fmla="*/ 184 h 398"/>
                <a:gd name="T2" fmla="*/ 349 w 698"/>
                <a:gd name="T3" fmla="*/ 377 h 398"/>
                <a:gd name="T4" fmla="*/ 176 w 698"/>
                <a:gd name="T5" fmla="*/ 184 h 398"/>
                <a:gd name="T6" fmla="*/ 0 w 698"/>
                <a:gd name="T7" fmla="*/ 28 h 398"/>
                <a:gd name="T8" fmla="*/ 176 w 698"/>
                <a:gd name="T9" fmla="*/ 204 h 398"/>
                <a:gd name="T10" fmla="*/ 349 w 698"/>
                <a:gd name="T11" fmla="*/ 397 h 398"/>
                <a:gd name="T12" fmla="*/ 349 w 698"/>
                <a:gd name="T13" fmla="*/ 397 h 398"/>
                <a:gd name="T14" fmla="*/ 349 w 698"/>
                <a:gd name="T15" fmla="*/ 397 h 398"/>
                <a:gd name="T16" fmla="*/ 349 w 698"/>
                <a:gd name="T17" fmla="*/ 397 h 398"/>
                <a:gd name="T18" fmla="*/ 523 w 698"/>
                <a:gd name="T19" fmla="*/ 204 h 398"/>
                <a:gd name="T20" fmla="*/ 698 w 698"/>
                <a:gd name="T21" fmla="*/ 28 h 398"/>
                <a:gd name="T22" fmla="*/ 523 w 698"/>
                <a:gd name="T23" fmla="*/ 18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8" h="398">
                  <a:moveTo>
                    <a:pt x="523" y="184"/>
                  </a:moveTo>
                  <a:cubicBezTo>
                    <a:pt x="468" y="290"/>
                    <a:pt x="414" y="378"/>
                    <a:pt x="349" y="377"/>
                  </a:cubicBezTo>
                  <a:cubicBezTo>
                    <a:pt x="284" y="378"/>
                    <a:pt x="230" y="290"/>
                    <a:pt x="176" y="184"/>
                  </a:cubicBezTo>
                  <a:cubicBezTo>
                    <a:pt x="83" y="0"/>
                    <a:pt x="0" y="28"/>
                    <a:pt x="0" y="28"/>
                  </a:cubicBezTo>
                  <a:cubicBezTo>
                    <a:pt x="0" y="28"/>
                    <a:pt x="85" y="10"/>
                    <a:pt x="176" y="204"/>
                  </a:cubicBezTo>
                  <a:cubicBezTo>
                    <a:pt x="227" y="312"/>
                    <a:pt x="284" y="398"/>
                    <a:pt x="349" y="397"/>
                  </a:cubicBezTo>
                  <a:cubicBezTo>
                    <a:pt x="349" y="397"/>
                    <a:pt x="349" y="397"/>
                    <a:pt x="349" y="397"/>
                  </a:cubicBezTo>
                  <a:cubicBezTo>
                    <a:pt x="349" y="397"/>
                    <a:pt x="349" y="397"/>
                    <a:pt x="349" y="397"/>
                  </a:cubicBezTo>
                  <a:cubicBezTo>
                    <a:pt x="349" y="397"/>
                    <a:pt x="349" y="397"/>
                    <a:pt x="349" y="397"/>
                  </a:cubicBezTo>
                  <a:cubicBezTo>
                    <a:pt x="415" y="398"/>
                    <a:pt x="472" y="312"/>
                    <a:pt x="523" y="204"/>
                  </a:cubicBezTo>
                  <a:cubicBezTo>
                    <a:pt x="608" y="24"/>
                    <a:pt x="687" y="27"/>
                    <a:pt x="698" y="28"/>
                  </a:cubicBezTo>
                  <a:cubicBezTo>
                    <a:pt x="690" y="26"/>
                    <a:pt x="611" y="9"/>
                    <a:pt x="523" y="184"/>
                  </a:cubicBezTo>
                  <a:close/>
                </a:path>
              </a:pathLst>
            </a:custGeom>
            <a:solidFill>
              <a:schemeClr val="accent2"/>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6" name="Freeform 10"/>
            <p:cNvSpPr>
              <a:spLocks/>
            </p:cNvSpPr>
            <p:nvPr/>
          </p:nvSpPr>
          <p:spPr bwMode="auto">
            <a:xfrm>
              <a:off x="3409809" y="2262074"/>
              <a:ext cx="1981586" cy="1069960"/>
            </a:xfrm>
            <a:custGeom>
              <a:avLst/>
              <a:gdLst>
                <a:gd name="T0" fmla="*/ 571 w 699"/>
                <a:gd name="T1" fmla="*/ 73 h 378"/>
                <a:gd name="T2" fmla="*/ 349 w 699"/>
                <a:gd name="T3" fmla="*/ 202 h 378"/>
                <a:gd name="T4" fmla="*/ 128 w 699"/>
                <a:gd name="T5" fmla="*/ 73 h 378"/>
                <a:gd name="T6" fmla="*/ 0 w 699"/>
                <a:gd name="T7" fmla="*/ 28 h 378"/>
                <a:gd name="T8" fmla="*/ 176 w 699"/>
                <a:gd name="T9" fmla="*/ 184 h 378"/>
                <a:gd name="T10" fmla="*/ 349 w 699"/>
                <a:gd name="T11" fmla="*/ 377 h 378"/>
                <a:gd name="T12" fmla="*/ 523 w 699"/>
                <a:gd name="T13" fmla="*/ 184 h 378"/>
                <a:gd name="T14" fmla="*/ 699 w 699"/>
                <a:gd name="T15" fmla="*/ 28 h 378"/>
                <a:gd name="T16" fmla="*/ 571 w 699"/>
                <a:gd name="T17" fmla="*/ 7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9" h="378">
                  <a:moveTo>
                    <a:pt x="571" y="73"/>
                  </a:moveTo>
                  <a:cubicBezTo>
                    <a:pt x="474" y="166"/>
                    <a:pt x="425" y="198"/>
                    <a:pt x="349" y="202"/>
                  </a:cubicBezTo>
                  <a:cubicBezTo>
                    <a:pt x="273" y="198"/>
                    <a:pt x="224" y="166"/>
                    <a:pt x="128" y="73"/>
                  </a:cubicBezTo>
                  <a:cubicBezTo>
                    <a:pt x="128" y="73"/>
                    <a:pt x="53" y="7"/>
                    <a:pt x="0" y="28"/>
                  </a:cubicBezTo>
                  <a:cubicBezTo>
                    <a:pt x="0" y="28"/>
                    <a:pt x="83" y="0"/>
                    <a:pt x="176" y="184"/>
                  </a:cubicBezTo>
                  <a:cubicBezTo>
                    <a:pt x="230" y="290"/>
                    <a:pt x="284" y="378"/>
                    <a:pt x="349" y="377"/>
                  </a:cubicBezTo>
                  <a:cubicBezTo>
                    <a:pt x="414" y="378"/>
                    <a:pt x="468" y="290"/>
                    <a:pt x="523" y="184"/>
                  </a:cubicBezTo>
                  <a:cubicBezTo>
                    <a:pt x="616" y="0"/>
                    <a:pt x="699" y="28"/>
                    <a:pt x="699" y="28"/>
                  </a:cubicBezTo>
                  <a:cubicBezTo>
                    <a:pt x="645" y="7"/>
                    <a:pt x="571" y="73"/>
                    <a:pt x="571" y="73"/>
                  </a:cubicBezTo>
                  <a:close/>
                </a:path>
              </a:pathLst>
            </a:custGeom>
            <a:solidFill>
              <a:schemeClr val="accent2"/>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7" name="Freeform 11"/>
            <p:cNvSpPr>
              <a:spLocks/>
            </p:cNvSpPr>
            <p:nvPr/>
          </p:nvSpPr>
          <p:spPr bwMode="auto">
            <a:xfrm>
              <a:off x="4685669" y="2345848"/>
              <a:ext cx="977598" cy="977598"/>
            </a:xfrm>
            <a:custGeom>
              <a:avLst/>
              <a:gdLst>
                <a:gd name="T0" fmla="*/ 340 w 345"/>
                <a:gd name="T1" fmla="*/ 120 h 345"/>
                <a:gd name="T2" fmla="*/ 307 w 345"/>
                <a:gd name="T3" fmla="*/ 37 h 345"/>
                <a:gd name="T4" fmla="*/ 307 w 345"/>
                <a:gd name="T5" fmla="*/ 37 h 345"/>
                <a:gd name="T6" fmla="*/ 307 w 345"/>
                <a:gd name="T7" fmla="*/ 37 h 345"/>
                <a:gd name="T8" fmla="*/ 307 w 345"/>
                <a:gd name="T9" fmla="*/ 36 h 345"/>
                <a:gd name="T10" fmla="*/ 307 w 345"/>
                <a:gd name="T11" fmla="*/ 36 h 345"/>
                <a:gd name="T12" fmla="*/ 225 w 345"/>
                <a:gd name="T13" fmla="*/ 4 h 345"/>
                <a:gd name="T14" fmla="*/ 89 w 345"/>
                <a:gd name="T15" fmla="*/ 147 h 345"/>
                <a:gd name="T16" fmla="*/ 0 w 345"/>
                <a:gd name="T17" fmla="*/ 297 h 345"/>
                <a:gd name="T18" fmla="*/ 61 w 345"/>
                <a:gd name="T19" fmla="*/ 214 h 345"/>
                <a:gd name="T20" fmla="*/ 131 w 345"/>
                <a:gd name="T21" fmla="*/ 152 h 345"/>
                <a:gd name="T22" fmla="*/ 176 w 345"/>
                <a:gd name="T23" fmla="*/ 168 h 345"/>
                <a:gd name="T24" fmla="*/ 192 w 345"/>
                <a:gd name="T25" fmla="*/ 214 h 345"/>
                <a:gd name="T26" fmla="*/ 130 w 345"/>
                <a:gd name="T27" fmla="*/ 284 h 345"/>
                <a:gd name="T28" fmla="*/ 47 w 345"/>
                <a:gd name="T29" fmla="*/ 345 h 345"/>
                <a:gd name="T30" fmla="*/ 197 w 345"/>
                <a:gd name="T31" fmla="*/ 256 h 345"/>
                <a:gd name="T32" fmla="*/ 340 w 345"/>
                <a:gd name="T33" fmla="*/ 12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345">
                  <a:moveTo>
                    <a:pt x="340" y="120"/>
                  </a:moveTo>
                  <a:cubicBezTo>
                    <a:pt x="345" y="95"/>
                    <a:pt x="330" y="62"/>
                    <a:pt x="307" y="37"/>
                  </a:cubicBezTo>
                  <a:cubicBezTo>
                    <a:pt x="307" y="37"/>
                    <a:pt x="307" y="37"/>
                    <a:pt x="307" y="37"/>
                  </a:cubicBezTo>
                  <a:cubicBezTo>
                    <a:pt x="307" y="37"/>
                    <a:pt x="307" y="37"/>
                    <a:pt x="307" y="37"/>
                  </a:cubicBezTo>
                  <a:cubicBezTo>
                    <a:pt x="307" y="37"/>
                    <a:pt x="307" y="36"/>
                    <a:pt x="307" y="36"/>
                  </a:cubicBezTo>
                  <a:cubicBezTo>
                    <a:pt x="307" y="36"/>
                    <a:pt x="307" y="36"/>
                    <a:pt x="307" y="36"/>
                  </a:cubicBezTo>
                  <a:cubicBezTo>
                    <a:pt x="282" y="14"/>
                    <a:pt x="249" y="0"/>
                    <a:pt x="225" y="4"/>
                  </a:cubicBezTo>
                  <a:cubicBezTo>
                    <a:pt x="174" y="14"/>
                    <a:pt x="109" y="105"/>
                    <a:pt x="89" y="147"/>
                  </a:cubicBezTo>
                  <a:cubicBezTo>
                    <a:pt x="69" y="189"/>
                    <a:pt x="0" y="297"/>
                    <a:pt x="0" y="297"/>
                  </a:cubicBezTo>
                  <a:cubicBezTo>
                    <a:pt x="49" y="236"/>
                    <a:pt x="61" y="214"/>
                    <a:pt x="61" y="214"/>
                  </a:cubicBezTo>
                  <a:cubicBezTo>
                    <a:pt x="102" y="151"/>
                    <a:pt x="131" y="152"/>
                    <a:pt x="131" y="152"/>
                  </a:cubicBezTo>
                  <a:cubicBezTo>
                    <a:pt x="151" y="151"/>
                    <a:pt x="166" y="157"/>
                    <a:pt x="176" y="168"/>
                  </a:cubicBezTo>
                  <a:cubicBezTo>
                    <a:pt x="187" y="178"/>
                    <a:pt x="193" y="193"/>
                    <a:pt x="192" y="214"/>
                  </a:cubicBezTo>
                  <a:cubicBezTo>
                    <a:pt x="192" y="214"/>
                    <a:pt x="193" y="243"/>
                    <a:pt x="130" y="284"/>
                  </a:cubicBezTo>
                  <a:cubicBezTo>
                    <a:pt x="130" y="284"/>
                    <a:pt x="108" y="296"/>
                    <a:pt x="47" y="345"/>
                  </a:cubicBezTo>
                  <a:cubicBezTo>
                    <a:pt x="47" y="345"/>
                    <a:pt x="155" y="276"/>
                    <a:pt x="197" y="256"/>
                  </a:cubicBezTo>
                  <a:cubicBezTo>
                    <a:pt x="239" y="236"/>
                    <a:pt x="330" y="171"/>
                    <a:pt x="340" y="120"/>
                  </a:cubicBezTo>
                  <a:close/>
                </a:path>
              </a:pathLst>
            </a:custGeom>
            <a:solidFill>
              <a:schemeClr val="accent2"/>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9" name="Freeform 17"/>
            <p:cNvSpPr>
              <a:spLocks/>
            </p:cNvSpPr>
            <p:nvPr/>
          </p:nvSpPr>
          <p:spPr bwMode="auto">
            <a:xfrm rot="5400000">
              <a:off x="4186695" y="3034583"/>
              <a:ext cx="1981200" cy="1128713"/>
            </a:xfrm>
            <a:custGeom>
              <a:avLst/>
              <a:gdLst>
                <a:gd name="T0" fmla="*/ 523 w 698"/>
                <a:gd name="T1" fmla="*/ 184 h 398"/>
                <a:gd name="T2" fmla="*/ 349 w 698"/>
                <a:gd name="T3" fmla="*/ 377 h 398"/>
                <a:gd name="T4" fmla="*/ 176 w 698"/>
                <a:gd name="T5" fmla="*/ 184 h 398"/>
                <a:gd name="T6" fmla="*/ 0 w 698"/>
                <a:gd name="T7" fmla="*/ 28 h 398"/>
                <a:gd name="T8" fmla="*/ 176 w 698"/>
                <a:gd name="T9" fmla="*/ 204 h 398"/>
                <a:gd name="T10" fmla="*/ 349 w 698"/>
                <a:gd name="T11" fmla="*/ 397 h 398"/>
                <a:gd name="T12" fmla="*/ 349 w 698"/>
                <a:gd name="T13" fmla="*/ 397 h 398"/>
                <a:gd name="T14" fmla="*/ 349 w 698"/>
                <a:gd name="T15" fmla="*/ 397 h 398"/>
                <a:gd name="T16" fmla="*/ 349 w 698"/>
                <a:gd name="T17" fmla="*/ 397 h 398"/>
                <a:gd name="T18" fmla="*/ 523 w 698"/>
                <a:gd name="T19" fmla="*/ 204 h 398"/>
                <a:gd name="T20" fmla="*/ 698 w 698"/>
                <a:gd name="T21" fmla="*/ 28 h 398"/>
                <a:gd name="T22" fmla="*/ 523 w 698"/>
                <a:gd name="T23" fmla="*/ 18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8" h="398">
                  <a:moveTo>
                    <a:pt x="523" y="184"/>
                  </a:moveTo>
                  <a:cubicBezTo>
                    <a:pt x="468" y="290"/>
                    <a:pt x="414" y="378"/>
                    <a:pt x="349" y="377"/>
                  </a:cubicBezTo>
                  <a:cubicBezTo>
                    <a:pt x="284" y="378"/>
                    <a:pt x="230" y="290"/>
                    <a:pt x="176" y="184"/>
                  </a:cubicBezTo>
                  <a:cubicBezTo>
                    <a:pt x="83" y="0"/>
                    <a:pt x="0" y="28"/>
                    <a:pt x="0" y="28"/>
                  </a:cubicBezTo>
                  <a:cubicBezTo>
                    <a:pt x="0" y="28"/>
                    <a:pt x="85" y="10"/>
                    <a:pt x="176" y="204"/>
                  </a:cubicBezTo>
                  <a:cubicBezTo>
                    <a:pt x="227" y="312"/>
                    <a:pt x="284" y="398"/>
                    <a:pt x="349" y="397"/>
                  </a:cubicBezTo>
                  <a:cubicBezTo>
                    <a:pt x="349" y="397"/>
                    <a:pt x="349" y="397"/>
                    <a:pt x="349" y="397"/>
                  </a:cubicBezTo>
                  <a:cubicBezTo>
                    <a:pt x="349" y="397"/>
                    <a:pt x="349" y="397"/>
                    <a:pt x="349" y="397"/>
                  </a:cubicBezTo>
                  <a:cubicBezTo>
                    <a:pt x="349" y="397"/>
                    <a:pt x="349" y="397"/>
                    <a:pt x="349" y="397"/>
                  </a:cubicBezTo>
                  <a:cubicBezTo>
                    <a:pt x="415" y="398"/>
                    <a:pt x="472" y="312"/>
                    <a:pt x="523" y="204"/>
                  </a:cubicBezTo>
                  <a:cubicBezTo>
                    <a:pt x="608" y="24"/>
                    <a:pt x="687" y="27"/>
                    <a:pt x="698" y="28"/>
                  </a:cubicBezTo>
                  <a:cubicBezTo>
                    <a:pt x="690" y="26"/>
                    <a:pt x="611" y="9"/>
                    <a:pt x="523" y="184"/>
                  </a:cubicBezTo>
                  <a:close/>
                </a:path>
              </a:pathLst>
            </a:custGeom>
            <a:solidFill>
              <a:schemeClr val="accent3"/>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0" name="Freeform 10"/>
            <p:cNvSpPr>
              <a:spLocks/>
            </p:cNvSpPr>
            <p:nvPr/>
          </p:nvSpPr>
          <p:spPr bwMode="auto">
            <a:xfrm rot="5400000">
              <a:off x="4210081" y="3063766"/>
              <a:ext cx="1981585" cy="1069961"/>
            </a:xfrm>
            <a:custGeom>
              <a:avLst/>
              <a:gdLst>
                <a:gd name="T0" fmla="*/ 571 w 699"/>
                <a:gd name="T1" fmla="*/ 73 h 378"/>
                <a:gd name="T2" fmla="*/ 349 w 699"/>
                <a:gd name="T3" fmla="*/ 202 h 378"/>
                <a:gd name="T4" fmla="*/ 128 w 699"/>
                <a:gd name="T5" fmla="*/ 73 h 378"/>
                <a:gd name="T6" fmla="*/ 0 w 699"/>
                <a:gd name="T7" fmla="*/ 28 h 378"/>
                <a:gd name="T8" fmla="*/ 176 w 699"/>
                <a:gd name="T9" fmla="*/ 184 h 378"/>
                <a:gd name="T10" fmla="*/ 349 w 699"/>
                <a:gd name="T11" fmla="*/ 377 h 378"/>
                <a:gd name="T12" fmla="*/ 523 w 699"/>
                <a:gd name="T13" fmla="*/ 184 h 378"/>
                <a:gd name="T14" fmla="*/ 699 w 699"/>
                <a:gd name="T15" fmla="*/ 28 h 378"/>
                <a:gd name="T16" fmla="*/ 571 w 699"/>
                <a:gd name="T17" fmla="*/ 7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9" h="378">
                  <a:moveTo>
                    <a:pt x="571" y="73"/>
                  </a:moveTo>
                  <a:cubicBezTo>
                    <a:pt x="474" y="166"/>
                    <a:pt x="425" y="198"/>
                    <a:pt x="349" y="202"/>
                  </a:cubicBezTo>
                  <a:cubicBezTo>
                    <a:pt x="273" y="198"/>
                    <a:pt x="224" y="166"/>
                    <a:pt x="128" y="73"/>
                  </a:cubicBezTo>
                  <a:cubicBezTo>
                    <a:pt x="128" y="73"/>
                    <a:pt x="53" y="7"/>
                    <a:pt x="0" y="28"/>
                  </a:cubicBezTo>
                  <a:cubicBezTo>
                    <a:pt x="0" y="28"/>
                    <a:pt x="83" y="0"/>
                    <a:pt x="176" y="184"/>
                  </a:cubicBezTo>
                  <a:cubicBezTo>
                    <a:pt x="230" y="290"/>
                    <a:pt x="284" y="378"/>
                    <a:pt x="349" y="377"/>
                  </a:cubicBezTo>
                  <a:cubicBezTo>
                    <a:pt x="414" y="378"/>
                    <a:pt x="468" y="290"/>
                    <a:pt x="523" y="184"/>
                  </a:cubicBezTo>
                  <a:cubicBezTo>
                    <a:pt x="616" y="0"/>
                    <a:pt x="699" y="28"/>
                    <a:pt x="699" y="28"/>
                  </a:cubicBezTo>
                  <a:cubicBezTo>
                    <a:pt x="645" y="7"/>
                    <a:pt x="571" y="73"/>
                    <a:pt x="571" y="73"/>
                  </a:cubicBezTo>
                  <a:close/>
                </a:path>
              </a:pathLst>
            </a:custGeom>
            <a:solidFill>
              <a:schemeClr val="accent3"/>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1" name="Freeform 11"/>
            <p:cNvSpPr>
              <a:spLocks/>
            </p:cNvSpPr>
            <p:nvPr/>
          </p:nvSpPr>
          <p:spPr bwMode="auto">
            <a:xfrm rot="5400000">
              <a:off x="4668292" y="3869833"/>
              <a:ext cx="977598" cy="977598"/>
            </a:xfrm>
            <a:custGeom>
              <a:avLst/>
              <a:gdLst>
                <a:gd name="T0" fmla="*/ 340 w 345"/>
                <a:gd name="T1" fmla="*/ 120 h 345"/>
                <a:gd name="T2" fmla="*/ 307 w 345"/>
                <a:gd name="T3" fmla="*/ 37 h 345"/>
                <a:gd name="T4" fmla="*/ 307 w 345"/>
                <a:gd name="T5" fmla="*/ 37 h 345"/>
                <a:gd name="T6" fmla="*/ 307 w 345"/>
                <a:gd name="T7" fmla="*/ 37 h 345"/>
                <a:gd name="T8" fmla="*/ 307 w 345"/>
                <a:gd name="T9" fmla="*/ 36 h 345"/>
                <a:gd name="T10" fmla="*/ 307 w 345"/>
                <a:gd name="T11" fmla="*/ 36 h 345"/>
                <a:gd name="T12" fmla="*/ 225 w 345"/>
                <a:gd name="T13" fmla="*/ 4 h 345"/>
                <a:gd name="T14" fmla="*/ 89 w 345"/>
                <a:gd name="T15" fmla="*/ 147 h 345"/>
                <a:gd name="T16" fmla="*/ 0 w 345"/>
                <a:gd name="T17" fmla="*/ 297 h 345"/>
                <a:gd name="T18" fmla="*/ 61 w 345"/>
                <a:gd name="T19" fmla="*/ 214 h 345"/>
                <a:gd name="T20" fmla="*/ 131 w 345"/>
                <a:gd name="T21" fmla="*/ 152 h 345"/>
                <a:gd name="T22" fmla="*/ 176 w 345"/>
                <a:gd name="T23" fmla="*/ 168 h 345"/>
                <a:gd name="T24" fmla="*/ 192 w 345"/>
                <a:gd name="T25" fmla="*/ 214 h 345"/>
                <a:gd name="T26" fmla="*/ 130 w 345"/>
                <a:gd name="T27" fmla="*/ 284 h 345"/>
                <a:gd name="T28" fmla="*/ 47 w 345"/>
                <a:gd name="T29" fmla="*/ 345 h 345"/>
                <a:gd name="T30" fmla="*/ 197 w 345"/>
                <a:gd name="T31" fmla="*/ 256 h 345"/>
                <a:gd name="T32" fmla="*/ 340 w 345"/>
                <a:gd name="T33" fmla="*/ 12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345">
                  <a:moveTo>
                    <a:pt x="340" y="120"/>
                  </a:moveTo>
                  <a:cubicBezTo>
                    <a:pt x="345" y="95"/>
                    <a:pt x="330" y="62"/>
                    <a:pt x="307" y="37"/>
                  </a:cubicBezTo>
                  <a:cubicBezTo>
                    <a:pt x="307" y="37"/>
                    <a:pt x="307" y="37"/>
                    <a:pt x="307" y="37"/>
                  </a:cubicBezTo>
                  <a:cubicBezTo>
                    <a:pt x="307" y="37"/>
                    <a:pt x="307" y="37"/>
                    <a:pt x="307" y="37"/>
                  </a:cubicBezTo>
                  <a:cubicBezTo>
                    <a:pt x="307" y="37"/>
                    <a:pt x="307" y="36"/>
                    <a:pt x="307" y="36"/>
                  </a:cubicBezTo>
                  <a:cubicBezTo>
                    <a:pt x="307" y="36"/>
                    <a:pt x="307" y="36"/>
                    <a:pt x="307" y="36"/>
                  </a:cubicBezTo>
                  <a:cubicBezTo>
                    <a:pt x="282" y="14"/>
                    <a:pt x="249" y="0"/>
                    <a:pt x="225" y="4"/>
                  </a:cubicBezTo>
                  <a:cubicBezTo>
                    <a:pt x="174" y="14"/>
                    <a:pt x="109" y="105"/>
                    <a:pt x="89" y="147"/>
                  </a:cubicBezTo>
                  <a:cubicBezTo>
                    <a:pt x="69" y="189"/>
                    <a:pt x="0" y="297"/>
                    <a:pt x="0" y="297"/>
                  </a:cubicBezTo>
                  <a:cubicBezTo>
                    <a:pt x="49" y="236"/>
                    <a:pt x="61" y="214"/>
                    <a:pt x="61" y="214"/>
                  </a:cubicBezTo>
                  <a:cubicBezTo>
                    <a:pt x="102" y="151"/>
                    <a:pt x="131" y="152"/>
                    <a:pt x="131" y="152"/>
                  </a:cubicBezTo>
                  <a:cubicBezTo>
                    <a:pt x="151" y="151"/>
                    <a:pt x="166" y="157"/>
                    <a:pt x="176" y="168"/>
                  </a:cubicBezTo>
                  <a:cubicBezTo>
                    <a:pt x="187" y="178"/>
                    <a:pt x="193" y="193"/>
                    <a:pt x="192" y="214"/>
                  </a:cubicBezTo>
                  <a:cubicBezTo>
                    <a:pt x="192" y="214"/>
                    <a:pt x="193" y="243"/>
                    <a:pt x="130" y="284"/>
                  </a:cubicBezTo>
                  <a:cubicBezTo>
                    <a:pt x="130" y="284"/>
                    <a:pt x="108" y="296"/>
                    <a:pt x="47" y="345"/>
                  </a:cubicBezTo>
                  <a:cubicBezTo>
                    <a:pt x="47" y="345"/>
                    <a:pt x="155" y="276"/>
                    <a:pt x="197" y="256"/>
                  </a:cubicBezTo>
                  <a:cubicBezTo>
                    <a:pt x="239" y="236"/>
                    <a:pt x="330" y="171"/>
                    <a:pt x="340" y="120"/>
                  </a:cubicBezTo>
                  <a:close/>
                </a:path>
              </a:pathLst>
            </a:custGeom>
            <a:solidFill>
              <a:schemeClr val="accent3"/>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3" name="Freeform 17"/>
            <p:cNvSpPr>
              <a:spLocks/>
            </p:cNvSpPr>
            <p:nvPr/>
          </p:nvSpPr>
          <p:spPr bwMode="auto">
            <a:xfrm rot="10800000">
              <a:off x="3415218" y="3810969"/>
              <a:ext cx="1981201" cy="1128714"/>
            </a:xfrm>
            <a:custGeom>
              <a:avLst/>
              <a:gdLst>
                <a:gd name="T0" fmla="*/ 523 w 698"/>
                <a:gd name="T1" fmla="*/ 184 h 398"/>
                <a:gd name="T2" fmla="*/ 349 w 698"/>
                <a:gd name="T3" fmla="*/ 377 h 398"/>
                <a:gd name="T4" fmla="*/ 176 w 698"/>
                <a:gd name="T5" fmla="*/ 184 h 398"/>
                <a:gd name="T6" fmla="*/ 0 w 698"/>
                <a:gd name="T7" fmla="*/ 28 h 398"/>
                <a:gd name="T8" fmla="*/ 176 w 698"/>
                <a:gd name="T9" fmla="*/ 204 h 398"/>
                <a:gd name="T10" fmla="*/ 349 w 698"/>
                <a:gd name="T11" fmla="*/ 397 h 398"/>
                <a:gd name="T12" fmla="*/ 349 w 698"/>
                <a:gd name="T13" fmla="*/ 397 h 398"/>
                <a:gd name="T14" fmla="*/ 349 w 698"/>
                <a:gd name="T15" fmla="*/ 397 h 398"/>
                <a:gd name="T16" fmla="*/ 349 w 698"/>
                <a:gd name="T17" fmla="*/ 397 h 398"/>
                <a:gd name="T18" fmla="*/ 523 w 698"/>
                <a:gd name="T19" fmla="*/ 204 h 398"/>
                <a:gd name="T20" fmla="*/ 698 w 698"/>
                <a:gd name="T21" fmla="*/ 28 h 398"/>
                <a:gd name="T22" fmla="*/ 523 w 698"/>
                <a:gd name="T23" fmla="*/ 18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8" h="398">
                  <a:moveTo>
                    <a:pt x="523" y="184"/>
                  </a:moveTo>
                  <a:cubicBezTo>
                    <a:pt x="468" y="290"/>
                    <a:pt x="414" y="378"/>
                    <a:pt x="349" y="377"/>
                  </a:cubicBezTo>
                  <a:cubicBezTo>
                    <a:pt x="284" y="378"/>
                    <a:pt x="230" y="290"/>
                    <a:pt x="176" y="184"/>
                  </a:cubicBezTo>
                  <a:cubicBezTo>
                    <a:pt x="83" y="0"/>
                    <a:pt x="0" y="28"/>
                    <a:pt x="0" y="28"/>
                  </a:cubicBezTo>
                  <a:cubicBezTo>
                    <a:pt x="0" y="28"/>
                    <a:pt x="85" y="10"/>
                    <a:pt x="176" y="204"/>
                  </a:cubicBezTo>
                  <a:cubicBezTo>
                    <a:pt x="227" y="312"/>
                    <a:pt x="284" y="398"/>
                    <a:pt x="349" y="397"/>
                  </a:cubicBezTo>
                  <a:cubicBezTo>
                    <a:pt x="349" y="397"/>
                    <a:pt x="349" y="397"/>
                    <a:pt x="349" y="397"/>
                  </a:cubicBezTo>
                  <a:cubicBezTo>
                    <a:pt x="349" y="397"/>
                    <a:pt x="349" y="397"/>
                    <a:pt x="349" y="397"/>
                  </a:cubicBezTo>
                  <a:cubicBezTo>
                    <a:pt x="349" y="397"/>
                    <a:pt x="349" y="397"/>
                    <a:pt x="349" y="397"/>
                  </a:cubicBezTo>
                  <a:cubicBezTo>
                    <a:pt x="415" y="398"/>
                    <a:pt x="472" y="312"/>
                    <a:pt x="523" y="204"/>
                  </a:cubicBezTo>
                  <a:cubicBezTo>
                    <a:pt x="608" y="24"/>
                    <a:pt x="687" y="27"/>
                    <a:pt x="698" y="28"/>
                  </a:cubicBezTo>
                  <a:cubicBezTo>
                    <a:pt x="690" y="26"/>
                    <a:pt x="611" y="9"/>
                    <a:pt x="523" y="184"/>
                  </a:cubicBezTo>
                  <a:close/>
                </a:path>
              </a:pathLst>
            </a:custGeom>
            <a:solidFill>
              <a:schemeClr val="accent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4" name="Freeform 10"/>
            <p:cNvSpPr>
              <a:spLocks/>
            </p:cNvSpPr>
            <p:nvPr/>
          </p:nvSpPr>
          <p:spPr bwMode="auto">
            <a:xfrm rot="10800000">
              <a:off x="3414833" y="3865982"/>
              <a:ext cx="1981586" cy="1069960"/>
            </a:xfrm>
            <a:custGeom>
              <a:avLst/>
              <a:gdLst>
                <a:gd name="T0" fmla="*/ 571 w 699"/>
                <a:gd name="T1" fmla="*/ 73 h 378"/>
                <a:gd name="T2" fmla="*/ 349 w 699"/>
                <a:gd name="T3" fmla="*/ 202 h 378"/>
                <a:gd name="T4" fmla="*/ 128 w 699"/>
                <a:gd name="T5" fmla="*/ 73 h 378"/>
                <a:gd name="T6" fmla="*/ 0 w 699"/>
                <a:gd name="T7" fmla="*/ 28 h 378"/>
                <a:gd name="T8" fmla="*/ 176 w 699"/>
                <a:gd name="T9" fmla="*/ 184 h 378"/>
                <a:gd name="T10" fmla="*/ 349 w 699"/>
                <a:gd name="T11" fmla="*/ 377 h 378"/>
                <a:gd name="T12" fmla="*/ 523 w 699"/>
                <a:gd name="T13" fmla="*/ 184 h 378"/>
                <a:gd name="T14" fmla="*/ 699 w 699"/>
                <a:gd name="T15" fmla="*/ 28 h 378"/>
                <a:gd name="T16" fmla="*/ 571 w 699"/>
                <a:gd name="T17" fmla="*/ 7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9" h="378">
                  <a:moveTo>
                    <a:pt x="571" y="73"/>
                  </a:moveTo>
                  <a:cubicBezTo>
                    <a:pt x="474" y="166"/>
                    <a:pt x="425" y="198"/>
                    <a:pt x="349" y="202"/>
                  </a:cubicBezTo>
                  <a:cubicBezTo>
                    <a:pt x="273" y="198"/>
                    <a:pt x="224" y="166"/>
                    <a:pt x="128" y="73"/>
                  </a:cubicBezTo>
                  <a:cubicBezTo>
                    <a:pt x="128" y="73"/>
                    <a:pt x="53" y="7"/>
                    <a:pt x="0" y="28"/>
                  </a:cubicBezTo>
                  <a:cubicBezTo>
                    <a:pt x="0" y="28"/>
                    <a:pt x="83" y="0"/>
                    <a:pt x="176" y="184"/>
                  </a:cubicBezTo>
                  <a:cubicBezTo>
                    <a:pt x="230" y="290"/>
                    <a:pt x="284" y="378"/>
                    <a:pt x="349" y="377"/>
                  </a:cubicBezTo>
                  <a:cubicBezTo>
                    <a:pt x="414" y="378"/>
                    <a:pt x="468" y="290"/>
                    <a:pt x="523" y="184"/>
                  </a:cubicBezTo>
                  <a:cubicBezTo>
                    <a:pt x="616" y="0"/>
                    <a:pt x="699" y="28"/>
                    <a:pt x="699" y="28"/>
                  </a:cubicBezTo>
                  <a:cubicBezTo>
                    <a:pt x="645" y="7"/>
                    <a:pt x="571" y="73"/>
                    <a:pt x="571" y="73"/>
                  </a:cubicBezTo>
                  <a:close/>
                </a:path>
              </a:pathLst>
            </a:custGeom>
            <a:solidFill>
              <a:schemeClr val="accent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5" name="Freeform 11"/>
            <p:cNvSpPr>
              <a:spLocks/>
            </p:cNvSpPr>
            <p:nvPr/>
          </p:nvSpPr>
          <p:spPr bwMode="auto">
            <a:xfrm rot="10800000">
              <a:off x="3156939" y="3868380"/>
              <a:ext cx="977598" cy="977598"/>
            </a:xfrm>
            <a:custGeom>
              <a:avLst/>
              <a:gdLst>
                <a:gd name="T0" fmla="*/ 340 w 345"/>
                <a:gd name="T1" fmla="*/ 120 h 345"/>
                <a:gd name="T2" fmla="*/ 307 w 345"/>
                <a:gd name="T3" fmla="*/ 37 h 345"/>
                <a:gd name="T4" fmla="*/ 307 w 345"/>
                <a:gd name="T5" fmla="*/ 37 h 345"/>
                <a:gd name="T6" fmla="*/ 307 w 345"/>
                <a:gd name="T7" fmla="*/ 37 h 345"/>
                <a:gd name="T8" fmla="*/ 307 w 345"/>
                <a:gd name="T9" fmla="*/ 36 h 345"/>
                <a:gd name="T10" fmla="*/ 307 w 345"/>
                <a:gd name="T11" fmla="*/ 36 h 345"/>
                <a:gd name="T12" fmla="*/ 225 w 345"/>
                <a:gd name="T13" fmla="*/ 4 h 345"/>
                <a:gd name="T14" fmla="*/ 89 w 345"/>
                <a:gd name="T15" fmla="*/ 147 h 345"/>
                <a:gd name="T16" fmla="*/ 0 w 345"/>
                <a:gd name="T17" fmla="*/ 297 h 345"/>
                <a:gd name="T18" fmla="*/ 61 w 345"/>
                <a:gd name="T19" fmla="*/ 214 h 345"/>
                <a:gd name="T20" fmla="*/ 131 w 345"/>
                <a:gd name="T21" fmla="*/ 152 h 345"/>
                <a:gd name="T22" fmla="*/ 176 w 345"/>
                <a:gd name="T23" fmla="*/ 168 h 345"/>
                <a:gd name="T24" fmla="*/ 192 w 345"/>
                <a:gd name="T25" fmla="*/ 214 h 345"/>
                <a:gd name="T26" fmla="*/ 130 w 345"/>
                <a:gd name="T27" fmla="*/ 284 h 345"/>
                <a:gd name="T28" fmla="*/ 47 w 345"/>
                <a:gd name="T29" fmla="*/ 345 h 345"/>
                <a:gd name="T30" fmla="*/ 197 w 345"/>
                <a:gd name="T31" fmla="*/ 256 h 345"/>
                <a:gd name="T32" fmla="*/ 340 w 345"/>
                <a:gd name="T33" fmla="*/ 12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345">
                  <a:moveTo>
                    <a:pt x="340" y="120"/>
                  </a:moveTo>
                  <a:cubicBezTo>
                    <a:pt x="345" y="95"/>
                    <a:pt x="330" y="62"/>
                    <a:pt x="307" y="37"/>
                  </a:cubicBezTo>
                  <a:cubicBezTo>
                    <a:pt x="307" y="37"/>
                    <a:pt x="307" y="37"/>
                    <a:pt x="307" y="37"/>
                  </a:cubicBezTo>
                  <a:cubicBezTo>
                    <a:pt x="307" y="37"/>
                    <a:pt x="307" y="37"/>
                    <a:pt x="307" y="37"/>
                  </a:cubicBezTo>
                  <a:cubicBezTo>
                    <a:pt x="307" y="37"/>
                    <a:pt x="307" y="36"/>
                    <a:pt x="307" y="36"/>
                  </a:cubicBezTo>
                  <a:cubicBezTo>
                    <a:pt x="307" y="36"/>
                    <a:pt x="307" y="36"/>
                    <a:pt x="307" y="36"/>
                  </a:cubicBezTo>
                  <a:cubicBezTo>
                    <a:pt x="282" y="14"/>
                    <a:pt x="249" y="0"/>
                    <a:pt x="225" y="4"/>
                  </a:cubicBezTo>
                  <a:cubicBezTo>
                    <a:pt x="174" y="14"/>
                    <a:pt x="109" y="105"/>
                    <a:pt x="89" y="147"/>
                  </a:cubicBezTo>
                  <a:cubicBezTo>
                    <a:pt x="69" y="189"/>
                    <a:pt x="0" y="297"/>
                    <a:pt x="0" y="297"/>
                  </a:cubicBezTo>
                  <a:cubicBezTo>
                    <a:pt x="49" y="236"/>
                    <a:pt x="61" y="214"/>
                    <a:pt x="61" y="214"/>
                  </a:cubicBezTo>
                  <a:cubicBezTo>
                    <a:pt x="102" y="151"/>
                    <a:pt x="131" y="152"/>
                    <a:pt x="131" y="152"/>
                  </a:cubicBezTo>
                  <a:cubicBezTo>
                    <a:pt x="151" y="151"/>
                    <a:pt x="166" y="157"/>
                    <a:pt x="176" y="168"/>
                  </a:cubicBezTo>
                  <a:cubicBezTo>
                    <a:pt x="187" y="178"/>
                    <a:pt x="193" y="193"/>
                    <a:pt x="192" y="214"/>
                  </a:cubicBezTo>
                  <a:cubicBezTo>
                    <a:pt x="192" y="214"/>
                    <a:pt x="193" y="243"/>
                    <a:pt x="130" y="284"/>
                  </a:cubicBezTo>
                  <a:cubicBezTo>
                    <a:pt x="130" y="284"/>
                    <a:pt x="108" y="296"/>
                    <a:pt x="47" y="345"/>
                  </a:cubicBezTo>
                  <a:cubicBezTo>
                    <a:pt x="47" y="345"/>
                    <a:pt x="155" y="276"/>
                    <a:pt x="197" y="256"/>
                  </a:cubicBezTo>
                  <a:cubicBezTo>
                    <a:pt x="239" y="236"/>
                    <a:pt x="330" y="171"/>
                    <a:pt x="340" y="120"/>
                  </a:cubicBezTo>
                  <a:close/>
                </a:path>
              </a:pathLst>
            </a:custGeom>
            <a:solidFill>
              <a:schemeClr val="accent4"/>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7" name="Freeform 17"/>
            <p:cNvSpPr>
              <a:spLocks/>
            </p:cNvSpPr>
            <p:nvPr/>
          </p:nvSpPr>
          <p:spPr bwMode="auto">
            <a:xfrm rot="16200000">
              <a:off x="2639524" y="3034195"/>
              <a:ext cx="1981200" cy="1128714"/>
            </a:xfrm>
            <a:custGeom>
              <a:avLst/>
              <a:gdLst>
                <a:gd name="T0" fmla="*/ 523 w 698"/>
                <a:gd name="T1" fmla="*/ 184 h 398"/>
                <a:gd name="T2" fmla="*/ 349 w 698"/>
                <a:gd name="T3" fmla="*/ 377 h 398"/>
                <a:gd name="T4" fmla="*/ 176 w 698"/>
                <a:gd name="T5" fmla="*/ 184 h 398"/>
                <a:gd name="T6" fmla="*/ 0 w 698"/>
                <a:gd name="T7" fmla="*/ 28 h 398"/>
                <a:gd name="T8" fmla="*/ 176 w 698"/>
                <a:gd name="T9" fmla="*/ 204 h 398"/>
                <a:gd name="T10" fmla="*/ 349 w 698"/>
                <a:gd name="T11" fmla="*/ 397 h 398"/>
                <a:gd name="T12" fmla="*/ 349 w 698"/>
                <a:gd name="T13" fmla="*/ 397 h 398"/>
                <a:gd name="T14" fmla="*/ 349 w 698"/>
                <a:gd name="T15" fmla="*/ 397 h 398"/>
                <a:gd name="T16" fmla="*/ 349 w 698"/>
                <a:gd name="T17" fmla="*/ 397 h 398"/>
                <a:gd name="T18" fmla="*/ 523 w 698"/>
                <a:gd name="T19" fmla="*/ 204 h 398"/>
                <a:gd name="T20" fmla="*/ 698 w 698"/>
                <a:gd name="T21" fmla="*/ 28 h 398"/>
                <a:gd name="T22" fmla="*/ 523 w 698"/>
                <a:gd name="T23" fmla="*/ 18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8" h="398">
                  <a:moveTo>
                    <a:pt x="523" y="184"/>
                  </a:moveTo>
                  <a:cubicBezTo>
                    <a:pt x="468" y="290"/>
                    <a:pt x="414" y="378"/>
                    <a:pt x="349" y="377"/>
                  </a:cubicBezTo>
                  <a:cubicBezTo>
                    <a:pt x="284" y="378"/>
                    <a:pt x="230" y="290"/>
                    <a:pt x="176" y="184"/>
                  </a:cubicBezTo>
                  <a:cubicBezTo>
                    <a:pt x="83" y="0"/>
                    <a:pt x="0" y="28"/>
                    <a:pt x="0" y="28"/>
                  </a:cubicBezTo>
                  <a:cubicBezTo>
                    <a:pt x="0" y="28"/>
                    <a:pt x="85" y="10"/>
                    <a:pt x="176" y="204"/>
                  </a:cubicBezTo>
                  <a:cubicBezTo>
                    <a:pt x="227" y="312"/>
                    <a:pt x="284" y="398"/>
                    <a:pt x="349" y="397"/>
                  </a:cubicBezTo>
                  <a:cubicBezTo>
                    <a:pt x="349" y="397"/>
                    <a:pt x="349" y="397"/>
                    <a:pt x="349" y="397"/>
                  </a:cubicBezTo>
                  <a:cubicBezTo>
                    <a:pt x="349" y="397"/>
                    <a:pt x="349" y="397"/>
                    <a:pt x="349" y="397"/>
                  </a:cubicBezTo>
                  <a:cubicBezTo>
                    <a:pt x="349" y="397"/>
                    <a:pt x="349" y="397"/>
                    <a:pt x="349" y="397"/>
                  </a:cubicBezTo>
                  <a:cubicBezTo>
                    <a:pt x="415" y="398"/>
                    <a:pt x="472" y="312"/>
                    <a:pt x="523" y="204"/>
                  </a:cubicBezTo>
                  <a:cubicBezTo>
                    <a:pt x="608" y="24"/>
                    <a:pt x="687" y="27"/>
                    <a:pt x="698" y="28"/>
                  </a:cubicBezTo>
                  <a:cubicBezTo>
                    <a:pt x="690" y="26"/>
                    <a:pt x="611" y="9"/>
                    <a:pt x="523" y="184"/>
                  </a:cubicBezTo>
                  <a:close/>
                </a:path>
              </a:pathLst>
            </a:custGeom>
            <a:solidFill>
              <a:schemeClr val="accent1"/>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8" name="Freeform 10"/>
            <p:cNvSpPr>
              <a:spLocks/>
            </p:cNvSpPr>
            <p:nvPr/>
          </p:nvSpPr>
          <p:spPr bwMode="auto">
            <a:xfrm rot="16200000">
              <a:off x="2613594" y="3056998"/>
              <a:ext cx="1981585" cy="1069961"/>
            </a:xfrm>
            <a:custGeom>
              <a:avLst/>
              <a:gdLst>
                <a:gd name="T0" fmla="*/ 571 w 699"/>
                <a:gd name="T1" fmla="*/ 73 h 378"/>
                <a:gd name="T2" fmla="*/ 349 w 699"/>
                <a:gd name="T3" fmla="*/ 202 h 378"/>
                <a:gd name="T4" fmla="*/ 128 w 699"/>
                <a:gd name="T5" fmla="*/ 73 h 378"/>
                <a:gd name="T6" fmla="*/ 0 w 699"/>
                <a:gd name="T7" fmla="*/ 28 h 378"/>
                <a:gd name="T8" fmla="*/ 176 w 699"/>
                <a:gd name="T9" fmla="*/ 184 h 378"/>
                <a:gd name="T10" fmla="*/ 349 w 699"/>
                <a:gd name="T11" fmla="*/ 377 h 378"/>
                <a:gd name="T12" fmla="*/ 523 w 699"/>
                <a:gd name="T13" fmla="*/ 184 h 378"/>
                <a:gd name="T14" fmla="*/ 699 w 699"/>
                <a:gd name="T15" fmla="*/ 28 h 378"/>
                <a:gd name="T16" fmla="*/ 571 w 699"/>
                <a:gd name="T17" fmla="*/ 7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9" h="378">
                  <a:moveTo>
                    <a:pt x="571" y="73"/>
                  </a:moveTo>
                  <a:cubicBezTo>
                    <a:pt x="474" y="166"/>
                    <a:pt x="425" y="198"/>
                    <a:pt x="349" y="202"/>
                  </a:cubicBezTo>
                  <a:cubicBezTo>
                    <a:pt x="273" y="198"/>
                    <a:pt x="224" y="166"/>
                    <a:pt x="128" y="73"/>
                  </a:cubicBezTo>
                  <a:cubicBezTo>
                    <a:pt x="128" y="73"/>
                    <a:pt x="53" y="7"/>
                    <a:pt x="0" y="28"/>
                  </a:cubicBezTo>
                  <a:cubicBezTo>
                    <a:pt x="0" y="28"/>
                    <a:pt x="83" y="0"/>
                    <a:pt x="176" y="184"/>
                  </a:cubicBezTo>
                  <a:cubicBezTo>
                    <a:pt x="230" y="290"/>
                    <a:pt x="284" y="378"/>
                    <a:pt x="349" y="377"/>
                  </a:cubicBezTo>
                  <a:cubicBezTo>
                    <a:pt x="414" y="378"/>
                    <a:pt x="468" y="290"/>
                    <a:pt x="523" y="184"/>
                  </a:cubicBezTo>
                  <a:cubicBezTo>
                    <a:pt x="616" y="0"/>
                    <a:pt x="699" y="28"/>
                    <a:pt x="699" y="28"/>
                  </a:cubicBezTo>
                  <a:cubicBezTo>
                    <a:pt x="645" y="7"/>
                    <a:pt x="571" y="73"/>
                    <a:pt x="571" y="73"/>
                  </a:cubicBezTo>
                  <a:close/>
                </a:path>
              </a:pathLst>
            </a:custGeom>
            <a:solidFill>
              <a:schemeClr val="accent1"/>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5" tIns="45693" rIns="91385" bIns="45693" anchor="ctr"/>
            <a:lstStyle/>
            <a:p>
              <a:pPr algn="ctr"/>
              <a:endParaRPr lang="zh-CN" altLang="en-US" b="1" dirty="0">
                <a:solidFill>
                  <a:schemeClr val="lt1"/>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grpSp>
      <p:cxnSp>
        <p:nvCxnSpPr>
          <p:cNvPr id="24" name="直接连接符 23"/>
          <p:cNvCxnSpPr/>
          <p:nvPr/>
        </p:nvCxnSpPr>
        <p:spPr>
          <a:xfrm flipV="1">
            <a:off x="7016883" y="2088950"/>
            <a:ext cx="575614" cy="476705"/>
          </a:xfrm>
          <a:prstGeom prst="line">
            <a:avLst/>
          </a:prstGeom>
          <a:noFill/>
          <a:ln w="25400" cap="flat" cmpd="sng" algn="ctr">
            <a:solidFill>
              <a:sysClr val="windowText" lastClr="000000">
                <a:lumMod val="75000"/>
                <a:lumOff val="25000"/>
              </a:sysClr>
            </a:solidFill>
            <a:prstDash val="sysDot"/>
            <a:headEnd type="oval"/>
            <a:tailEnd type="oval"/>
          </a:ln>
          <a:effectLst/>
        </p:spPr>
      </p:cxnSp>
      <p:cxnSp>
        <p:nvCxnSpPr>
          <p:cNvPr id="25" name="直接连接符 24"/>
          <p:cNvCxnSpPr/>
          <p:nvPr/>
        </p:nvCxnSpPr>
        <p:spPr>
          <a:xfrm flipH="1" flipV="1">
            <a:off x="4270779" y="2088950"/>
            <a:ext cx="459404" cy="476705"/>
          </a:xfrm>
          <a:prstGeom prst="line">
            <a:avLst/>
          </a:prstGeom>
          <a:noFill/>
          <a:ln w="25400" cap="flat" cmpd="sng" algn="ctr">
            <a:solidFill>
              <a:sysClr val="windowText" lastClr="000000">
                <a:lumMod val="75000"/>
                <a:lumOff val="25000"/>
              </a:sysClr>
            </a:solidFill>
            <a:prstDash val="sysDot"/>
            <a:headEnd type="oval"/>
            <a:tailEnd type="oval"/>
          </a:ln>
          <a:effectLst/>
        </p:spPr>
      </p:cxnSp>
      <p:cxnSp>
        <p:nvCxnSpPr>
          <p:cNvPr id="26" name="直接连接符 25"/>
          <p:cNvCxnSpPr/>
          <p:nvPr/>
        </p:nvCxnSpPr>
        <p:spPr>
          <a:xfrm flipH="1" flipV="1">
            <a:off x="7023047" y="4898543"/>
            <a:ext cx="459404" cy="476705"/>
          </a:xfrm>
          <a:prstGeom prst="line">
            <a:avLst/>
          </a:prstGeom>
          <a:noFill/>
          <a:ln w="25400" cap="flat" cmpd="sng" algn="ctr">
            <a:solidFill>
              <a:sysClr val="windowText" lastClr="000000">
                <a:lumMod val="75000"/>
                <a:lumOff val="25000"/>
              </a:sysClr>
            </a:solidFill>
            <a:prstDash val="sysDot"/>
            <a:headEnd type="oval"/>
            <a:tailEnd type="oval"/>
          </a:ln>
          <a:effectLst/>
        </p:spPr>
      </p:cxnSp>
      <p:cxnSp>
        <p:nvCxnSpPr>
          <p:cNvPr id="27" name="直接连接符 26"/>
          <p:cNvCxnSpPr/>
          <p:nvPr/>
        </p:nvCxnSpPr>
        <p:spPr>
          <a:xfrm flipV="1">
            <a:off x="4154566" y="4868817"/>
            <a:ext cx="575614" cy="476705"/>
          </a:xfrm>
          <a:prstGeom prst="line">
            <a:avLst/>
          </a:prstGeom>
          <a:noFill/>
          <a:ln w="25400" cap="flat" cmpd="sng" algn="ctr">
            <a:solidFill>
              <a:sysClr val="windowText" lastClr="000000">
                <a:lumMod val="75000"/>
                <a:lumOff val="25000"/>
              </a:sysClr>
            </a:solidFill>
            <a:prstDash val="sysDot"/>
            <a:headEnd type="oval"/>
            <a:tailEnd type="oval"/>
          </a:ln>
          <a:effectLst/>
        </p:spPr>
      </p:cxnSp>
      <p:sp>
        <p:nvSpPr>
          <p:cNvPr id="28" name="TextBox 11"/>
          <p:cNvSpPr txBox="1">
            <a:spLocks noChangeArrowheads="1"/>
          </p:cNvSpPr>
          <p:nvPr/>
        </p:nvSpPr>
        <p:spPr bwMode="auto">
          <a:xfrm flipH="1">
            <a:off x="2852507" y="1601235"/>
            <a:ext cx="1428259" cy="369277"/>
          </a:xfrm>
          <a:prstGeom prst="rect">
            <a:avLst/>
          </a:prstGeom>
          <a:noFill/>
          <a:ln>
            <a:noFill/>
          </a:ln>
          <a:effectLst/>
          <a:extLst/>
        </p:spPr>
        <p:txBody>
          <a:bodyPr wrap="square" lIns="91385" tIns="45693" rIns="91385" bIns="4569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添加标题    </a:t>
            </a:r>
            <a:endParaRPr lang="en-US" altLang="zh-CN"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31" name="TextBox 11"/>
          <p:cNvSpPr txBox="1">
            <a:spLocks noChangeArrowheads="1"/>
          </p:cNvSpPr>
          <p:nvPr/>
        </p:nvSpPr>
        <p:spPr bwMode="auto">
          <a:xfrm flipH="1">
            <a:off x="2703379" y="4879444"/>
            <a:ext cx="1428259" cy="369277"/>
          </a:xfrm>
          <a:prstGeom prst="rect">
            <a:avLst/>
          </a:prstGeom>
          <a:noFill/>
          <a:ln>
            <a:noFill/>
          </a:ln>
          <a:effectLst/>
          <a:extLst/>
        </p:spPr>
        <p:txBody>
          <a:bodyPr wrap="square" lIns="91385" tIns="45693" rIns="91385" bIns="4569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添加标题    </a:t>
            </a:r>
            <a:endParaRPr lang="en-US" altLang="zh-CN"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34" name="TextBox 11"/>
          <p:cNvSpPr txBox="1">
            <a:spLocks noChangeArrowheads="1"/>
          </p:cNvSpPr>
          <p:nvPr/>
        </p:nvSpPr>
        <p:spPr bwMode="auto">
          <a:xfrm flipH="1">
            <a:off x="7479875" y="4879444"/>
            <a:ext cx="1428259" cy="369277"/>
          </a:xfrm>
          <a:prstGeom prst="rect">
            <a:avLst/>
          </a:prstGeom>
          <a:noFill/>
          <a:ln>
            <a:noFill/>
          </a:ln>
          <a:effectLst/>
          <a:extLst/>
        </p:spPr>
        <p:txBody>
          <a:bodyPr wrap="square" lIns="91385" tIns="45693" rIns="91385" bIns="4569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添加标题    </a:t>
            </a:r>
            <a:endParaRPr lang="en-US" altLang="zh-CN"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37" name="TextBox 11"/>
          <p:cNvSpPr txBox="1">
            <a:spLocks noChangeArrowheads="1"/>
          </p:cNvSpPr>
          <p:nvPr/>
        </p:nvSpPr>
        <p:spPr bwMode="auto">
          <a:xfrm flipH="1">
            <a:off x="7592500" y="1602747"/>
            <a:ext cx="1428259" cy="369277"/>
          </a:xfrm>
          <a:prstGeom prst="rect">
            <a:avLst/>
          </a:prstGeom>
          <a:noFill/>
          <a:ln>
            <a:noFill/>
          </a:ln>
          <a:effectLst/>
          <a:extLst/>
        </p:spPr>
        <p:txBody>
          <a:bodyPr wrap="square" lIns="91385" tIns="45693" rIns="91385" bIns="4569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添加标题    </a:t>
            </a:r>
            <a:endParaRPr lang="en-US" altLang="zh-CN" b="1" kern="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40" name="矩形 1"/>
          <p:cNvSpPr>
            <a:spLocks noChangeArrowheads="1"/>
          </p:cNvSpPr>
          <p:nvPr/>
        </p:nvSpPr>
        <p:spPr bwMode="auto">
          <a:xfrm>
            <a:off x="8183102" y="2171016"/>
            <a:ext cx="3312959" cy="107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fontAlgn="base">
              <a:spcBef>
                <a:spcPct val="0"/>
              </a:spcBef>
              <a:spcAft>
                <a:spcPct val="0"/>
              </a:spcAft>
            </a:pPr>
            <a:r>
              <a:rPr lang="zh-CN" altLang="en-US" sz="160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单击此处添加文本单击此处添加文本单击此处添加文本单击此处添加文本单击此处添加文本单击此处添加文本</a:t>
            </a:r>
          </a:p>
        </p:txBody>
      </p:sp>
      <p:sp>
        <p:nvSpPr>
          <p:cNvPr id="41" name="矩形 1"/>
          <p:cNvSpPr>
            <a:spLocks noChangeArrowheads="1"/>
          </p:cNvSpPr>
          <p:nvPr/>
        </p:nvSpPr>
        <p:spPr bwMode="auto">
          <a:xfrm>
            <a:off x="8306629" y="5376367"/>
            <a:ext cx="3312959" cy="107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fontAlgn="base">
              <a:spcBef>
                <a:spcPct val="0"/>
              </a:spcBef>
              <a:spcAft>
                <a:spcPct val="0"/>
              </a:spcAft>
            </a:pPr>
            <a:r>
              <a:rPr lang="zh-CN" altLang="en-US" sz="160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单击此处添加文本单击此处添加文本单击此处添加文本单击此处添加文本单击此处添加文本单击此处添加文本</a:t>
            </a:r>
          </a:p>
        </p:txBody>
      </p:sp>
      <p:sp>
        <p:nvSpPr>
          <p:cNvPr id="42" name="矩形 1"/>
          <p:cNvSpPr>
            <a:spLocks noChangeArrowheads="1"/>
          </p:cNvSpPr>
          <p:nvPr/>
        </p:nvSpPr>
        <p:spPr bwMode="auto">
          <a:xfrm>
            <a:off x="339857" y="5376367"/>
            <a:ext cx="3312959" cy="107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fontAlgn="base">
              <a:spcBef>
                <a:spcPct val="0"/>
              </a:spcBef>
              <a:spcAft>
                <a:spcPct val="0"/>
              </a:spcAft>
            </a:pPr>
            <a:r>
              <a:rPr lang="zh-CN" altLang="en-US" sz="160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单击此处添加文本单击此处添加文本单击此处添加文本单击此处添加文本单击此处添加文本单击此处添加文本</a:t>
            </a:r>
          </a:p>
        </p:txBody>
      </p:sp>
      <p:sp>
        <p:nvSpPr>
          <p:cNvPr id="43" name="矩形 1"/>
          <p:cNvSpPr>
            <a:spLocks noChangeArrowheads="1"/>
          </p:cNvSpPr>
          <p:nvPr/>
        </p:nvSpPr>
        <p:spPr bwMode="auto">
          <a:xfrm>
            <a:off x="356478" y="2565654"/>
            <a:ext cx="3312959" cy="107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fontAlgn="base">
              <a:spcBef>
                <a:spcPct val="0"/>
              </a:spcBef>
              <a:spcAft>
                <a:spcPct val="0"/>
              </a:spcAft>
            </a:pPr>
            <a:r>
              <a:rPr lang="zh-CN" altLang="en-US" sz="1600" dirty="0">
                <a:solidFill>
                  <a:prstClr val="black">
                    <a:lumMod val="75000"/>
                    <a:lumOff val="25000"/>
                  </a:prstClr>
                </a:solidFill>
                <a:latin typeface="Agency FB" panose="020B0503020202020204" pitchFamily="34" charset="0"/>
                <a:ea typeface="微软雅黑" panose="020B0503020204020204" pitchFamily="34" charset="-122"/>
                <a:cs typeface="+mn-ea"/>
                <a:sym typeface="Agency FB" panose="020B0503020202020204" pitchFamily="34" charset="0"/>
              </a:rPr>
              <a:t>单击此处添加文本单击此处添加文本单击此处添加文本单击此处添加文本单击此处添加文本单击此处添加文本</a:t>
            </a:r>
          </a:p>
        </p:txBody>
      </p:sp>
    </p:spTree>
    <p:extLst>
      <p:ext uri="{BB962C8B-B14F-4D97-AF65-F5344CB8AC3E}">
        <p14:creationId xmlns:p14="http://schemas.microsoft.com/office/powerpoint/2010/main" val="332953727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75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par>
                          <p:cTn id="11" fill="hold">
                            <p:stCondLst>
                              <p:cond delay="750"/>
                            </p:stCondLst>
                            <p:childTnLst>
                              <p:par>
                                <p:cTn id="12" presetID="22" presetClass="entr" presetSubtype="8"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p:stCondLst>
                              <p:cond delay="1750"/>
                            </p:stCondLst>
                            <p:childTnLst>
                              <p:par>
                                <p:cTn id="23" presetID="22" presetClass="entr" presetSubtype="2"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right)">
                                      <p:cBhvr>
                                        <p:cTn id="25" dur="500"/>
                                        <p:tgtEl>
                                          <p:spTgt spid="2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right)">
                                      <p:cBhvr>
                                        <p:cTn id="28" dur="500"/>
                                        <p:tgtEl>
                                          <p:spTgt spid="31"/>
                                        </p:tgtEl>
                                      </p:cBhvr>
                                    </p:animEffect>
                                  </p:childTnLst>
                                </p:cTn>
                              </p:par>
                            </p:childTnLst>
                          </p:cTn>
                        </p:par>
                        <p:par>
                          <p:cTn id="29" fill="hold">
                            <p:stCondLst>
                              <p:cond delay="2250"/>
                            </p:stCondLst>
                            <p:childTnLst>
                              <p:par>
                                <p:cTn id="30" presetID="22" presetClass="entr" presetSubtype="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2750"/>
                            </p:stCondLst>
                            <p:childTnLst>
                              <p:par>
                                <p:cTn id="34" presetID="2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500"/>
                                        <p:tgtEl>
                                          <p:spTgt spid="2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right)">
                                      <p:cBhvr>
                                        <p:cTn id="39" dur="500"/>
                                        <p:tgtEl>
                                          <p:spTgt spid="28"/>
                                        </p:tgtEl>
                                      </p:cBhvr>
                                    </p:animEffect>
                                  </p:childTnLst>
                                </p:cTn>
                              </p:par>
                            </p:childTnLst>
                          </p:cTn>
                        </p:par>
                        <p:par>
                          <p:cTn id="40" fill="hold">
                            <p:stCondLst>
                              <p:cond delay="3250"/>
                            </p:stCondLst>
                            <p:childTnLst>
                              <p:par>
                                <p:cTn id="41" presetID="22" presetClass="entr" presetSubtype="2"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right)">
                                      <p:cBhvr>
                                        <p:cTn id="43" dur="500"/>
                                        <p:tgtEl>
                                          <p:spTgt spid="43"/>
                                        </p:tgtEl>
                                      </p:cBhvr>
                                    </p:animEffect>
                                  </p:childTnLst>
                                </p:cTn>
                              </p:par>
                            </p:childTnLst>
                          </p:cTn>
                        </p:par>
                        <p:par>
                          <p:cTn id="44" fill="hold">
                            <p:stCondLst>
                              <p:cond delay="3750"/>
                            </p:stCondLst>
                            <p:childTnLst>
                              <p:par>
                                <p:cTn id="45" presetID="22" presetClass="entr" presetSubtype="8"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left)">
                                      <p:cBhvr>
                                        <p:cTn id="50" dur="500"/>
                                        <p:tgtEl>
                                          <p:spTgt spid="37"/>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p:bldP spid="31" grpId="0"/>
      <p:bldP spid="34" grpId="0"/>
      <p:bldP spid="37" grpId="0"/>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千图PPT彼岸天：ID 8661124库_组合 37">
            <a:extLst>
              <a:ext uri="{FF2B5EF4-FFF2-40B4-BE49-F238E27FC236}">
                <a16:creationId xmlns:a16="http://schemas.microsoft.com/office/drawing/2014/main" id="{CAE8D799-FF33-49B7-AA55-667F2AF5948E}"/>
              </a:ext>
            </a:extLst>
          </p:cNvPr>
          <p:cNvGrpSpPr/>
          <p:nvPr>
            <p:custDataLst>
              <p:tags r:id="rId1"/>
            </p:custDataLst>
          </p:nvPr>
        </p:nvGrpSpPr>
        <p:grpSpPr>
          <a:xfrm>
            <a:off x="5469063" y="1236411"/>
            <a:ext cx="4325018" cy="1529972"/>
            <a:chOff x="5469063" y="1236411"/>
            <a:chExt cx="4325018" cy="1529972"/>
          </a:xfrm>
        </p:grpSpPr>
        <p:sp>
          <p:nvSpPr>
            <p:cNvPr id="10" name="Oval 52">
              <a:extLst>
                <a:ext uri="{FF2B5EF4-FFF2-40B4-BE49-F238E27FC236}">
                  <a16:creationId xmlns:a16="http://schemas.microsoft.com/office/drawing/2014/main" id="{D5BDEF39-8DC6-48C1-A93B-788DC60B9CB6}"/>
                </a:ext>
              </a:extLst>
            </p:cNvPr>
            <p:cNvSpPr>
              <a:spLocks noChangeAspect="1"/>
            </p:cNvSpPr>
            <p:nvPr/>
          </p:nvSpPr>
          <p:spPr>
            <a:xfrm>
              <a:off x="5469063" y="1236411"/>
              <a:ext cx="1529972" cy="1529972"/>
            </a:xfrm>
            <a:prstGeom prst="ellipse">
              <a:avLst/>
            </a:prstGeom>
            <a:solidFill>
              <a:schemeClr val="accent4">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1" name="Group 53">
              <a:extLst>
                <a:ext uri="{FF2B5EF4-FFF2-40B4-BE49-F238E27FC236}">
                  <a16:creationId xmlns:a16="http://schemas.microsoft.com/office/drawing/2014/main" id="{759D579C-248D-4D3D-88BB-6681A724D770}"/>
                </a:ext>
              </a:extLst>
            </p:cNvPr>
            <p:cNvGrpSpPr/>
            <p:nvPr/>
          </p:nvGrpSpPr>
          <p:grpSpPr>
            <a:xfrm>
              <a:off x="6022254" y="1670699"/>
              <a:ext cx="423591" cy="661395"/>
              <a:chOff x="582613" y="280988"/>
              <a:chExt cx="1085850" cy="1695450"/>
            </a:xfrm>
            <a:solidFill>
              <a:schemeClr val="bg1"/>
            </a:solidFill>
          </p:grpSpPr>
          <p:sp>
            <p:nvSpPr>
              <p:cNvPr id="24" name="Freeform: Shape 54">
                <a:extLst>
                  <a:ext uri="{FF2B5EF4-FFF2-40B4-BE49-F238E27FC236}">
                    <a16:creationId xmlns:a16="http://schemas.microsoft.com/office/drawing/2014/main" id="{F006FE3A-C032-4708-A8E4-08B521E3E66D}"/>
                  </a:ext>
                </a:extLst>
              </p:cNvPr>
              <p:cNvSpPr>
                <a:spLocks/>
              </p:cNvSpPr>
              <p:nvPr/>
            </p:nvSpPr>
            <p:spPr bwMode="auto">
              <a:xfrm>
                <a:off x="582613" y="280988"/>
                <a:ext cx="1085850" cy="1695450"/>
              </a:xfrm>
              <a:custGeom>
                <a:avLst/>
                <a:gdLst/>
                <a:ahLst/>
                <a:cxnLst>
                  <a:cxn ang="0">
                    <a:pos x="255" y="40"/>
                  </a:cxn>
                  <a:cxn ang="0">
                    <a:pos x="214" y="40"/>
                  </a:cxn>
                  <a:cxn ang="0">
                    <a:pos x="214" y="20"/>
                  </a:cxn>
                  <a:cxn ang="0">
                    <a:pos x="194" y="0"/>
                  </a:cxn>
                  <a:cxn ang="0">
                    <a:pos x="92" y="0"/>
                  </a:cxn>
                  <a:cxn ang="0">
                    <a:pos x="71" y="20"/>
                  </a:cxn>
                  <a:cxn ang="0">
                    <a:pos x="71" y="40"/>
                  </a:cxn>
                  <a:cxn ang="0">
                    <a:pos x="30" y="40"/>
                  </a:cxn>
                  <a:cxn ang="0">
                    <a:pos x="0" y="71"/>
                  </a:cxn>
                  <a:cxn ang="0">
                    <a:pos x="0" y="419"/>
                  </a:cxn>
                  <a:cxn ang="0">
                    <a:pos x="30" y="449"/>
                  </a:cxn>
                  <a:cxn ang="0">
                    <a:pos x="255" y="449"/>
                  </a:cxn>
                  <a:cxn ang="0">
                    <a:pos x="286" y="419"/>
                  </a:cxn>
                  <a:cxn ang="0">
                    <a:pos x="286" y="71"/>
                  </a:cxn>
                  <a:cxn ang="0">
                    <a:pos x="255" y="40"/>
                  </a:cxn>
                  <a:cxn ang="0">
                    <a:pos x="265" y="419"/>
                  </a:cxn>
                  <a:cxn ang="0">
                    <a:pos x="255" y="429"/>
                  </a:cxn>
                  <a:cxn ang="0">
                    <a:pos x="30" y="429"/>
                  </a:cxn>
                  <a:cxn ang="0">
                    <a:pos x="20" y="419"/>
                  </a:cxn>
                  <a:cxn ang="0">
                    <a:pos x="20" y="71"/>
                  </a:cxn>
                  <a:cxn ang="0">
                    <a:pos x="30" y="61"/>
                  </a:cxn>
                  <a:cxn ang="0">
                    <a:pos x="255" y="61"/>
                  </a:cxn>
                  <a:cxn ang="0">
                    <a:pos x="265" y="71"/>
                  </a:cxn>
                  <a:cxn ang="0">
                    <a:pos x="265" y="419"/>
                  </a:cxn>
                  <a:cxn ang="0">
                    <a:pos x="265" y="419"/>
                  </a:cxn>
                  <a:cxn ang="0">
                    <a:pos x="265" y="419"/>
                  </a:cxn>
                </a:cxnLst>
                <a:rect l="0" t="0" r="r" b="b"/>
                <a:pathLst>
                  <a:path w="286" h="449">
                    <a:moveTo>
                      <a:pt x="255" y="40"/>
                    </a:moveTo>
                    <a:cubicBezTo>
                      <a:pt x="214" y="40"/>
                      <a:pt x="214" y="40"/>
                      <a:pt x="214" y="40"/>
                    </a:cubicBezTo>
                    <a:cubicBezTo>
                      <a:pt x="214" y="20"/>
                      <a:pt x="214" y="20"/>
                      <a:pt x="214" y="20"/>
                    </a:cubicBezTo>
                    <a:cubicBezTo>
                      <a:pt x="214" y="9"/>
                      <a:pt x="205" y="0"/>
                      <a:pt x="194" y="0"/>
                    </a:cubicBezTo>
                    <a:cubicBezTo>
                      <a:pt x="92" y="0"/>
                      <a:pt x="92" y="0"/>
                      <a:pt x="92" y="0"/>
                    </a:cubicBezTo>
                    <a:cubicBezTo>
                      <a:pt x="80" y="0"/>
                      <a:pt x="71" y="9"/>
                      <a:pt x="71" y="20"/>
                    </a:cubicBezTo>
                    <a:cubicBezTo>
                      <a:pt x="71" y="40"/>
                      <a:pt x="71" y="40"/>
                      <a:pt x="71" y="40"/>
                    </a:cubicBezTo>
                    <a:cubicBezTo>
                      <a:pt x="30" y="40"/>
                      <a:pt x="30" y="40"/>
                      <a:pt x="30" y="40"/>
                    </a:cubicBezTo>
                    <a:cubicBezTo>
                      <a:pt x="13" y="40"/>
                      <a:pt x="0" y="54"/>
                      <a:pt x="0" y="71"/>
                    </a:cubicBezTo>
                    <a:cubicBezTo>
                      <a:pt x="0" y="419"/>
                      <a:pt x="0" y="419"/>
                      <a:pt x="0" y="419"/>
                    </a:cubicBezTo>
                    <a:cubicBezTo>
                      <a:pt x="0" y="436"/>
                      <a:pt x="13" y="449"/>
                      <a:pt x="30" y="449"/>
                    </a:cubicBezTo>
                    <a:cubicBezTo>
                      <a:pt x="255" y="449"/>
                      <a:pt x="255" y="449"/>
                      <a:pt x="255" y="449"/>
                    </a:cubicBezTo>
                    <a:cubicBezTo>
                      <a:pt x="272" y="449"/>
                      <a:pt x="286" y="436"/>
                      <a:pt x="286" y="419"/>
                    </a:cubicBezTo>
                    <a:cubicBezTo>
                      <a:pt x="286" y="71"/>
                      <a:pt x="286" y="71"/>
                      <a:pt x="286" y="71"/>
                    </a:cubicBezTo>
                    <a:cubicBezTo>
                      <a:pt x="286" y="54"/>
                      <a:pt x="272" y="40"/>
                      <a:pt x="255" y="40"/>
                    </a:cubicBezTo>
                    <a:close/>
                    <a:moveTo>
                      <a:pt x="265" y="419"/>
                    </a:moveTo>
                    <a:cubicBezTo>
                      <a:pt x="265" y="424"/>
                      <a:pt x="261" y="429"/>
                      <a:pt x="255" y="429"/>
                    </a:cubicBezTo>
                    <a:cubicBezTo>
                      <a:pt x="30" y="429"/>
                      <a:pt x="30" y="429"/>
                      <a:pt x="30" y="429"/>
                    </a:cubicBezTo>
                    <a:cubicBezTo>
                      <a:pt x="25" y="429"/>
                      <a:pt x="20" y="424"/>
                      <a:pt x="20" y="419"/>
                    </a:cubicBezTo>
                    <a:cubicBezTo>
                      <a:pt x="20" y="71"/>
                      <a:pt x="20" y="71"/>
                      <a:pt x="20" y="71"/>
                    </a:cubicBezTo>
                    <a:cubicBezTo>
                      <a:pt x="20" y="65"/>
                      <a:pt x="25" y="61"/>
                      <a:pt x="30" y="61"/>
                    </a:cubicBezTo>
                    <a:cubicBezTo>
                      <a:pt x="255" y="61"/>
                      <a:pt x="255" y="61"/>
                      <a:pt x="255" y="61"/>
                    </a:cubicBezTo>
                    <a:cubicBezTo>
                      <a:pt x="261" y="61"/>
                      <a:pt x="265" y="65"/>
                      <a:pt x="265" y="71"/>
                    </a:cubicBezTo>
                    <a:lnTo>
                      <a:pt x="265" y="419"/>
                    </a:lnTo>
                    <a:close/>
                    <a:moveTo>
                      <a:pt x="265" y="419"/>
                    </a:moveTo>
                    <a:cubicBezTo>
                      <a:pt x="265" y="419"/>
                      <a:pt x="265" y="419"/>
                      <a:pt x="265" y="419"/>
                    </a:cubicBezTo>
                  </a:path>
                </a:pathLst>
              </a:custGeom>
              <a:grpFill/>
              <a:ln w="9525">
                <a:noFill/>
                <a:round/>
                <a:headEnd/>
                <a:tailEnd/>
              </a:ln>
            </p:spPr>
            <p:txBody>
              <a:bodyPr anchor="ctr"/>
              <a:lstStyle/>
              <a:p>
                <a:pPr algn="ctr"/>
                <a:endParaRPr/>
              </a:p>
            </p:txBody>
          </p:sp>
          <p:sp>
            <p:nvSpPr>
              <p:cNvPr id="25" name="Rectangle 55">
                <a:extLst>
                  <a:ext uri="{FF2B5EF4-FFF2-40B4-BE49-F238E27FC236}">
                    <a16:creationId xmlns:a16="http://schemas.microsoft.com/office/drawing/2014/main" id="{4999AEC5-D45E-4EA7-BB86-E1ECD7883E0F}"/>
                  </a:ext>
                </a:extLst>
              </p:cNvPr>
              <p:cNvSpPr>
                <a:spLocks/>
              </p:cNvSpPr>
              <p:nvPr/>
            </p:nvSpPr>
            <p:spPr bwMode="auto">
              <a:xfrm>
                <a:off x="738188" y="587376"/>
                <a:ext cx="774700" cy="388938"/>
              </a:xfrm>
              <a:prstGeom prst="rect">
                <a:avLst/>
              </a:prstGeom>
              <a:grpFill/>
              <a:ln w="9525">
                <a:noFill/>
                <a:miter lim="800000"/>
                <a:headEnd/>
                <a:tailEnd/>
              </a:ln>
            </p:spPr>
            <p:txBody>
              <a:bodyPr anchor="ctr"/>
              <a:lstStyle/>
              <a:p>
                <a:pPr algn="ctr"/>
                <a:endParaRPr/>
              </a:p>
            </p:txBody>
          </p:sp>
          <p:sp>
            <p:nvSpPr>
              <p:cNvPr id="26" name="Rectangle 56">
                <a:extLst>
                  <a:ext uri="{FF2B5EF4-FFF2-40B4-BE49-F238E27FC236}">
                    <a16:creationId xmlns:a16="http://schemas.microsoft.com/office/drawing/2014/main" id="{73C7D90E-8776-44D9-92CB-1C16BF1ABE72}"/>
                  </a:ext>
                </a:extLst>
              </p:cNvPr>
              <p:cNvSpPr>
                <a:spLocks/>
              </p:cNvSpPr>
              <p:nvPr/>
            </p:nvSpPr>
            <p:spPr bwMode="auto">
              <a:xfrm>
                <a:off x="738188" y="1014413"/>
                <a:ext cx="774700" cy="384175"/>
              </a:xfrm>
              <a:prstGeom prst="rect">
                <a:avLst/>
              </a:prstGeom>
              <a:grpFill/>
              <a:ln w="9525">
                <a:noFill/>
                <a:miter lim="800000"/>
                <a:headEnd/>
                <a:tailEnd/>
              </a:ln>
            </p:spPr>
            <p:txBody>
              <a:bodyPr anchor="ctr"/>
              <a:lstStyle/>
              <a:p>
                <a:pPr algn="ctr"/>
                <a:endParaRPr/>
              </a:p>
            </p:txBody>
          </p:sp>
          <p:sp>
            <p:nvSpPr>
              <p:cNvPr id="27" name="Rectangle 57">
                <a:extLst>
                  <a:ext uri="{FF2B5EF4-FFF2-40B4-BE49-F238E27FC236}">
                    <a16:creationId xmlns:a16="http://schemas.microsoft.com/office/drawing/2014/main" id="{22DD640A-C213-45E5-A2CF-07BF25715679}"/>
                  </a:ext>
                </a:extLst>
              </p:cNvPr>
              <p:cNvSpPr>
                <a:spLocks/>
              </p:cNvSpPr>
              <p:nvPr/>
            </p:nvSpPr>
            <p:spPr bwMode="auto">
              <a:xfrm>
                <a:off x="738188" y="1436688"/>
                <a:ext cx="774700" cy="385763"/>
              </a:xfrm>
              <a:prstGeom prst="rect">
                <a:avLst/>
              </a:prstGeom>
              <a:grpFill/>
              <a:ln w="9525">
                <a:noFill/>
                <a:miter lim="800000"/>
                <a:headEnd/>
                <a:tailEnd/>
              </a:ln>
            </p:spPr>
            <p:txBody>
              <a:bodyPr anchor="ctr"/>
              <a:lstStyle/>
              <a:p>
                <a:pPr algn="ctr"/>
                <a:endParaRPr/>
              </a:p>
            </p:txBody>
          </p:sp>
        </p:grpSp>
        <p:grpSp>
          <p:nvGrpSpPr>
            <p:cNvPr id="12" name="Group 72">
              <a:extLst>
                <a:ext uri="{FF2B5EF4-FFF2-40B4-BE49-F238E27FC236}">
                  <a16:creationId xmlns:a16="http://schemas.microsoft.com/office/drawing/2014/main" id="{1BBEDEF2-1AEE-4643-A103-71790DC4169A}"/>
                </a:ext>
              </a:extLst>
            </p:cNvPr>
            <p:cNvGrpSpPr/>
            <p:nvPr/>
          </p:nvGrpSpPr>
          <p:grpSpPr>
            <a:xfrm>
              <a:off x="7160628" y="1468614"/>
              <a:ext cx="2633453" cy="736484"/>
              <a:chOff x="5619031" y="1468614"/>
              <a:chExt cx="2633453" cy="736484"/>
            </a:xfrm>
          </p:grpSpPr>
          <p:sp>
            <p:nvSpPr>
              <p:cNvPr id="22" name="TextBox 59">
                <a:extLst>
                  <a:ext uri="{FF2B5EF4-FFF2-40B4-BE49-F238E27FC236}">
                    <a16:creationId xmlns:a16="http://schemas.microsoft.com/office/drawing/2014/main" id="{3C941FA0-49E5-49E1-B95F-371849D39E7D}"/>
                  </a:ext>
                </a:extLst>
              </p:cNvPr>
              <p:cNvSpPr txBox="1"/>
              <p:nvPr/>
            </p:nvSpPr>
            <p:spPr>
              <a:xfrm>
                <a:off x="5619031" y="1684058"/>
                <a:ext cx="2633453" cy="521040"/>
              </a:xfrm>
              <a:prstGeom prst="rect">
                <a:avLst/>
              </a:prstGeom>
              <a:noFill/>
            </p:spPr>
            <p:txBody>
              <a:bodyPr wrap="square" lIns="0" tIns="0" rIns="0" bIns="0">
                <a:normAutofit/>
              </a:bodyPr>
              <a:lstStyle/>
              <a:p>
                <a:pPr defTabSz="1219170">
                  <a:lnSpc>
                    <a:spcPct val="120000"/>
                  </a:lnSpc>
                  <a:spcBef>
                    <a:spcPct val="0"/>
                  </a:spcBef>
                  <a:defRPr/>
                </a:pPr>
                <a:r>
                  <a:rPr lang="zh-CN" altLang="en-US" sz="1200" dirty="0">
                    <a:solidFill>
                      <a:schemeClr val="dk1">
                        <a:lumMod val="100000"/>
                      </a:schemeClr>
                    </a:solidFill>
                  </a:rPr>
                  <a:t>请替换文字内容复制你的内容到此</a:t>
                </a:r>
                <a:br>
                  <a:rPr lang="zh-CN" altLang="en-US" sz="1200" dirty="0">
                    <a:solidFill>
                      <a:schemeClr val="dk1">
                        <a:lumMod val="100000"/>
                      </a:schemeClr>
                    </a:solidFill>
                  </a:rPr>
                </a:br>
                <a:r>
                  <a:rPr lang="zh-CN" altLang="en-US" sz="1200" dirty="0">
                    <a:solidFill>
                      <a:schemeClr val="dk1">
                        <a:lumMod val="100000"/>
                      </a:schemeClr>
                    </a:solidFill>
                  </a:rPr>
                  <a:t>千图网</a:t>
                </a:r>
                <a:r>
                  <a:rPr lang="en-US" altLang="zh-CN" sz="1200" dirty="0">
                    <a:solidFill>
                      <a:schemeClr val="dk1">
                        <a:lumMod val="100000"/>
                      </a:schemeClr>
                    </a:solidFill>
                  </a:rPr>
                  <a:t>58PIC.COM</a:t>
                </a:r>
                <a:endParaRPr lang="zh-CN" altLang="en-US" sz="1200" dirty="0">
                  <a:solidFill>
                    <a:schemeClr val="dk1">
                      <a:lumMod val="100000"/>
                    </a:schemeClr>
                  </a:solidFill>
                </a:endParaRPr>
              </a:p>
            </p:txBody>
          </p:sp>
          <p:sp>
            <p:nvSpPr>
              <p:cNvPr id="23" name="Rectangle 60">
                <a:extLst>
                  <a:ext uri="{FF2B5EF4-FFF2-40B4-BE49-F238E27FC236}">
                    <a16:creationId xmlns:a16="http://schemas.microsoft.com/office/drawing/2014/main" id="{EDD47A0E-A7FD-4899-AADC-27ED6016747F}"/>
                  </a:ext>
                </a:extLst>
              </p:cNvPr>
              <p:cNvSpPr/>
              <p:nvPr/>
            </p:nvSpPr>
            <p:spPr>
              <a:xfrm>
                <a:off x="5619031" y="1468614"/>
                <a:ext cx="2633453" cy="215444"/>
              </a:xfrm>
              <a:prstGeom prst="rect">
                <a:avLst/>
              </a:prstGeom>
            </p:spPr>
            <p:txBody>
              <a:bodyPr wrap="none" lIns="0" tIns="0" rIns="0" bIns="0" anchor="ctr">
                <a:normAutofit/>
              </a:bodyPr>
              <a:lstStyle/>
              <a:p>
                <a:r>
                  <a:rPr lang="zh-CN" altLang="en-US" sz="1400" b="1" dirty="0">
                    <a:solidFill>
                      <a:schemeClr val="accent4"/>
                    </a:solidFill>
                  </a:rPr>
                  <a:t>输入标题文本</a:t>
                </a:r>
              </a:p>
            </p:txBody>
          </p:sp>
        </p:grpSp>
      </p:grpSp>
      <p:grpSp>
        <p:nvGrpSpPr>
          <p:cNvPr id="40" name="千图PPT彼岸天：ID 8661124库_组合 39">
            <a:extLst>
              <a:ext uri="{FF2B5EF4-FFF2-40B4-BE49-F238E27FC236}">
                <a16:creationId xmlns:a16="http://schemas.microsoft.com/office/drawing/2014/main" id="{D0CDDC86-41D5-4D64-ADEB-2C60D265DEC0}"/>
              </a:ext>
            </a:extLst>
          </p:cNvPr>
          <p:cNvGrpSpPr/>
          <p:nvPr>
            <p:custDataLst>
              <p:tags r:id="rId2"/>
            </p:custDataLst>
          </p:nvPr>
        </p:nvGrpSpPr>
        <p:grpSpPr>
          <a:xfrm>
            <a:off x="4055801" y="2220033"/>
            <a:ext cx="5529398" cy="2791320"/>
            <a:chOff x="4082193" y="2220033"/>
            <a:chExt cx="5529398" cy="2791320"/>
          </a:xfrm>
        </p:grpSpPr>
        <p:sp>
          <p:nvSpPr>
            <p:cNvPr id="6" name="Oval 41">
              <a:extLst>
                <a:ext uri="{FF2B5EF4-FFF2-40B4-BE49-F238E27FC236}">
                  <a16:creationId xmlns:a16="http://schemas.microsoft.com/office/drawing/2014/main" id="{36F396E5-7AF7-4869-99E6-395FB3637502}"/>
                </a:ext>
              </a:extLst>
            </p:cNvPr>
            <p:cNvSpPr>
              <a:spLocks noChangeAspect="1"/>
            </p:cNvSpPr>
            <p:nvPr/>
          </p:nvSpPr>
          <p:spPr>
            <a:xfrm>
              <a:off x="4082193" y="2220033"/>
              <a:ext cx="2791320" cy="2791320"/>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Group 43">
              <a:extLst>
                <a:ext uri="{FF2B5EF4-FFF2-40B4-BE49-F238E27FC236}">
                  <a16:creationId xmlns:a16="http://schemas.microsoft.com/office/drawing/2014/main" id="{B7D793C4-874D-4EDD-886A-C2220193334B}"/>
                </a:ext>
              </a:extLst>
            </p:cNvPr>
            <p:cNvGrpSpPr/>
            <p:nvPr/>
          </p:nvGrpSpPr>
          <p:grpSpPr>
            <a:xfrm>
              <a:off x="4926613" y="2977831"/>
              <a:ext cx="1102480" cy="1275727"/>
              <a:chOff x="427038" y="271462"/>
              <a:chExt cx="1111250" cy="1285875"/>
            </a:xfrm>
            <a:solidFill>
              <a:schemeClr val="bg1"/>
            </a:solidFill>
          </p:grpSpPr>
          <p:sp>
            <p:nvSpPr>
              <p:cNvPr id="33" name="Freeform: Shape 44">
                <a:extLst>
                  <a:ext uri="{FF2B5EF4-FFF2-40B4-BE49-F238E27FC236}">
                    <a16:creationId xmlns:a16="http://schemas.microsoft.com/office/drawing/2014/main" id="{DA5F2852-7CCE-4F78-8787-357BF7B579F7}"/>
                  </a:ext>
                </a:extLst>
              </p:cNvPr>
              <p:cNvSpPr>
                <a:spLocks/>
              </p:cNvSpPr>
              <p:nvPr/>
            </p:nvSpPr>
            <p:spPr bwMode="auto">
              <a:xfrm>
                <a:off x="700088" y="271462"/>
                <a:ext cx="838200" cy="1285875"/>
              </a:xfrm>
              <a:custGeom>
                <a:avLst/>
                <a:gdLst/>
                <a:ahLst/>
                <a:cxnLst>
                  <a:cxn ang="0">
                    <a:pos x="132" y="58"/>
                  </a:cxn>
                  <a:cxn ang="0">
                    <a:pos x="140" y="73"/>
                  </a:cxn>
                  <a:cxn ang="0">
                    <a:pos x="141" y="77"/>
                  </a:cxn>
                  <a:cxn ang="0">
                    <a:pos x="209" y="193"/>
                  </a:cxn>
                  <a:cxn ang="0">
                    <a:pos x="75" y="327"/>
                  </a:cxn>
                  <a:cxn ang="0">
                    <a:pos x="52" y="316"/>
                  </a:cxn>
                  <a:cxn ang="0">
                    <a:pos x="60" y="269"/>
                  </a:cxn>
                  <a:cxn ang="0">
                    <a:pos x="84" y="251"/>
                  </a:cxn>
                  <a:cxn ang="0">
                    <a:pos x="118" y="208"/>
                  </a:cxn>
                  <a:cxn ang="0">
                    <a:pos x="137" y="152"/>
                  </a:cxn>
                  <a:cxn ang="0">
                    <a:pos x="135" y="90"/>
                  </a:cxn>
                  <a:cxn ang="0">
                    <a:pos x="111" y="36"/>
                  </a:cxn>
                  <a:cxn ang="0">
                    <a:pos x="75" y="5"/>
                  </a:cxn>
                  <a:cxn ang="0">
                    <a:pos x="61" y="1"/>
                  </a:cxn>
                  <a:cxn ang="0">
                    <a:pos x="56" y="0"/>
                  </a:cxn>
                  <a:cxn ang="0">
                    <a:pos x="55" y="5"/>
                  </a:cxn>
                  <a:cxn ang="0">
                    <a:pos x="51" y="17"/>
                  </a:cxn>
                  <a:cxn ang="0">
                    <a:pos x="34" y="48"/>
                  </a:cxn>
                  <a:cxn ang="0">
                    <a:pos x="3" y="132"/>
                  </a:cxn>
                  <a:cxn ang="0">
                    <a:pos x="2" y="180"/>
                  </a:cxn>
                  <a:cxn ang="0">
                    <a:pos x="10" y="227"/>
                  </a:cxn>
                  <a:cxn ang="0">
                    <a:pos x="26" y="277"/>
                  </a:cxn>
                  <a:cxn ang="0">
                    <a:pos x="47" y="243"/>
                  </a:cxn>
                  <a:cxn ang="0">
                    <a:pos x="59" y="217"/>
                  </a:cxn>
                  <a:cxn ang="0">
                    <a:pos x="68" y="191"/>
                  </a:cxn>
                  <a:cxn ang="0">
                    <a:pos x="74" y="166"/>
                  </a:cxn>
                  <a:cxn ang="0">
                    <a:pos x="76" y="143"/>
                  </a:cxn>
                  <a:cxn ang="0">
                    <a:pos x="75" y="124"/>
                  </a:cxn>
                  <a:cxn ang="0">
                    <a:pos x="73" y="109"/>
                  </a:cxn>
                  <a:cxn ang="0">
                    <a:pos x="70" y="96"/>
                  </a:cxn>
                  <a:cxn ang="0">
                    <a:pos x="74" y="109"/>
                  </a:cxn>
                  <a:cxn ang="0">
                    <a:pos x="77" y="123"/>
                  </a:cxn>
                  <a:cxn ang="0">
                    <a:pos x="80" y="143"/>
                  </a:cxn>
                  <a:cxn ang="0">
                    <a:pos x="79" y="167"/>
                  </a:cxn>
                  <a:cxn ang="0">
                    <a:pos x="75" y="193"/>
                  </a:cxn>
                  <a:cxn ang="0">
                    <a:pos x="68" y="220"/>
                  </a:cxn>
                  <a:cxn ang="0">
                    <a:pos x="57" y="248"/>
                  </a:cxn>
                  <a:cxn ang="0">
                    <a:pos x="50" y="263"/>
                  </a:cxn>
                  <a:cxn ang="0">
                    <a:pos x="50" y="263"/>
                  </a:cxn>
                  <a:cxn ang="0">
                    <a:pos x="44" y="274"/>
                  </a:cxn>
                  <a:cxn ang="0">
                    <a:pos x="43" y="277"/>
                  </a:cxn>
                  <a:cxn ang="0">
                    <a:pos x="43" y="277"/>
                  </a:cxn>
                  <a:cxn ang="0">
                    <a:pos x="42" y="322"/>
                  </a:cxn>
                  <a:cxn ang="0">
                    <a:pos x="75" y="340"/>
                  </a:cxn>
                  <a:cxn ang="0">
                    <a:pos x="221" y="193"/>
                  </a:cxn>
                  <a:cxn ang="0">
                    <a:pos x="132" y="58"/>
                  </a:cxn>
                  <a:cxn ang="0">
                    <a:pos x="132" y="58"/>
                  </a:cxn>
                  <a:cxn ang="0">
                    <a:pos x="132" y="58"/>
                  </a:cxn>
                </a:cxnLst>
                <a:rect l="0" t="0" r="r" b="b"/>
                <a:pathLst>
                  <a:path w="221" h="340">
                    <a:moveTo>
                      <a:pt x="132" y="58"/>
                    </a:moveTo>
                    <a:cubicBezTo>
                      <a:pt x="134" y="64"/>
                      <a:pt x="137" y="68"/>
                      <a:pt x="140" y="73"/>
                    </a:cubicBezTo>
                    <a:cubicBezTo>
                      <a:pt x="140" y="74"/>
                      <a:pt x="141" y="76"/>
                      <a:pt x="141" y="77"/>
                    </a:cubicBezTo>
                    <a:cubicBezTo>
                      <a:pt x="182" y="100"/>
                      <a:pt x="209" y="143"/>
                      <a:pt x="209" y="193"/>
                    </a:cubicBezTo>
                    <a:cubicBezTo>
                      <a:pt x="209" y="267"/>
                      <a:pt x="149" y="327"/>
                      <a:pt x="75" y="327"/>
                    </a:cubicBezTo>
                    <a:cubicBezTo>
                      <a:pt x="75" y="327"/>
                      <a:pt x="59" y="327"/>
                      <a:pt x="52" y="316"/>
                    </a:cubicBezTo>
                    <a:cubicBezTo>
                      <a:pt x="46" y="306"/>
                      <a:pt x="49" y="290"/>
                      <a:pt x="60" y="269"/>
                    </a:cubicBezTo>
                    <a:cubicBezTo>
                      <a:pt x="68" y="264"/>
                      <a:pt x="76" y="258"/>
                      <a:pt x="84" y="251"/>
                    </a:cubicBezTo>
                    <a:cubicBezTo>
                      <a:pt x="97" y="240"/>
                      <a:pt x="109" y="225"/>
                      <a:pt x="118" y="208"/>
                    </a:cubicBezTo>
                    <a:cubicBezTo>
                      <a:pt x="127" y="191"/>
                      <a:pt x="134" y="172"/>
                      <a:pt x="137" y="152"/>
                    </a:cubicBezTo>
                    <a:cubicBezTo>
                      <a:pt x="140" y="132"/>
                      <a:pt x="140" y="111"/>
                      <a:pt x="135" y="90"/>
                    </a:cubicBezTo>
                    <a:cubicBezTo>
                      <a:pt x="131" y="70"/>
                      <a:pt x="122" y="51"/>
                      <a:pt x="111" y="36"/>
                    </a:cubicBezTo>
                    <a:cubicBezTo>
                      <a:pt x="100" y="20"/>
                      <a:pt x="86" y="9"/>
                      <a:pt x="75" y="5"/>
                    </a:cubicBezTo>
                    <a:cubicBezTo>
                      <a:pt x="70" y="2"/>
                      <a:pt x="64" y="1"/>
                      <a:pt x="61" y="1"/>
                    </a:cubicBezTo>
                    <a:cubicBezTo>
                      <a:pt x="58" y="0"/>
                      <a:pt x="56" y="0"/>
                      <a:pt x="56" y="0"/>
                    </a:cubicBezTo>
                    <a:cubicBezTo>
                      <a:pt x="56" y="0"/>
                      <a:pt x="56" y="2"/>
                      <a:pt x="55" y="5"/>
                    </a:cubicBezTo>
                    <a:cubicBezTo>
                      <a:pt x="55" y="8"/>
                      <a:pt x="53" y="12"/>
                      <a:pt x="51" y="17"/>
                    </a:cubicBezTo>
                    <a:cubicBezTo>
                      <a:pt x="47" y="26"/>
                      <a:pt x="41" y="37"/>
                      <a:pt x="34" y="48"/>
                    </a:cubicBezTo>
                    <a:cubicBezTo>
                      <a:pt x="20" y="71"/>
                      <a:pt x="8" y="100"/>
                      <a:pt x="3" y="132"/>
                    </a:cubicBezTo>
                    <a:cubicBezTo>
                      <a:pt x="1" y="147"/>
                      <a:pt x="0" y="164"/>
                      <a:pt x="2" y="180"/>
                    </a:cubicBezTo>
                    <a:cubicBezTo>
                      <a:pt x="3" y="196"/>
                      <a:pt x="6" y="212"/>
                      <a:pt x="10" y="227"/>
                    </a:cubicBezTo>
                    <a:cubicBezTo>
                      <a:pt x="14" y="239"/>
                      <a:pt x="22" y="269"/>
                      <a:pt x="26" y="277"/>
                    </a:cubicBezTo>
                    <a:cubicBezTo>
                      <a:pt x="34" y="266"/>
                      <a:pt x="41" y="255"/>
                      <a:pt x="47" y="243"/>
                    </a:cubicBezTo>
                    <a:cubicBezTo>
                      <a:pt x="52" y="234"/>
                      <a:pt x="55" y="226"/>
                      <a:pt x="59" y="217"/>
                    </a:cubicBezTo>
                    <a:cubicBezTo>
                      <a:pt x="63" y="209"/>
                      <a:pt x="65" y="200"/>
                      <a:pt x="68" y="191"/>
                    </a:cubicBezTo>
                    <a:cubicBezTo>
                      <a:pt x="71" y="183"/>
                      <a:pt x="72" y="174"/>
                      <a:pt x="74" y="166"/>
                    </a:cubicBezTo>
                    <a:cubicBezTo>
                      <a:pt x="75" y="158"/>
                      <a:pt x="76" y="150"/>
                      <a:pt x="76" y="143"/>
                    </a:cubicBezTo>
                    <a:cubicBezTo>
                      <a:pt x="76" y="136"/>
                      <a:pt x="76" y="130"/>
                      <a:pt x="75" y="124"/>
                    </a:cubicBezTo>
                    <a:cubicBezTo>
                      <a:pt x="75" y="118"/>
                      <a:pt x="73" y="113"/>
                      <a:pt x="73" y="109"/>
                    </a:cubicBezTo>
                    <a:cubicBezTo>
                      <a:pt x="71" y="101"/>
                      <a:pt x="70" y="96"/>
                      <a:pt x="70" y="96"/>
                    </a:cubicBezTo>
                    <a:cubicBezTo>
                      <a:pt x="70" y="96"/>
                      <a:pt x="71" y="101"/>
                      <a:pt x="74" y="109"/>
                    </a:cubicBezTo>
                    <a:cubicBezTo>
                      <a:pt x="75" y="113"/>
                      <a:pt x="77" y="117"/>
                      <a:pt x="77" y="123"/>
                    </a:cubicBezTo>
                    <a:cubicBezTo>
                      <a:pt x="78" y="129"/>
                      <a:pt x="79" y="136"/>
                      <a:pt x="80" y="143"/>
                    </a:cubicBezTo>
                    <a:cubicBezTo>
                      <a:pt x="80" y="151"/>
                      <a:pt x="80" y="159"/>
                      <a:pt x="79" y="167"/>
                    </a:cubicBezTo>
                    <a:cubicBezTo>
                      <a:pt x="78" y="175"/>
                      <a:pt x="77" y="184"/>
                      <a:pt x="75" y="193"/>
                    </a:cubicBezTo>
                    <a:cubicBezTo>
                      <a:pt x="73" y="202"/>
                      <a:pt x="71" y="211"/>
                      <a:pt x="68" y="220"/>
                    </a:cubicBezTo>
                    <a:cubicBezTo>
                      <a:pt x="64" y="229"/>
                      <a:pt x="61" y="239"/>
                      <a:pt x="57" y="248"/>
                    </a:cubicBezTo>
                    <a:cubicBezTo>
                      <a:pt x="55" y="253"/>
                      <a:pt x="52" y="258"/>
                      <a:pt x="50" y="263"/>
                    </a:cubicBezTo>
                    <a:cubicBezTo>
                      <a:pt x="50" y="263"/>
                      <a:pt x="50" y="263"/>
                      <a:pt x="50" y="263"/>
                    </a:cubicBezTo>
                    <a:cubicBezTo>
                      <a:pt x="48" y="267"/>
                      <a:pt x="46" y="270"/>
                      <a:pt x="44" y="274"/>
                    </a:cubicBezTo>
                    <a:cubicBezTo>
                      <a:pt x="44" y="275"/>
                      <a:pt x="43" y="276"/>
                      <a:pt x="43" y="277"/>
                    </a:cubicBezTo>
                    <a:cubicBezTo>
                      <a:pt x="43" y="277"/>
                      <a:pt x="43" y="277"/>
                      <a:pt x="43" y="277"/>
                    </a:cubicBezTo>
                    <a:cubicBezTo>
                      <a:pt x="36" y="296"/>
                      <a:pt x="35" y="311"/>
                      <a:pt x="42" y="322"/>
                    </a:cubicBezTo>
                    <a:cubicBezTo>
                      <a:pt x="52" y="339"/>
                      <a:pt x="74" y="340"/>
                      <a:pt x="75" y="340"/>
                    </a:cubicBezTo>
                    <a:cubicBezTo>
                      <a:pt x="155" y="340"/>
                      <a:pt x="221" y="274"/>
                      <a:pt x="221" y="193"/>
                    </a:cubicBezTo>
                    <a:cubicBezTo>
                      <a:pt x="221" y="133"/>
                      <a:pt x="184" y="81"/>
                      <a:pt x="132" y="58"/>
                    </a:cubicBezTo>
                    <a:close/>
                    <a:moveTo>
                      <a:pt x="132" y="58"/>
                    </a:moveTo>
                    <a:cubicBezTo>
                      <a:pt x="132" y="58"/>
                      <a:pt x="132" y="58"/>
                      <a:pt x="132" y="58"/>
                    </a:cubicBezTo>
                  </a:path>
                </a:pathLst>
              </a:custGeom>
              <a:grpFill/>
              <a:ln w="9525">
                <a:noFill/>
                <a:round/>
                <a:headEnd/>
                <a:tailEnd/>
              </a:ln>
            </p:spPr>
            <p:txBody>
              <a:bodyPr anchor="ctr"/>
              <a:lstStyle/>
              <a:p>
                <a:pPr algn="ctr"/>
                <a:endParaRPr/>
              </a:p>
            </p:txBody>
          </p:sp>
          <p:sp>
            <p:nvSpPr>
              <p:cNvPr id="34" name="Freeform: Shape 45">
                <a:extLst>
                  <a:ext uri="{FF2B5EF4-FFF2-40B4-BE49-F238E27FC236}">
                    <a16:creationId xmlns:a16="http://schemas.microsoft.com/office/drawing/2014/main" id="{088A016B-60CB-41F1-AF99-D1964550E78C}"/>
                  </a:ext>
                </a:extLst>
              </p:cNvPr>
              <p:cNvSpPr>
                <a:spLocks/>
              </p:cNvSpPr>
              <p:nvPr/>
            </p:nvSpPr>
            <p:spPr bwMode="auto">
              <a:xfrm>
                <a:off x="427038" y="490537"/>
                <a:ext cx="346075" cy="1001713"/>
              </a:xfrm>
              <a:custGeom>
                <a:avLst/>
                <a:gdLst/>
                <a:ahLst/>
                <a:cxnLst>
                  <a:cxn ang="0">
                    <a:pos x="69" y="217"/>
                  </a:cxn>
                  <a:cxn ang="0">
                    <a:pos x="32" y="205"/>
                  </a:cxn>
                  <a:cxn ang="0">
                    <a:pos x="12" y="135"/>
                  </a:cxn>
                  <a:cxn ang="0">
                    <a:pos x="85" y="16"/>
                  </a:cxn>
                  <a:cxn ang="0">
                    <a:pos x="91" y="0"/>
                  </a:cxn>
                  <a:cxn ang="0">
                    <a:pos x="0" y="135"/>
                  </a:cxn>
                  <a:cxn ang="0">
                    <a:pos x="22" y="212"/>
                  </a:cxn>
                  <a:cxn ang="0">
                    <a:pos x="17" y="251"/>
                  </a:cxn>
                  <a:cxn ang="0">
                    <a:pos x="20" y="256"/>
                  </a:cxn>
                  <a:cxn ang="0">
                    <a:pos x="29" y="250"/>
                  </a:cxn>
                  <a:cxn ang="0">
                    <a:pos x="39" y="265"/>
                  </a:cxn>
                  <a:cxn ang="0">
                    <a:pos x="49" y="259"/>
                  </a:cxn>
                  <a:cxn ang="0">
                    <a:pos x="40" y="243"/>
                  </a:cxn>
                  <a:cxn ang="0">
                    <a:pos x="51" y="236"/>
                  </a:cxn>
                  <a:cxn ang="0">
                    <a:pos x="61" y="251"/>
                  </a:cxn>
                  <a:cxn ang="0">
                    <a:pos x="71" y="245"/>
                  </a:cxn>
                  <a:cxn ang="0">
                    <a:pos x="61" y="230"/>
                  </a:cxn>
                  <a:cxn ang="0">
                    <a:pos x="73" y="222"/>
                  </a:cxn>
                  <a:cxn ang="0">
                    <a:pos x="69" y="217"/>
                  </a:cxn>
                  <a:cxn ang="0">
                    <a:pos x="25" y="238"/>
                  </a:cxn>
                  <a:cxn ang="0">
                    <a:pos x="33" y="218"/>
                  </a:cxn>
                  <a:cxn ang="0">
                    <a:pos x="55" y="219"/>
                  </a:cxn>
                  <a:cxn ang="0">
                    <a:pos x="25" y="238"/>
                  </a:cxn>
                  <a:cxn ang="0">
                    <a:pos x="25" y="238"/>
                  </a:cxn>
                  <a:cxn ang="0">
                    <a:pos x="25" y="238"/>
                  </a:cxn>
                </a:cxnLst>
                <a:rect l="0" t="0" r="r" b="b"/>
                <a:pathLst>
                  <a:path w="91" h="265">
                    <a:moveTo>
                      <a:pt x="69" y="217"/>
                    </a:moveTo>
                    <a:cubicBezTo>
                      <a:pt x="61" y="205"/>
                      <a:pt x="46" y="200"/>
                      <a:pt x="32" y="205"/>
                    </a:cubicBezTo>
                    <a:cubicBezTo>
                      <a:pt x="19" y="184"/>
                      <a:pt x="12" y="160"/>
                      <a:pt x="12" y="135"/>
                    </a:cubicBezTo>
                    <a:cubicBezTo>
                      <a:pt x="12" y="83"/>
                      <a:pt x="42" y="39"/>
                      <a:pt x="85" y="16"/>
                    </a:cubicBezTo>
                    <a:cubicBezTo>
                      <a:pt x="86" y="10"/>
                      <a:pt x="88" y="5"/>
                      <a:pt x="91" y="0"/>
                    </a:cubicBezTo>
                    <a:cubicBezTo>
                      <a:pt x="38" y="22"/>
                      <a:pt x="0" y="74"/>
                      <a:pt x="0" y="135"/>
                    </a:cubicBezTo>
                    <a:cubicBezTo>
                      <a:pt x="0" y="162"/>
                      <a:pt x="8" y="189"/>
                      <a:pt x="22" y="212"/>
                    </a:cubicBezTo>
                    <a:cubicBezTo>
                      <a:pt x="11" y="222"/>
                      <a:pt x="9" y="238"/>
                      <a:pt x="17" y="251"/>
                    </a:cubicBezTo>
                    <a:cubicBezTo>
                      <a:pt x="20" y="256"/>
                      <a:pt x="20" y="256"/>
                      <a:pt x="20" y="256"/>
                    </a:cubicBezTo>
                    <a:cubicBezTo>
                      <a:pt x="29" y="250"/>
                      <a:pt x="29" y="250"/>
                      <a:pt x="29" y="250"/>
                    </a:cubicBezTo>
                    <a:cubicBezTo>
                      <a:pt x="39" y="265"/>
                      <a:pt x="39" y="265"/>
                      <a:pt x="39" y="265"/>
                    </a:cubicBezTo>
                    <a:cubicBezTo>
                      <a:pt x="49" y="259"/>
                      <a:pt x="49" y="259"/>
                      <a:pt x="49" y="259"/>
                    </a:cubicBezTo>
                    <a:cubicBezTo>
                      <a:pt x="40" y="243"/>
                      <a:pt x="40" y="243"/>
                      <a:pt x="40" y="243"/>
                    </a:cubicBezTo>
                    <a:cubicBezTo>
                      <a:pt x="51" y="236"/>
                      <a:pt x="51" y="236"/>
                      <a:pt x="51" y="236"/>
                    </a:cubicBezTo>
                    <a:cubicBezTo>
                      <a:pt x="61" y="251"/>
                      <a:pt x="61" y="251"/>
                      <a:pt x="61" y="251"/>
                    </a:cubicBezTo>
                    <a:cubicBezTo>
                      <a:pt x="71" y="245"/>
                      <a:pt x="71" y="245"/>
                      <a:pt x="71" y="245"/>
                    </a:cubicBezTo>
                    <a:cubicBezTo>
                      <a:pt x="61" y="230"/>
                      <a:pt x="61" y="230"/>
                      <a:pt x="61" y="230"/>
                    </a:cubicBezTo>
                    <a:cubicBezTo>
                      <a:pt x="73" y="222"/>
                      <a:pt x="73" y="222"/>
                      <a:pt x="73" y="222"/>
                    </a:cubicBezTo>
                    <a:lnTo>
                      <a:pt x="69" y="217"/>
                    </a:lnTo>
                    <a:close/>
                    <a:moveTo>
                      <a:pt x="25" y="238"/>
                    </a:moveTo>
                    <a:cubicBezTo>
                      <a:pt x="23" y="231"/>
                      <a:pt x="26" y="222"/>
                      <a:pt x="33" y="218"/>
                    </a:cubicBezTo>
                    <a:cubicBezTo>
                      <a:pt x="40" y="213"/>
                      <a:pt x="49" y="214"/>
                      <a:pt x="55" y="219"/>
                    </a:cubicBezTo>
                    <a:lnTo>
                      <a:pt x="25" y="238"/>
                    </a:lnTo>
                    <a:close/>
                    <a:moveTo>
                      <a:pt x="25" y="238"/>
                    </a:moveTo>
                    <a:cubicBezTo>
                      <a:pt x="25" y="238"/>
                      <a:pt x="25" y="238"/>
                      <a:pt x="25" y="238"/>
                    </a:cubicBezTo>
                  </a:path>
                </a:pathLst>
              </a:custGeom>
              <a:grpFill/>
              <a:ln w="9525">
                <a:noFill/>
                <a:round/>
                <a:headEnd/>
                <a:tailEnd/>
              </a:ln>
            </p:spPr>
            <p:txBody>
              <a:bodyPr anchor="ctr"/>
              <a:lstStyle/>
              <a:p>
                <a:pPr algn="ctr"/>
                <a:endParaRPr/>
              </a:p>
            </p:txBody>
          </p:sp>
        </p:grpSp>
        <p:grpSp>
          <p:nvGrpSpPr>
            <p:cNvPr id="13" name="Group 73">
              <a:extLst>
                <a:ext uri="{FF2B5EF4-FFF2-40B4-BE49-F238E27FC236}">
                  <a16:creationId xmlns:a16="http://schemas.microsoft.com/office/drawing/2014/main" id="{D511D3EA-516B-40EB-B3BF-80793764B478}"/>
                </a:ext>
              </a:extLst>
            </p:cNvPr>
            <p:cNvGrpSpPr/>
            <p:nvPr/>
          </p:nvGrpSpPr>
          <p:grpSpPr>
            <a:xfrm>
              <a:off x="6978138" y="2609176"/>
              <a:ext cx="2633453" cy="736484"/>
              <a:chOff x="5619031" y="2609176"/>
              <a:chExt cx="2633453" cy="736484"/>
            </a:xfrm>
          </p:grpSpPr>
          <p:sp>
            <p:nvSpPr>
              <p:cNvPr id="20" name="TextBox 62">
                <a:extLst>
                  <a:ext uri="{FF2B5EF4-FFF2-40B4-BE49-F238E27FC236}">
                    <a16:creationId xmlns:a16="http://schemas.microsoft.com/office/drawing/2014/main" id="{0584BDD5-CCDE-4BE5-9A54-B4148BF23A97}"/>
                  </a:ext>
                </a:extLst>
              </p:cNvPr>
              <p:cNvSpPr txBox="1"/>
              <p:nvPr/>
            </p:nvSpPr>
            <p:spPr>
              <a:xfrm>
                <a:off x="5619031" y="2824620"/>
                <a:ext cx="2633453" cy="521040"/>
              </a:xfrm>
              <a:prstGeom prst="rect">
                <a:avLst/>
              </a:prstGeom>
              <a:noFill/>
            </p:spPr>
            <p:txBody>
              <a:bodyPr wrap="square" lIns="0" tIns="0" rIns="0" bIns="0">
                <a:normAutofit/>
              </a:bodyPr>
              <a:lstStyle/>
              <a:p>
                <a:pPr defTabSz="1219170">
                  <a:lnSpc>
                    <a:spcPct val="120000"/>
                  </a:lnSpc>
                  <a:spcBef>
                    <a:spcPct val="0"/>
                  </a:spcBef>
                  <a:defRPr/>
                </a:pPr>
                <a:r>
                  <a:rPr lang="zh-CN" altLang="en-US" sz="1200" dirty="0">
                    <a:solidFill>
                      <a:schemeClr val="dk1">
                        <a:lumMod val="100000"/>
                      </a:schemeClr>
                    </a:solidFill>
                  </a:rPr>
                  <a:t>请替换文字内容复制你的内容到此</a:t>
                </a:r>
                <a:br>
                  <a:rPr lang="zh-CN" altLang="en-US" sz="1200" dirty="0">
                    <a:solidFill>
                      <a:schemeClr val="dk1">
                        <a:lumMod val="100000"/>
                      </a:schemeClr>
                    </a:solidFill>
                  </a:rPr>
                </a:br>
                <a:r>
                  <a:rPr lang="zh-CN" altLang="en-US" sz="1200" dirty="0">
                    <a:solidFill>
                      <a:schemeClr val="dk1">
                        <a:lumMod val="100000"/>
                      </a:schemeClr>
                    </a:solidFill>
                  </a:rPr>
                  <a:t>千图网</a:t>
                </a:r>
                <a:r>
                  <a:rPr lang="en-US" altLang="zh-CN" sz="1200" dirty="0">
                    <a:solidFill>
                      <a:schemeClr val="dk1">
                        <a:lumMod val="100000"/>
                      </a:schemeClr>
                    </a:solidFill>
                  </a:rPr>
                  <a:t>58PIC.COM</a:t>
                </a:r>
                <a:endParaRPr lang="zh-CN" altLang="en-US" sz="1200" dirty="0">
                  <a:solidFill>
                    <a:schemeClr val="dk1">
                      <a:lumMod val="100000"/>
                    </a:schemeClr>
                  </a:solidFill>
                </a:endParaRPr>
              </a:p>
            </p:txBody>
          </p:sp>
          <p:sp>
            <p:nvSpPr>
              <p:cNvPr id="21" name="Rectangle 63">
                <a:extLst>
                  <a:ext uri="{FF2B5EF4-FFF2-40B4-BE49-F238E27FC236}">
                    <a16:creationId xmlns:a16="http://schemas.microsoft.com/office/drawing/2014/main" id="{41265991-FC9E-40CB-A309-F190E80DA6BF}"/>
                  </a:ext>
                </a:extLst>
              </p:cNvPr>
              <p:cNvSpPr/>
              <p:nvPr/>
            </p:nvSpPr>
            <p:spPr>
              <a:xfrm>
                <a:off x="5619031" y="2609176"/>
                <a:ext cx="2633453" cy="215444"/>
              </a:xfrm>
              <a:prstGeom prst="rect">
                <a:avLst/>
              </a:prstGeom>
            </p:spPr>
            <p:txBody>
              <a:bodyPr wrap="none" lIns="0" tIns="0" rIns="0" bIns="0" anchor="ctr">
                <a:normAutofit/>
              </a:bodyPr>
              <a:lstStyle/>
              <a:p>
                <a:r>
                  <a:rPr lang="zh-CN" altLang="en-US" sz="1400" b="1" dirty="0">
                    <a:solidFill>
                      <a:schemeClr val="accent2"/>
                    </a:solidFill>
                  </a:rPr>
                  <a:t>输入标题文本</a:t>
                </a:r>
              </a:p>
            </p:txBody>
          </p:sp>
        </p:grpSp>
      </p:grpSp>
      <p:grpSp>
        <p:nvGrpSpPr>
          <p:cNvPr id="39" name="千图PPT彼岸天：ID 8661124库_组合 38">
            <a:extLst>
              <a:ext uri="{FF2B5EF4-FFF2-40B4-BE49-F238E27FC236}">
                <a16:creationId xmlns:a16="http://schemas.microsoft.com/office/drawing/2014/main" id="{851880E8-50B8-4367-A5C0-B0E41704FBDC}"/>
              </a:ext>
            </a:extLst>
          </p:cNvPr>
          <p:cNvGrpSpPr/>
          <p:nvPr>
            <p:custDataLst>
              <p:tags r:id="rId3"/>
            </p:custDataLst>
          </p:nvPr>
        </p:nvGrpSpPr>
        <p:grpSpPr>
          <a:xfrm>
            <a:off x="3437378" y="3796769"/>
            <a:ext cx="4696888" cy="2031250"/>
            <a:chOff x="3437378" y="3796769"/>
            <a:chExt cx="4696888" cy="2031250"/>
          </a:xfrm>
        </p:grpSpPr>
        <p:sp>
          <p:nvSpPr>
            <p:cNvPr id="7" name="Oval 42">
              <a:extLst>
                <a:ext uri="{FF2B5EF4-FFF2-40B4-BE49-F238E27FC236}">
                  <a16:creationId xmlns:a16="http://schemas.microsoft.com/office/drawing/2014/main" id="{E7CC0BBD-9B20-4E59-BE20-12F67062129B}"/>
                </a:ext>
              </a:extLst>
            </p:cNvPr>
            <p:cNvSpPr>
              <a:spLocks noChangeAspect="1"/>
            </p:cNvSpPr>
            <p:nvPr/>
          </p:nvSpPr>
          <p:spPr>
            <a:xfrm>
              <a:off x="6151587" y="3796769"/>
              <a:ext cx="1982679" cy="1982679"/>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Group 46">
              <a:extLst>
                <a:ext uri="{FF2B5EF4-FFF2-40B4-BE49-F238E27FC236}">
                  <a16:creationId xmlns:a16="http://schemas.microsoft.com/office/drawing/2014/main" id="{98402822-A78E-44DC-BA4B-0658F14BB677}"/>
                </a:ext>
              </a:extLst>
            </p:cNvPr>
            <p:cNvGrpSpPr/>
            <p:nvPr/>
          </p:nvGrpSpPr>
          <p:grpSpPr>
            <a:xfrm>
              <a:off x="6611658" y="4421803"/>
              <a:ext cx="1117332" cy="669735"/>
              <a:chOff x="-958850" y="123825"/>
              <a:chExt cx="3201988" cy="1919288"/>
            </a:xfrm>
            <a:solidFill>
              <a:schemeClr val="bg1"/>
            </a:solidFill>
          </p:grpSpPr>
          <p:grpSp>
            <p:nvGrpSpPr>
              <p:cNvPr id="28" name="Group 47">
                <a:extLst>
                  <a:ext uri="{FF2B5EF4-FFF2-40B4-BE49-F238E27FC236}">
                    <a16:creationId xmlns:a16="http://schemas.microsoft.com/office/drawing/2014/main" id="{659DA3AF-4054-4BAF-BDE7-C73B600C0ED4}"/>
                  </a:ext>
                </a:extLst>
              </p:cNvPr>
              <p:cNvGrpSpPr/>
              <p:nvPr/>
            </p:nvGrpSpPr>
            <p:grpSpPr>
              <a:xfrm>
                <a:off x="-958850" y="123825"/>
                <a:ext cx="3201988" cy="1919288"/>
                <a:chOff x="-958850" y="123825"/>
                <a:chExt cx="3201988" cy="1919288"/>
              </a:xfrm>
              <a:grpFill/>
            </p:grpSpPr>
            <p:sp>
              <p:nvSpPr>
                <p:cNvPr id="30" name="Freeform: Shape 49">
                  <a:extLst>
                    <a:ext uri="{FF2B5EF4-FFF2-40B4-BE49-F238E27FC236}">
                      <a16:creationId xmlns:a16="http://schemas.microsoft.com/office/drawing/2014/main" id="{A4190ED4-FD5A-4A6D-B60B-A9AC5B84D789}"/>
                    </a:ext>
                  </a:extLst>
                </p:cNvPr>
                <p:cNvSpPr>
                  <a:spLocks/>
                </p:cNvSpPr>
                <p:nvPr/>
              </p:nvSpPr>
              <p:spPr bwMode="auto">
                <a:xfrm>
                  <a:off x="-958850" y="968375"/>
                  <a:ext cx="598488" cy="1058863"/>
                </a:xfrm>
                <a:custGeom>
                  <a:avLst/>
                  <a:gdLst/>
                  <a:ahLst/>
                  <a:cxnLst>
                    <a:cxn ang="0">
                      <a:pos x="0" y="667"/>
                    </a:cxn>
                    <a:cxn ang="0">
                      <a:pos x="377" y="667"/>
                    </a:cxn>
                    <a:cxn ang="0">
                      <a:pos x="377" y="575"/>
                    </a:cxn>
                    <a:cxn ang="0">
                      <a:pos x="109" y="575"/>
                    </a:cxn>
                    <a:cxn ang="0">
                      <a:pos x="109" y="366"/>
                    </a:cxn>
                    <a:cxn ang="0">
                      <a:pos x="358" y="366"/>
                    </a:cxn>
                    <a:cxn ang="0">
                      <a:pos x="358" y="273"/>
                    </a:cxn>
                    <a:cxn ang="0">
                      <a:pos x="109" y="273"/>
                    </a:cxn>
                    <a:cxn ang="0">
                      <a:pos x="109" y="93"/>
                    </a:cxn>
                    <a:cxn ang="0">
                      <a:pos x="377" y="93"/>
                    </a:cxn>
                    <a:cxn ang="0">
                      <a:pos x="377" y="0"/>
                    </a:cxn>
                    <a:cxn ang="0">
                      <a:pos x="0" y="0"/>
                    </a:cxn>
                    <a:cxn ang="0">
                      <a:pos x="0" y="667"/>
                    </a:cxn>
                    <a:cxn ang="0">
                      <a:pos x="0" y="667"/>
                    </a:cxn>
                    <a:cxn ang="0">
                      <a:pos x="0" y="667"/>
                    </a:cxn>
                  </a:cxnLst>
                  <a:rect l="0" t="0" r="r" b="b"/>
                  <a:pathLst>
                    <a:path w="377" h="667">
                      <a:moveTo>
                        <a:pt x="0" y="667"/>
                      </a:moveTo>
                      <a:lnTo>
                        <a:pt x="377" y="667"/>
                      </a:lnTo>
                      <a:lnTo>
                        <a:pt x="377" y="575"/>
                      </a:lnTo>
                      <a:lnTo>
                        <a:pt x="109" y="575"/>
                      </a:lnTo>
                      <a:lnTo>
                        <a:pt x="109" y="366"/>
                      </a:lnTo>
                      <a:lnTo>
                        <a:pt x="358" y="366"/>
                      </a:lnTo>
                      <a:lnTo>
                        <a:pt x="358" y="273"/>
                      </a:lnTo>
                      <a:lnTo>
                        <a:pt x="109" y="273"/>
                      </a:lnTo>
                      <a:lnTo>
                        <a:pt x="109" y="93"/>
                      </a:lnTo>
                      <a:lnTo>
                        <a:pt x="377" y="93"/>
                      </a:lnTo>
                      <a:lnTo>
                        <a:pt x="377" y="0"/>
                      </a:lnTo>
                      <a:lnTo>
                        <a:pt x="0" y="0"/>
                      </a:lnTo>
                      <a:lnTo>
                        <a:pt x="0" y="667"/>
                      </a:lnTo>
                      <a:moveTo>
                        <a:pt x="0" y="667"/>
                      </a:moveTo>
                      <a:lnTo>
                        <a:pt x="0" y="667"/>
                      </a:lnTo>
                    </a:path>
                  </a:pathLst>
                </a:custGeom>
                <a:grpFill/>
                <a:ln w="9525">
                  <a:noFill/>
                  <a:round/>
                  <a:headEnd/>
                  <a:tailEnd/>
                </a:ln>
              </p:spPr>
              <p:txBody>
                <a:bodyPr anchor="ctr"/>
                <a:lstStyle/>
                <a:p>
                  <a:pPr algn="ctr"/>
                  <a:endParaRPr/>
                </a:p>
              </p:txBody>
            </p:sp>
            <p:sp>
              <p:nvSpPr>
                <p:cNvPr id="31" name="Freeform: Shape 50">
                  <a:extLst>
                    <a:ext uri="{FF2B5EF4-FFF2-40B4-BE49-F238E27FC236}">
                      <a16:creationId xmlns:a16="http://schemas.microsoft.com/office/drawing/2014/main" id="{CD10B045-5765-4C6C-8D2E-DA013B792F4C}"/>
                    </a:ext>
                  </a:extLst>
                </p:cNvPr>
                <p:cNvSpPr>
                  <a:spLocks/>
                </p:cNvSpPr>
                <p:nvPr/>
              </p:nvSpPr>
              <p:spPr bwMode="auto">
                <a:xfrm>
                  <a:off x="-187325" y="954088"/>
                  <a:ext cx="801688" cy="1089025"/>
                </a:xfrm>
                <a:custGeom>
                  <a:avLst/>
                  <a:gdLst/>
                  <a:ahLst/>
                  <a:cxnLst>
                    <a:cxn ang="0">
                      <a:pos x="134" y="39"/>
                    </a:cxn>
                    <a:cxn ang="0">
                      <a:pos x="167" y="45"/>
                    </a:cxn>
                    <a:cxn ang="0">
                      <a:pos x="197" y="56"/>
                    </a:cxn>
                    <a:cxn ang="0">
                      <a:pos x="213" y="18"/>
                    </a:cxn>
                    <a:cxn ang="0">
                      <a:pos x="134" y="0"/>
                    </a:cxn>
                    <a:cxn ang="0">
                      <a:pos x="63" y="18"/>
                    </a:cxn>
                    <a:cxn ang="0">
                      <a:pos x="16" y="68"/>
                    </a:cxn>
                    <a:cxn ang="0">
                      <a:pos x="0" y="145"/>
                    </a:cxn>
                    <a:cxn ang="0">
                      <a:pos x="33" y="251"/>
                    </a:cxn>
                    <a:cxn ang="0">
                      <a:pos x="128" y="289"/>
                    </a:cxn>
                    <a:cxn ang="0">
                      <a:pos x="203" y="276"/>
                    </a:cxn>
                    <a:cxn ang="0">
                      <a:pos x="203" y="237"/>
                    </a:cxn>
                    <a:cxn ang="0">
                      <a:pos x="168" y="246"/>
                    </a:cxn>
                    <a:cxn ang="0">
                      <a:pos x="134" y="250"/>
                    </a:cxn>
                    <a:cxn ang="0">
                      <a:pos x="71" y="223"/>
                    </a:cxn>
                    <a:cxn ang="0">
                      <a:pos x="49" y="145"/>
                    </a:cxn>
                    <a:cxn ang="0">
                      <a:pos x="71" y="67"/>
                    </a:cxn>
                    <a:cxn ang="0">
                      <a:pos x="134" y="39"/>
                    </a:cxn>
                    <a:cxn ang="0">
                      <a:pos x="134" y="39"/>
                    </a:cxn>
                    <a:cxn ang="0">
                      <a:pos x="134" y="39"/>
                    </a:cxn>
                  </a:cxnLst>
                  <a:rect l="0" t="0" r="r" b="b"/>
                  <a:pathLst>
                    <a:path w="213" h="289">
                      <a:moveTo>
                        <a:pt x="134" y="39"/>
                      </a:moveTo>
                      <a:cubicBezTo>
                        <a:pt x="145" y="39"/>
                        <a:pt x="156" y="41"/>
                        <a:pt x="167" y="45"/>
                      </a:cubicBezTo>
                      <a:cubicBezTo>
                        <a:pt x="177" y="48"/>
                        <a:pt x="188" y="52"/>
                        <a:pt x="197" y="56"/>
                      </a:cubicBezTo>
                      <a:cubicBezTo>
                        <a:pt x="213" y="18"/>
                        <a:pt x="213" y="18"/>
                        <a:pt x="213" y="18"/>
                      </a:cubicBezTo>
                      <a:cubicBezTo>
                        <a:pt x="189" y="6"/>
                        <a:pt x="163" y="0"/>
                        <a:pt x="134" y="0"/>
                      </a:cubicBezTo>
                      <a:cubicBezTo>
                        <a:pt x="107" y="0"/>
                        <a:pt x="83" y="6"/>
                        <a:pt x="63" y="18"/>
                      </a:cubicBezTo>
                      <a:cubicBezTo>
                        <a:pt x="43" y="29"/>
                        <a:pt x="27" y="46"/>
                        <a:pt x="16" y="68"/>
                      </a:cubicBezTo>
                      <a:cubicBezTo>
                        <a:pt x="6" y="90"/>
                        <a:pt x="0" y="115"/>
                        <a:pt x="0" y="145"/>
                      </a:cubicBezTo>
                      <a:cubicBezTo>
                        <a:pt x="0" y="191"/>
                        <a:pt x="11" y="226"/>
                        <a:pt x="33" y="251"/>
                      </a:cubicBezTo>
                      <a:cubicBezTo>
                        <a:pt x="55" y="276"/>
                        <a:pt x="87" y="289"/>
                        <a:pt x="128" y="289"/>
                      </a:cubicBezTo>
                      <a:cubicBezTo>
                        <a:pt x="156" y="289"/>
                        <a:pt x="181" y="285"/>
                        <a:pt x="203" y="276"/>
                      </a:cubicBezTo>
                      <a:cubicBezTo>
                        <a:pt x="203" y="237"/>
                        <a:pt x="203" y="237"/>
                        <a:pt x="203" y="237"/>
                      </a:cubicBezTo>
                      <a:cubicBezTo>
                        <a:pt x="191" y="241"/>
                        <a:pt x="179" y="244"/>
                        <a:pt x="168" y="246"/>
                      </a:cubicBezTo>
                      <a:cubicBezTo>
                        <a:pt x="157" y="248"/>
                        <a:pt x="145" y="250"/>
                        <a:pt x="134" y="250"/>
                      </a:cubicBezTo>
                      <a:cubicBezTo>
                        <a:pt x="106" y="250"/>
                        <a:pt x="85" y="241"/>
                        <a:pt x="71" y="223"/>
                      </a:cubicBezTo>
                      <a:cubicBezTo>
                        <a:pt x="56" y="205"/>
                        <a:pt x="49" y="179"/>
                        <a:pt x="49" y="145"/>
                      </a:cubicBezTo>
                      <a:cubicBezTo>
                        <a:pt x="49" y="112"/>
                        <a:pt x="56" y="86"/>
                        <a:pt x="71" y="67"/>
                      </a:cubicBezTo>
                      <a:cubicBezTo>
                        <a:pt x="86" y="49"/>
                        <a:pt x="107" y="39"/>
                        <a:pt x="134" y="39"/>
                      </a:cubicBezTo>
                      <a:close/>
                      <a:moveTo>
                        <a:pt x="134" y="39"/>
                      </a:moveTo>
                      <a:cubicBezTo>
                        <a:pt x="134" y="39"/>
                        <a:pt x="134" y="39"/>
                        <a:pt x="134" y="39"/>
                      </a:cubicBezTo>
                    </a:path>
                  </a:pathLst>
                </a:custGeom>
                <a:grpFill/>
                <a:ln w="9525">
                  <a:noFill/>
                  <a:round/>
                  <a:headEnd/>
                  <a:tailEnd/>
                </a:ln>
              </p:spPr>
              <p:txBody>
                <a:bodyPr anchor="ctr"/>
                <a:lstStyle/>
                <a:p>
                  <a:pPr algn="ctr"/>
                  <a:endParaRPr/>
                </a:p>
              </p:txBody>
            </p:sp>
            <p:sp>
              <p:nvSpPr>
                <p:cNvPr id="32" name="Freeform: Shape 51">
                  <a:extLst>
                    <a:ext uri="{FF2B5EF4-FFF2-40B4-BE49-F238E27FC236}">
                      <a16:creationId xmlns:a16="http://schemas.microsoft.com/office/drawing/2014/main" id="{C17F2CC8-CBBD-49C8-8289-FC7BA38F96D9}"/>
                    </a:ext>
                  </a:extLst>
                </p:cNvPr>
                <p:cNvSpPr>
                  <a:spLocks/>
                </p:cNvSpPr>
                <p:nvPr/>
              </p:nvSpPr>
              <p:spPr bwMode="auto">
                <a:xfrm>
                  <a:off x="752475" y="123825"/>
                  <a:ext cx="1490663" cy="1919288"/>
                </a:xfrm>
                <a:custGeom>
                  <a:avLst/>
                  <a:gdLst/>
                  <a:ahLst/>
                  <a:cxnLst>
                    <a:cxn ang="0">
                      <a:pos x="377" y="4"/>
                    </a:cxn>
                    <a:cxn ang="0">
                      <a:pos x="328" y="1"/>
                    </a:cxn>
                    <a:cxn ang="0">
                      <a:pos x="268" y="21"/>
                    </a:cxn>
                    <a:cxn ang="0">
                      <a:pos x="216" y="66"/>
                    </a:cxn>
                    <a:cxn ang="0">
                      <a:pos x="185" y="124"/>
                    </a:cxn>
                    <a:cxn ang="0">
                      <a:pos x="179" y="209"/>
                    </a:cxn>
                    <a:cxn ang="0">
                      <a:pos x="139" y="221"/>
                    </a:cxn>
                    <a:cxn ang="0">
                      <a:pos x="132" y="220"/>
                    </a:cxn>
                    <a:cxn ang="0">
                      <a:pos x="0" y="364"/>
                    </a:cxn>
                    <a:cxn ang="0">
                      <a:pos x="1" y="390"/>
                    </a:cxn>
                    <a:cxn ang="0">
                      <a:pos x="34" y="471"/>
                    </a:cxn>
                    <a:cxn ang="0">
                      <a:pos x="123" y="509"/>
                    </a:cxn>
                    <a:cxn ang="0">
                      <a:pos x="228" y="472"/>
                    </a:cxn>
                    <a:cxn ang="0">
                      <a:pos x="263" y="364"/>
                    </a:cxn>
                    <a:cxn ang="0">
                      <a:pos x="229" y="258"/>
                    </a:cxn>
                    <a:cxn ang="0">
                      <a:pos x="217" y="240"/>
                    </a:cxn>
                    <a:cxn ang="0">
                      <a:pos x="253" y="225"/>
                    </a:cxn>
                    <a:cxn ang="0">
                      <a:pos x="296" y="196"/>
                    </a:cxn>
                    <a:cxn ang="0">
                      <a:pos x="333" y="159"/>
                    </a:cxn>
                    <a:cxn ang="0">
                      <a:pos x="370" y="94"/>
                    </a:cxn>
                    <a:cxn ang="0">
                      <a:pos x="385" y="50"/>
                    </a:cxn>
                    <a:cxn ang="0">
                      <a:pos x="395" y="17"/>
                    </a:cxn>
                    <a:cxn ang="0">
                      <a:pos x="391" y="9"/>
                    </a:cxn>
                    <a:cxn ang="0">
                      <a:pos x="211" y="396"/>
                    </a:cxn>
                    <a:cxn ang="0">
                      <a:pos x="203" y="425"/>
                    </a:cxn>
                    <a:cxn ang="0">
                      <a:pos x="193" y="443"/>
                    </a:cxn>
                    <a:cxn ang="0">
                      <a:pos x="131" y="470"/>
                    </a:cxn>
                    <a:cxn ang="0">
                      <a:pos x="48" y="364"/>
                    </a:cxn>
                    <a:cxn ang="0">
                      <a:pos x="51" y="332"/>
                    </a:cxn>
                    <a:cxn ang="0">
                      <a:pos x="59" y="303"/>
                    </a:cxn>
                    <a:cxn ang="0">
                      <a:pos x="69" y="286"/>
                    </a:cxn>
                    <a:cxn ang="0">
                      <a:pos x="131" y="259"/>
                    </a:cxn>
                    <a:cxn ang="0">
                      <a:pos x="214" y="365"/>
                    </a:cxn>
                    <a:cxn ang="0">
                      <a:pos x="293" y="92"/>
                    </a:cxn>
                    <a:cxn ang="0">
                      <a:pos x="275" y="108"/>
                    </a:cxn>
                    <a:cxn ang="0">
                      <a:pos x="254" y="134"/>
                    </a:cxn>
                    <a:cxn ang="0">
                      <a:pos x="205" y="233"/>
                    </a:cxn>
                    <a:cxn ang="0">
                      <a:pos x="190" y="231"/>
                    </a:cxn>
                    <a:cxn ang="0">
                      <a:pos x="227" y="163"/>
                    </a:cxn>
                    <a:cxn ang="0">
                      <a:pos x="262" y="118"/>
                    </a:cxn>
                    <a:cxn ang="0">
                      <a:pos x="284" y="98"/>
                    </a:cxn>
                    <a:cxn ang="0">
                      <a:pos x="300" y="87"/>
                    </a:cxn>
                    <a:cxn ang="0">
                      <a:pos x="293" y="92"/>
                    </a:cxn>
                  </a:cxnLst>
                  <a:rect l="0" t="0" r="r" b="b"/>
                  <a:pathLst>
                    <a:path w="396" h="509">
                      <a:moveTo>
                        <a:pt x="391" y="9"/>
                      </a:moveTo>
                      <a:cubicBezTo>
                        <a:pt x="388" y="8"/>
                        <a:pt x="383" y="6"/>
                        <a:pt x="377" y="4"/>
                      </a:cubicBezTo>
                      <a:cubicBezTo>
                        <a:pt x="371" y="3"/>
                        <a:pt x="363" y="1"/>
                        <a:pt x="355" y="0"/>
                      </a:cubicBezTo>
                      <a:cubicBezTo>
                        <a:pt x="347" y="0"/>
                        <a:pt x="338" y="0"/>
                        <a:pt x="328" y="1"/>
                      </a:cubicBezTo>
                      <a:cubicBezTo>
                        <a:pt x="318" y="2"/>
                        <a:pt x="308" y="5"/>
                        <a:pt x="298" y="8"/>
                      </a:cubicBezTo>
                      <a:cubicBezTo>
                        <a:pt x="287" y="11"/>
                        <a:pt x="278" y="16"/>
                        <a:pt x="268" y="21"/>
                      </a:cubicBezTo>
                      <a:cubicBezTo>
                        <a:pt x="258" y="27"/>
                        <a:pt x="249" y="34"/>
                        <a:pt x="240" y="41"/>
                      </a:cubicBezTo>
                      <a:cubicBezTo>
                        <a:pt x="231" y="49"/>
                        <a:pt x="223" y="57"/>
                        <a:pt x="216" y="66"/>
                      </a:cubicBezTo>
                      <a:cubicBezTo>
                        <a:pt x="209" y="75"/>
                        <a:pt x="203" y="84"/>
                        <a:pt x="198" y="94"/>
                      </a:cubicBezTo>
                      <a:cubicBezTo>
                        <a:pt x="193" y="104"/>
                        <a:pt x="188" y="114"/>
                        <a:pt x="185" y="124"/>
                      </a:cubicBezTo>
                      <a:cubicBezTo>
                        <a:pt x="178" y="144"/>
                        <a:pt x="176" y="165"/>
                        <a:pt x="177" y="183"/>
                      </a:cubicBezTo>
                      <a:cubicBezTo>
                        <a:pt x="177" y="193"/>
                        <a:pt x="178" y="201"/>
                        <a:pt x="179" y="209"/>
                      </a:cubicBezTo>
                      <a:cubicBezTo>
                        <a:pt x="181" y="217"/>
                        <a:pt x="183" y="224"/>
                        <a:pt x="185" y="229"/>
                      </a:cubicBezTo>
                      <a:cubicBezTo>
                        <a:pt x="171" y="225"/>
                        <a:pt x="156" y="221"/>
                        <a:pt x="139" y="221"/>
                      </a:cubicBezTo>
                      <a:cubicBezTo>
                        <a:pt x="139" y="220"/>
                        <a:pt x="139" y="220"/>
                        <a:pt x="139" y="220"/>
                      </a:cubicBezTo>
                      <a:cubicBezTo>
                        <a:pt x="137" y="220"/>
                        <a:pt x="134" y="220"/>
                        <a:pt x="132" y="220"/>
                      </a:cubicBezTo>
                      <a:cubicBezTo>
                        <a:pt x="89" y="220"/>
                        <a:pt x="57" y="232"/>
                        <a:pt x="34" y="257"/>
                      </a:cubicBezTo>
                      <a:cubicBezTo>
                        <a:pt x="11" y="282"/>
                        <a:pt x="0" y="317"/>
                        <a:pt x="0" y="364"/>
                      </a:cubicBezTo>
                      <a:cubicBezTo>
                        <a:pt x="0" y="365"/>
                        <a:pt x="0" y="365"/>
                        <a:pt x="0" y="365"/>
                      </a:cubicBezTo>
                      <a:cubicBezTo>
                        <a:pt x="0" y="374"/>
                        <a:pt x="0" y="382"/>
                        <a:pt x="1" y="390"/>
                      </a:cubicBezTo>
                      <a:cubicBezTo>
                        <a:pt x="1" y="390"/>
                        <a:pt x="1" y="390"/>
                        <a:pt x="1" y="390"/>
                      </a:cubicBezTo>
                      <a:cubicBezTo>
                        <a:pt x="5" y="424"/>
                        <a:pt x="16" y="451"/>
                        <a:pt x="34" y="471"/>
                      </a:cubicBezTo>
                      <a:cubicBezTo>
                        <a:pt x="55" y="495"/>
                        <a:pt x="85" y="507"/>
                        <a:pt x="124" y="508"/>
                      </a:cubicBezTo>
                      <a:cubicBezTo>
                        <a:pt x="123" y="509"/>
                        <a:pt x="123" y="509"/>
                        <a:pt x="123" y="509"/>
                      </a:cubicBezTo>
                      <a:cubicBezTo>
                        <a:pt x="126" y="509"/>
                        <a:pt x="128" y="509"/>
                        <a:pt x="131" y="509"/>
                      </a:cubicBezTo>
                      <a:cubicBezTo>
                        <a:pt x="173" y="509"/>
                        <a:pt x="206" y="497"/>
                        <a:pt x="228" y="472"/>
                      </a:cubicBezTo>
                      <a:cubicBezTo>
                        <a:pt x="251" y="447"/>
                        <a:pt x="263" y="411"/>
                        <a:pt x="263" y="365"/>
                      </a:cubicBezTo>
                      <a:cubicBezTo>
                        <a:pt x="263" y="364"/>
                        <a:pt x="263" y="364"/>
                        <a:pt x="263" y="364"/>
                      </a:cubicBezTo>
                      <a:cubicBezTo>
                        <a:pt x="263" y="355"/>
                        <a:pt x="262" y="347"/>
                        <a:pt x="261" y="338"/>
                      </a:cubicBezTo>
                      <a:cubicBezTo>
                        <a:pt x="257" y="305"/>
                        <a:pt x="247" y="278"/>
                        <a:pt x="229" y="258"/>
                      </a:cubicBezTo>
                      <a:cubicBezTo>
                        <a:pt x="222" y="251"/>
                        <a:pt x="215" y="245"/>
                        <a:pt x="207" y="240"/>
                      </a:cubicBezTo>
                      <a:cubicBezTo>
                        <a:pt x="217" y="240"/>
                        <a:pt x="217" y="240"/>
                        <a:pt x="217" y="240"/>
                      </a:cubicBezTo>
                      <a:cubicBezTo>
                        <a:pt x="221" y="239"/>
                        <a:pt x="226" y="237"/>
                        <a:pt x="231" y="235"/>
                      </a:cubicBezTo>
                      <a:cubicBezTo>
                        <a:pt x="238" y="232"/>
                        <a:pt x="245" y="228"/>
                        <a:pt x="253" y="225"/>
                      </a:cubicBezTo>
                      <a:cubicBezTo>
                        <a:pt x="260" y="221"/>
                        <a:pt x="267" y="216"/>
                        <a:pt x="275" y="211"/>
                      </a:cubicBezTo>
                      <a:cubicBezTo>
                        <a:pt x="282" y="207"/>
                        <a:pt x="290" y="201"/>
                        <a:pt x="296" y="196"/>
                      </a:cubicBezTo>
                      <a:cubicBezTo>
                        <a:pt x="303" y="190"/>
                        <a:pt x="310" y="184"/>
                        <a:pt x="316" y="178"/>
                      </a:cubicBezTo>
                      <a:cubicBezTo>
                        <a:pt x="322" y="172"/>
                        <a:pt x="328" y="166"/>
                        <a:pt x="333" y="159"/>
                      </a:cubicBezTo>
                      <a:cubicBezTo>
                        <a:pt x="344" y="145"/>
                        <a:pt x="353" y="131"/>
                        <a:pt x="360" y="117"/>
                      </a:cubicBezTo>
                      <a:cubicBezTo>
                        <a:pt x="364" y="110"/>
                        <a:pt x="367" y="102"/>
                        <a:pt x="370" y="94"/>
                      </a:cubicBezTo>
                      <a:cubicBezTo>
                        <a:pt x="373" y="87"/>
                        <a:pt x="375" y="79"/>
                        <a:pt x="378" y="72"/>
                      </a:cubicBezTo>
                      <a:cubicBezTo>
                        <a:pt x="380" y="64"/>
                        <a:pt x="383" y="57"/>
                        <a:pt x="385" y="50"/>
                      </a:cubicBezTo>
                      <a:cubicBezTo>
                        <a:pt x="387" y="42"/>
                        <a:pt x="389" y="36"/>
                        <a:pt x="391" y="31"/>
                      </a:cubicBezTo>
                      <a:cubicBezTo>
                        <a:pt x="393" y="26"/>
                        <a:pt x="394" y="20"/>
                        <a:pt x="395" y="17"/>
                      </a:cubicBezTo>
                      <a:cubicBezTo>
                        <a:pt x="396" y="13"/>
                        <a:pt x="396" y="11"/>
                        <a:pt x="396" y="11"/>
                      </a:cubicBezTo>
                      <a:cubicBezTo>
                        <a:pt x="396" y="11"/>
                        <a:pt x="394" y="11"/>
                        <a:pt x="391" y="9"/>
                      </a:cubicBezTo>
                      <a:close/>
                      <a:moveTo>
                        <a:pt x="211" y="396"/>
                      </a:moveTo>
                      <a:cubicBezTo>
                        <a:pt x="211" y="396"/>
                        <a:pt x="211" y="396"/>
                        <a:pt x="211" y="396"/>
                      </a:cubicBezTo>
                      <a:cubicBezTo>
                        <a:pt x="210" y="404"/>
                        <a:pt x="208" y="410"/>
                        <a:pt x="206" y="417"/>
                      </a:cubicBezTo>
                      <a:cubicBezTo>
                        <a:pt x="205" y="420"/>
                        <a:pt x="204" y="423"/>
                        <a:pt x="203" y="425"/>
                      </a:cubicBezTo>
                      <a:cubicBezTo>
                        <a:pt x="202" y="427"/>
                        <a:pt x="202" y="428"/>
                        <a:pt x="201" y="430"/>
                      </a:cubicBezTo>
                      <a:cubicBezTo>
                        <a:pt x="199" y="435"/>
                        <a:pt x="196" y="439"/>
                        <a:pt x="193" y="443"/>
                      </a:cubicBezTo>
                      <a:cubicBezTo>
                        <a:pt x="186" y="452"/>
                        <a:pt x="176" y="459"/>
                        <a:pt x="165" y="463"/>
                      </a:cubicBezTo>
                      <a:cubicBezTo>
                        <a:pt x="155" y="467"/>
                        <a:pt x="144" y="470"/>
                        <a:pt x="131" y="470"/>
                      </a:cubicBezTo>
                      <a:cubicBezTo>
                        <a:pt x="104" y="470"/>
                        <a:pt x="83" y="461"/>
                        <a:pt x="69" y="443"/>
                      </a:cubicBezTo>
                      <a:cubicBezTo>
                        <a:pt x="55" y="425"/>
                        <a:pt x="48" y="399"/>
                        <a:pt x="48" y="364"/>
                      </a:cubicBezTo>
                      <a:cubicBezTo>
                        <a:pt x="48" y="353"/>
                        <a:pt x="49" y="342"/>
                        <a:pt x="51" y="332"/>
                      </a:cubicBezTo>
                      <a:cubicBezTo>
                        <a:pt x="51" y="332"/>
                        <a:pt x="51" y="332"/>
                        <a:pt x="51" y="332"/>
                      </a:cubicBezTo>
                      <a:cubicBezTo>
                        <a:pt x="52" y="325"/>
                        <a:pt x="54" y="318"/>
                        <a:pt x="56" y="312"/>
                      </a:cubicBezTo>
                      <a:cubicBezTo>
                        <a:pt x="57" y="309"/>
                        <a:pt x="58" y="306"/>
                        <a:pt x="59" y="303"/>
                      </a:cubicBezTo>
                      <a:cubicBezTo>
                        <a:pt x="60" y="302"/>
                        <a:pt x="61" y="300"/>
                        <a:pt x="61" y="299"/>
                      </a:cubicBezTo>
                      <a:cubicBezTo>
                        <a:pt x="64" y="294"/>
                        <a:pt x="66" y="290"/>
                        <a:pt x="69" y="286"/>
                      </a:cubicBezTo>
                      <a:cubicBezTo>
                        <a:pt x="77" y="276"/>
                        <a:pt x="86" y="270"/>
                        <a:pt x="97" y="265"/>
                      </a:cubicBezTo>
                      <a:cubicBezTo>
                        <a:pt x="107" y="261"/>
                        <a:pt x="118" y="259"/>
                        <a:pt x="131" y="259"/>
                      </a:cubicBezTo>
                      <a:cubicBezTo>
                        <a:pt x="158" y="259"/>
                        <a:pt x="179" y="268"/>
                        <a:pt x="193" y="286"/>
                      </a:cubicBezTo>
                      <a:cubicBezTo>
                        <a:pt x="207" y="304"/>
                        <a:pt x="214" y="330"/>
                        <a:pt x="214" y="365"/>
                      </a:cubicBezTo>
                      <a:cubicBezTo>
                        <a:pt x="214" y="376"/>
                        <a:pt x="213" y="387"/>
                        <a:pt x="211" y="396"/>
                      </a:cubicBezTo>
                      <a:close/>
                      <a:moveTo>
                        <a:pt x="293" y="92"/>
                      </a:moveTo>
                      <a:cubicBezTo>
                        <a:pt x="290" y="94"/>
                        <a:pt x="287" y="96"/>
                        <a:pt x="285" y="99"/>
                      </a:cubicBezTo>
                      <a:cubicBezTo>
                        <a:pt x="282" y="102"/>
                        <a:pt x="279" y="105"/>
                        <a:pt x="275" y="108"/>
                      </a:cubicBezTo>
                      <a:cubicBezTo>
                        <a:pt x="272" y="112"/>
                        <a:pt x="268" y="116"/>
                        <a:pt x="265" y="120"/>
                      </a:cubicBezTo>
                      <a:cubicBezTo>
                        <a:pt x="261" y="125"/>
                        <a:pt x="258" y="130"/>
                        <a:pt x="254" y="134"/>
                      </a:cubicBezTo>
                      <a:cubicBezTo>
                        <a:pt x="247" y="144"/>
                        <a:pt x="240" y="156"/>
                        <a:pt x="234" y="167"/>
                      </a:cubicBezTo>
                      <a:cubicBezTo>
                        <a:pt x="222" y="190"/>
                        <a:pt x="212" y="214"/>
                        <a:pt x="205" y="233"/>
                      </a:cubicBezTo>
                      <a:cubicBezTo>
                        <a:pt x="204" y="234"/>
                        <a:pt x="204" y="236"/>
                        <a:pt x="203" y="238"/>
                      </a:cubicBezTo>
                      <a:cubicBezTo>
                        <a:pt x="199" y="236"/>
                        <a:pt x="195" y="233"/>
                        <a:pt x="190" y="231"/>
                      </a:cubicBezTo>
                      <a:cubicBezTo>
                        <a:pt x="191" y="230"/>
                        <a:pt x="191" y="229"/>
                        <a:pt x="192" y="227"/>
                      </a:cubicBezTo>
                      <a:cubicBezTo>
                        <a:pt x="200" y="209"/>
                        <a:pt x="212" y="185"/>
                        <a:pt x="227" y="163"/>
                      </a:cubicBezTo>
                      <a:cubicBezTo>
                        <a:pt x="234" y="152"/>
                        <a:pt x="242" y="141"/>
                        <a:pt x="250" y="131"/>
                      </a:cubicBezTo>
                      <a:cubicBezTo>
                        <a:pt x="254" y="127"/>
                        <a:pt x="258" y="122"/>
                        <a:pt x="262" y="118"/>
                      </a:cubicBezTo>
                      <a:cubicBezTo>
                        <a:pt x="266" y="114"/>
                        <a:pt x="270" y="110"/>
                        <a:pt x="273" y="106"/>
                      </a:cubicBezTo>
                      <a:cubicBezTo>
                        <a:pt x="277" y="103"/>
                        <a:pt x="281" y="100"/>
                        <a:pt x="284" y="98"/>
                      </a:cubicBezTo>
                      <a:cubicBezTo>
                        <a:pt x="287" y="95"/>
                        <a:pt x="290" y="94"/>
                        <a:pt x="292" y="92"/>
                      </a:cubicBezTo>
                      <a:cubicBezTo>
                        <a:pt x="297" y="89"/>
                        <a:pt x="300" y="87"/>
                        <a:pt x="300" y="87"/>
                      </a:cubicBezTo>
                      <a:cubicBezTo>
                        <a:pt x="300" y="87"/>
                        <a:pt x="297" y="89"/>
                        <a:pt x="293" y="92"/>
                      </a:cubicBezTo>
                      <a:close/>
                      <a:moveTo>
                        <a:pt x="293" y="92"/>
                      </a:moveTo>
                      <a:cubicBezTo>
                        <a:pt x="293" y="92"/>
                        <a:pt x="293" y="92"/>
                        <a:pt x="293" y="92"/>
                      </a:cubicBezTo>
                    </a:path>
                  </a:pathLst>
                </a:custGeom>
                <a:grpFill/>
                <a:ln w="9525">
                  <a:noFill/>
                  <a:round/>
                  <a:headEnd/>
                  <a:tailEnd/>
                </a:ln>
              </p:spPr>
              <p:txBody>
                <a:bodyPr anchor="ctr"/>
                <a:lstStyle/>
                <a:p>
                  <a:pPr algn="ctr"/>
                  <a:endParaRPr/>
                </a:p>
              </p:txBody>
            </p:sp>
          </p:grpSp>
          <p:sp>
            <p:nvSpPr>
              <p:cNvPr id="29" name="Freeform: Shape 48">
                <a:extLst>
                  <a:ext uri="{FF2B5EF4-FFF2-40B4-BE49-F238E27FC236}">
                    <a16:creationId xmlns:a16="http://schemas.microsoft.com/office/drawing/2014/main" id="{7A022329-518B-4C04-B3BB-979070BF9A38}"/>
                  </a:ext>
                </a:extLst>
              </p:cNvPr>
              <p:cNvSpPr>
                <a:spLocks/>
              </p:cNvSpPr>
              <p:nvPr/>
            </p:nvSpPr>
            <p:spPr bwMode="auto">
              <a:xfrm>
                <a:off x="-958850" y="968375"/>
                <a:ext cx="598488" cy="1058863"/>
              </a:xfrm>
              <a:custGeom>
                <a:avLst/>
                <a:gdLst/>
                <a:ahLst/>
                <a:cxnLst>
                  <a:cxn ang="0">
                    <a:pos x="0" y="667"/>
                  </a:cxn>
                  <a:cxn ang="0">
                    <a:pos x="377" y="667"/>
                  </a:cxn>
                  <a:cxn ang="0">
                    <a:pos x="377" y="575"/>
                  </a:cxn>
                  <a:cxn ang="0">
                    <a:pos x="109" y="575"/>
                  </a:cxn>
                  <a:cxn ang="0">
                    <a:pos x="109" y="366"/>
                  </a:cxn>
                  <a:cxn ang="0">
                    <a:pos x="358" y="366"/>
                  </a:cxn>
                  <a:cxn ang="0">
                    <a:pos x="358" y="273"/>
                  </a:cxn>
                  <a:cxn ang="0">
                    <a:pos x="109" y="273"/>
                  </a:cxn>
                  <a:cxn ang="0">
                    <a:pos x="109" y="93"/>
                  </a:cxn>
                  <a:cxn ang="0">
                    <a:pos x="377" y="93"/>
                  </a:cxn>
                  <a:cxn ang="0">
                    <a:pos x="377" y="0"/>
                  </a:cxn>
                  <a:cxn ang="0">
                    <a:pos x="0" y="0"/>
                  </a:cxn>
                  <a:cxn ang="0">
                    <a:pos x="0" y="667"/>
                  </a:cxn>
                  <a:cxn ang="0">
                    <a:pos x="0" y="667"/>
                  </a:cxn>
                  <a:cxn ang="0">
                    <a:pos x="0" y="667"/>
                  </a:cxn>
                </a:cxnLst>
                <a:rect l="0" t="0" r="r" b="b"/>
                <a:pathLst>
                  <a:path w="377" h="667">
                    <a:moveTo>
                      <a:pt x="0" y="667"/>
                    </a:moveTo>
                    <a:lnTo>
                      <a:pt x="377" y="667"/>
                    </a:lnTo>
                    <a:lnTo>
                      <a:pt x="377" y="575"/>
                    </a:lnTo>
                    <a:lnTo>
                      <a:pt x="109" y="575"/>
                    </a:lnTo>
                    <a:lnTo>
                      <a:pt x="109" y="366"/>
                    </a:lnTo>
                    <a:lnTo>
                      <a:pt x="358" y="366"/>
                    </a:lnTo>
                    <a:lnTo>
                      <a:pt x="358" y="273"/>
                    </a:lnTo>
                    <a:lnTo>
                      <a:pt x="109" y="273"/>
                    </a:lnTo>
                    <a:lnTo>
                      <a:pt x="109" y="93"/>
                    </a:lnTo>
                    <a:lnTo>
                      <a:pt x="377" y="93"/>
                    </a:lnTo>
                    <a:lnTo>
                      <a:pt x="377" y="0"/>
                    </a:lnTo>
                    <a:lnTo>
                      <a:pt x="0" y="0"/>
                    </a:lnTo>
                    <a:lnTo>
                      <a:pt x="0" y="667"/>
                    </a:lnTo>
                    <a:close/>
                    <a:moveTo>
                      <a:pt x="0" y="667"/>
                    </a:moveTo>
                    <a:lnTo>
                      <a:pt x="0" y="667"/>
                    </a:lnTo>
                    <a:close/>
                  </a:path>
                </a:pathLst>
              </a:custGeom>
              <a:grpFill/>
              <a:ln w="9525">
                <a:noFill/>
                <a:round/>
                <a:headEnd/>
                <a:tailEnd/>
              </a:ln>
            </p:spPr>
            <p:txBody>
              <a:bodyPr anchor="ctr"/>
              <a:lstStyle/>
              <a:p>
                <a:pPr algn="ctr"/>
                <a:endParaRPr/>
              </a:p>
            </p:txBody>
          </p:sp>
        </p:grpSp>
        <p:grpSp>
          <p:nvGrpSpPr>
            <p:cNvPr id="14" name="Group 71">
              <a:extLst>
                <a:ext uri="{FF2B5EF4-FFF2-40B4-BE49-F238E27FC236}">
                  <a16:creationId xmlns:a16="http://schemas.microsoft.com/office/drawing/2014/main" id="{C3CA967B-0F6D-4C54-9947-31875C98A3C1}"/>
                </a:ext>
              </a:extLst>
            </p:cNvPr>
            <p:cNvGrpSpPr/>
            <p:nvPr/>
          </p:nvGrpSpPr>
          <p:grpSpPr>
            <a:xfrm>
              <a:off x="3437378" y="5091535"/>
              <a:ext cx="2633453" cy="736484"/>
              <a:chOff x="1847203" y="5091535"/>
              <a:chExt cx="2633453" cy="736484"/>
            </a:xfrm>
          </p:grpSpPr>
          <p:sp>
            <p:nvSpPr>
              <p:cNvPr id="18" name="TextBox 65">
                <a:extLst>
                  <a:ext uri="{FF2B5EF4-FFF2-40B4-BE49-F238E27FC236}">
                    <a16:creationId xmlns:a16="http://schemas.microsoft.com/office/drawing/2014/main" id="{8EFFD6C4-1D55-4688-8A3B-66F776CE815B}"/>
                  </a:ext>
                </a:extLst>
              </p:cNvPr>
              <p:cNvSpPr txBox="1"/>
              <p:nvPr/>
            </p:nvSpPr>
            <p:spPr>
              <a:xfrm>
                <a:off x="1847203" y="5306979"/>
                <a:ext cx="2633453" cy="521040"/>
              </a:xfrm>
              <a:prstGeom prst="rect">
                <a:avLst/>
              </a:prstGeom>
              <a:noFill/>
            </p:spPr>
            <p:txBody>
              <a:bodyPr wrap="square" lIns="0" tIns="0" rIns="0" bIns="0">
                <a:normAutofit/>
              </a:bodyPr>
              <a:lstStyle/>
              <a:p>
                <a:pPr algn="r" defTabSz="1219170">
                  <a:lnSpc>
                    <a:spcPct val="120000"/>
                  </a:lnSpc>
                  <a:spcBef>
                    <a:spcPct val="0"/>
                  </a:spcBef>
                  <a:defRPr/>
                </a:pPr>
                <a:r>
                  <a:rPr lang="zh-CN" altLang="en-US" sz="1200" dirty="0">
                    <a:solidFill>
                      <a:schemeClr val="dk1">
                        <a:lumMod val="100000"/>
                      </a:schemeClr>
                    </a:solidFill>
                  </a:rPr>
                  <a:t>请替换文字内容复制你的内容到此</a:t>
                </a:r>
                <a:br>
                  <a:rPr lang="zh-CN" altLang="en-US" sz="1200" dirty="0">
                    <a:solidFill>
                      <a:schemeClr val="dk1">
                        <a:lumMod val="100000"/>
                      </a:schemeClr>
                    </a:solidFill>
                  </a:rPr>
                </a:br>
                <a:r>
                  <a:rPr lang="zh-CN" altLang="en-US" sz="1200" dirty="0">
                    <a:solidFill>
                      <a:schemeClr val="dk1">
                        <a:lumMod val="100000"/>
                      </a:schemeClr>
                    </a:solidFill>
                  </a:rPr>
                  <a:t>千图网</a:t>
                </a:r>
                <a:r>
                  <a:rPr lang="en-US" altLang="zh-CN" sz="1200" dirty="0">
                    <a:solidFill>
                      <a:schemeClr val="dk1">
                        <a:lumMod val="100000"/>
                      </a:schemeClr>
                    </a:solidFill>
                  </a:rPr>
                  <a:t>58PIC.COM</a:t>
                </a:r>
                <a:endParaRPr lang="zh-CN" altLang="en-US" sz="1200" dirty="0">
                  <a:solidFill>
                    <a:schemeClr val="dk1">
                      <a:lumMod val="100000"/>
                    </a:schemeClr>
                  </a:solidFill>
                </a:endParaRPr>
              </a:p>
            </p:txBody>
          </p:sp>
          <p:sp>
            <p:nvSpPr>
              <p:cNvPr id="19" name="Rectangle 66">
                <a:extLst>
                  <a:ext uri="{FF2B5EF4-FFF2-40B4-BE49-F238E27FC236}">
                    <a16:creationId xmlns:a16="http://schemas.microsoft.com/office/drawing/2014/main" id="{AFB1EA1A-A611-45EB-B4A6-AAA0F961FEB9}"/>
                  </a:ext>
                </a:extLst>
              </p:cNvPr>
              <p:cNvSpPr/>
              <p:nvPr/>
            </p:nvSpPr>
            <p:spPr>
              <a:xfrm>
                <a:off x="1847203" y="5091535"/>
                <a:ext cx="2633453" cy="215444"/>
              </a:xfrm>
              <a:prstGeom prst="rect">
                <a:avLst/>
              </a:prstGeom>
            </p:spPr>
            <p:txBody>
              <a:bodyPr wrap="none" lIns="0" tIns="0" rIns="0" bIns="0" anchor="ctr">
                <a:normAutofit/>
              </a:bodyPr>
              <a:lstStyle/>
              <a:p>
                <a:pPr algn="r"/>
                <a:r>
                  <a:rPr lang="zh-CN" altLang="en-US" sz="1400" b="1" dirty="0">
                    <a:solidFill>
                      <a:schemeClr val="accent3"/>
                    </a:solidFill>
                  </a:rPr>
                  <a:t>输入标题文本</a:t>
                </a:r>
              </a:p>
            </p:txBody>
          </p:sp>
        </p:grpSp>
      </p:grpSp>
      <p:grpSp>
        <p:nvGrpSpPr>
          <p:cNvPr id="2" name="千图PPT彼岸天：ID 8661124库_组合 1">
            <a:extLst>
              <a:ext uri="{FF2B5EF4-FFF2-40B4-BE49-F238E27FC236}">
                <a16:creationId xmlns:a16="http://schemas.microsoft.com/office/drawing/2014/main" id="{10FF9F95-52B3-4A06-ABAA-5FDBB3DFCC1F}"/>
              </a:ext>
            </a:extLst>
          </p:cNvPr>
          <p:cNvGrpSpPr/>
          <p:nvPr>
            <p:custDataLst>
              <p:tags r:id="rId4"/>
            </p:custDataLst>
          </p:nvPr>
        </p:nvGrpSpPr>
        <p:grpSpPr>
          <a:xfrm>
            <a:off x="2371527" y="2044493"/>
            <a:ext cx="2650097" cy="2771962"/>
            <a:chOff x="2397919" y="2044493"/>
            <a:chExt cx="2650097" cy="2771962"/>
          </a:xfrm>
        </p:grpSpPr>
        <p:sp>
          <p:nvSpPr>
            <p:cNvPr id="4" name="Oval 2">
              <a:extLst>
                <a:ext uri="{FF2B5EF4-FFF2-40B4-BE49-F238E27FC236}">
                  <a16:creationId xmlns:a16="http://schemas.microsoft.com/office/drawing/2014/main" id="{5D592410-06BE-4085-AD7B-78964A175E75}"/>
                </a:ext>
              </a:extLst>
            </p:cNvPr>
            <p:cNvSpPr>
              <a:spLocks noChangeAspect="1"/>
            </p:cNvSpPr>
            <p:nvPr/>
          </p:nvSpPr>
          <p:spPr>
            <a:xfrm>
              <a:off x="2397919" y="2879578"/>
              <a:ext cx="1936877" cy="1936877"/>
            </a:xfrm>
            <a:prstGeom prst="ellipse">
              <a:avLst/>
            </a:prstGeom>
            <a:solidFill>
              <a:schemeClr val="accent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Group 3">
              <a:extLst>
                <a:ext uri="{FF2B5EF4-FFF2-40B4-BE49-F238E27FC236}">
                  <a16:creationId xmlns:a16="http://schemas.microsoft.com/office/drawing/2014/main" id="{71224390-F282-4156-8216-20357627EC77}"/>
                </a:ext>
              </a:extLst>
            </p:cNvPr>
            <p:cNvGrpSpPr/>
            <p:nvPr/>
          </p:nvGrpSpPr>
          <p:grpSpPr>
            <a:xfrm>
              <a:off x="3027055" y="3331132"/>
              <a:ext cx="678605" cy="1033766"/>
              <a:chOff x="-938213" y="903288"/>
              <a:chExt cx="1765301" cy="2689225"/>
            </a:xfrm>
            <a:solidFill>
              <a:schemeClr val="bg1"/>
            </a:solidFill>
          </p:grpSpPr>
          <p:sp>
            <p:nvSpPr>
              <p:cNvPr id="35" name="Freeform: Shape 4">
                <a:extLst>
                  <a:ext uri="{FF2B5EF4-FFF2-40B4-BE49-F238E27FC236}">
                    <a16:creationId xmlns:a16="http://schemas.microsoft.com/office/drawing/2014/main" id="{EBCA17CC-864D-472E-BC7D-92CE641BBB4A}"/>
                  </a:ext>
                </a:extLst>
              </p:cNvPr>
              <p:cNvSpPr>
                <a:spLocks/>
              </p:cNvSpPr>
              <p:nvPr/>
            </p:nvSpPr>
            <p:spPr bwMode="auto">
              <a:xfrm>
                <a:off x="-409575" y="3113088"/>
                <a:ext cx="708025" cy="479425"/>
              </a:xfrm>
              <a:custGeom>
                <a:avLst/>
                <a:gdLst/>
                <a:ahLst/>
                <a:cxnLst>
                  <a:cxn ang="0">
                    <a:pos x="176" y="2"/>
                  </a:cxn>
                  <a:cxn ang="0">
                    <a:pos x="13" y="2"/>
                  </a:cxn>
                  <a:cxn ang="0">
                    <a:pos x="2" y="0"/>
                  </a:cxn>
                  <a:cxn ang="0">
                    <a:pos x="0" y="0"/>
                  </a:cxn>
                  <a:cxn ang="0">
                    <a:pos x="0" y="86"/>
                  </a:cxn>
                  <a:cxn ang="0">
                    <a:pos x="16" y="102"/>
                  </a:cxn>
                  <a:cxn ang="0">
                    <a:pos x="48" y="102"/>
                  </a:cxn>
                  <a:cxn ang="0">
                    <a:pos x="65" y="122"/>
                  </a:cxn>
                  <a:cxn ang="0">
                    <a:pos x="77" y="127"/>
                  </a:cxn>
                  <a:cxn ang="0">
                    <a:pos x="111" y="127"/>
                  </a:cxn>
                  <a:cxn ang="0">
                    <a:pos x="123" y="122"/>
                  </a:cxn>
                  <a:cxn ang="0">
                    <a:pos x="140" y="102"/>
                  </a:cxn>
                  <a:cxn ang="0">
                    <a:pos x="172" y="102"/>
                  </a:cxn>
                  <a:cxn ang="0">
                    <a:pos x="188" y="86"/>
                  </a:cxn>
                  <a:cxn ang="0">
                    <a:pos x="188" y="0"/>
                  </a:cxn>
                  <a:cxn ang="0">
                    <a:pos x="186" y="1"/>
                  </a:cxn>
                  <a:cxn ang="0">
                    <a:pos x="176" y="2"/>
                  </a:cxn>
                  <a:cxn ang="0">
                    <a:pos x="176" y="2"/>
                  </a:cxn>
                  <a:cxn ang="0">
                    <a:pos x="176" y="2"/>
                  </a:cxn>
                </a:cxnLst>
                <a:rect l="0" t="0" r="r" b="b"/>
                <a:pathLst>
                  <a:path w="188" h="127">
                    <a:moveTo>
                      <a:pt x="176" y="2"/>
                    </a:moveTo>
                    <a:cubicBezTo>
                      <a:pt x="13" y="2"/>
                      <a:pt x="13" y="2"/>
                      <a:pt x="13" y="2"/>
                    </a:cubicBezTo>
                    <a:cubicBezTo>
                      <a:pt x="10" y="2"/>
                      <a:pt x="6" y="2"/>
                      <a:pt x="2" y="0"/>
                    </a:cubicBezTo>
                    <a:cubicBezTo>
                      <a:pt x="0" y="0"/>
                      <a:pt x="0" y="0"/>
                      <a:pt x="0" y="0"/>
                    </a:cubicBezTo>
                    <a:cubicBezTo>
                      <a:pt x="0" y="86"/>
                      <a:pt x="0" y="86"/>
                      <a:pt x="0" y="86"/>
                    </a:cubicBezTo>
                    <a:cubicBezTo>
                      <a:pt x="0" y="95"/>
                      <a:pt x="7" y="102"/>
                      <a:pt x="16" y="102"/>
                    </a:cubicBezTo>
                    <a:cubicBezTo>
                      <a:pt x="48" y="102"/>
                      <a:pt x="48" y="102"/>
                      <a:pt x="48" y="102"/>
                    </a:cubicBezTo>
                    <a:cubicBezTo>
                      <a:pt x="65" y="122"/>
                      <a:pt x="65" y="122"/>
                      <a:pt x="65" y="122"/>
                    </a:cubicBezTo>
                    <a:cubicBezTo>
                      <a:pt x="68" y="125"/>
                      <a:pt x="72" y="127"/>
                      <a:pt x="77" y="127"/>
                    </a:cubicBezTo>
                    <a:cubicBezTo>
                      <a:pt x="111" y="127"/>
                      <a:pt x="111" y="127"/>
                      <a:pt x="111" y="127"/>
                    </a:cubicBezTo>
                    <a:cubicBezTo>
                      <a:pt x="116" y="127"/>
                      <a:pt x="120" y="125"/>
                      <a:pt x="123" y="122"/>
                    </a:cubicBezTo>
                    <a:cubicBezTo>
                      <a:pt x="140" y="102"/>
                      <a:pt x="140" y="102"/>
                      <a:pt x="140" y="102"/>
                    </a:cubicBezTo>
                    <a:cubicBezTo>
                      <a:pt x="172" y="102"/>
                      <a:pt x="172" y="102"/>
                      <a:pt x="172" y="102"/>
                    </a:cubicBezTo>
                    <a:cubicBezTo>
                      <a:pt x="181" y="102"/>
                      <a:pt x="188" y="95"/>
                      <a:pt x="188" y="86"/>
                    </a:cubicBezTo>
                    <a:cubicBezTo>
                      <a:pt x="188" y="0"/>
                      <a:pt x="188" y="0"/>
                      <a:pt x="188" y="0"/>
                    </a:cubicBezTo>
                    <a:cubicBezTo>
                      <a:pt x="186" y="1"/>
                      <a:pt x="186" y="1"/>
                      <a:pt x="186" y="1"/>
                    </a:cubicBezTo>
                    <a:cubicBezTo>
                      <a:pt x="182" y="2"/>
                      <a:pt x="179" y="2"/>
                      <a:pt x="176" y="2"/>
                    </a:cubicBezTo>
                    <a:close/>
                    <a:moveTo>
                      <a:pt x="176" y="2"/>
                    </a:moveTo>
                    <a:cubicBezTo>
                      <a:pt x="176" y="2"/>
                      <a:pt x="176" y="2"/>
                      <a:pt x="176" y="2"/>
                    </a:cubicBezTo>
                  </a:path>
                </a:pathLst>
              </a:custGeom>
              <a:grpFill/>
              <a:ln w="9525">
                <a:noFill/>
                <a:round/>
                <a:headEnd/>
                <a:tailEnd/>
              </a:ln>
            </p:spPr>
            <p:txBody>
              <a:bodyPr anchor="ctr"/>
              <a:lstStyle/>
              <a:p>
                <a:pPr algn="ctr"/>
                <a:endParaRPr/>
              </a:p>
            </p:txBody>
          </p:sp>
          <p:sp>
            <p:nvSpPr>
              <p:cNvPr id="36" name="Freeform: Shape 5">
                <a:extLst>
                  <a:ext uri="{FF2B5EF4-FFF2-40B4-BE49-F238E27FC236}">
                    <a16:creationId xmlns:a16="http://schemas.microsoft.com/office/drawing/2014/main" id="{F566C767-AB1F-4B44-9A7C-1D87201EE873}"/>
                  </a:ext>
                </a:extLst>
              </p:cNvPr>
              <p:cNvSpPr>
                <a:spLocks/>
              </p:cNvSpPr>
              <p:nvPr/>
            </p:nvSpPr>
            <p:spPr bwMode="auto">
              <a:xfrm>
                <a:off x="-938213" y="903288"/>
                <a:ext cx="1765301" cy="2132013"/>
              </a:xfrm>
              <a:custGeom>
                <a:avLst/>
                <a:gdLst/>
                <a:ahLst/>
                <a:cxnLst>
                  <a:cxn ang="0">
                    <a:pos x="234" y="0"/>
                  </a:cxn>
                  <a:cxn ang="0">
                    <a:pos x="0" y="230"/>
                  </a:cxn>
                  <a:cxn ang="0">
                    <a:pos x="74" y="421"/>
                  </a:cxn>
                  <a:cxn ang="0">
                    <a:pos x="76" y="424"/>
                  </a:cxn>
                  <a:cxn ang="0">
                    <a:pos x="134" y="548"/>
                  </a:cxn>
                  <a:cxn ang="0">
                    <a:pos x="153" y="566"/>
                  </a:cxn>
                  <a:cxn ang="0">
                    <a:pos x="215" y="566"/>
                  </a:cxn>
                  <a:cxn ang="0">
                    <a:pos x="237" y="500"/>
                  </a:cxn>
                  <a:cxn ang="0">
                    <a:pos x="270" y="404"/>
                  </a:cxn>
                  <a:cxn ang="0">
                    <a:pos x="261" y="400"/>
                  </a:cxn>
                  <a:cxn ang="0">
                    <a:pos x="145" y="273"/>
                  </a:cxn>
                  <a:cxn ang="0">
                    <a:pos x="176" y="196"/>
                  </a:cxn>
                  <a:cxn ang="0">
                    <a:pos x="201" y="134"/>
                  </a:cxn>
                  <a:cxn ang="0">
                    <a:pos x="198" y="106"/>
                  </a:cxn>
                  <a:cxn ang="0">
                    <a:pos x="219" y="125"/>
                  </a:cxn>
                  <a:cxn ang="0">
                    <a:pos x="235" y="140"/>
                  </a:cxn>
                  <a:cxn ang="0">
                    <a:pos x="304" y="360"/>
                  </a:cxn>
                  <a:cxn ang="0">
                    <a:pos x="292" y="373"/>
                  </a:cxn>
                  <a:cxn ang="0">
                    <a:pos x="292" y="375"/>
                  </a:cxn>
                  <a:cxn ang="0">
                    <a:pos x="257" y="508"/>
                  </a:cxn>
                  <a:cxn ang="0">
                    <a:pos x="236" y="566"/>
                  </a:cxn>
                  <a:cxn ang="0">
                    <a:pos x="323" y="565"/>
                  </a:cxn>
                  <a:cxn ang="0">
                    <a:pos x="335" y="548"/>
                  </a:cxn>
                  <a:cxn ang="0">
                    <a:pos x="393" y="424"/>
                  </a:cxn>
                  <a:cxn ang="0">
                    <a:pos x="395" y="421"/>
                  </a:cxn>
                  <a:cxn ang="0">
                    <a:pos x="396" y="419"/>
                  </a:cxn>
                  <a:cxn ang="0">
                    <a:pos x="468" y="230"/>
                  </a:cxn>
                  <a:cxn ang="0">
                    <a:pos x="234" y="0"/>
                  </a:cxn>
                  <a:cxn ang="0">
                    <a:pos x="234" y="0"/>
                  </a:cxn>
                  <a:cxn ang="0">
                    <a:pos x="234" y="0"/>
                  </a:cxn>
                </a:cxnLst>
                <a:rect l="0" t="0" r="r" b="b"/>
                <a:pathLst>
                  <a:path w="468" h="566">
                    <a:moveTo>
                      <a:pt x="234" y="0"/>
                    </a:moveTo>
                    <a:cubicBezTo>
                      <a:pt x="105" y="0"/>
                      <a:pt x="0" y="103"/>
                      <a:pt x="0" y="230"/>
                    </a:cubicBezTo>
                    <a:cubicBezTo>
                      <a:pt x="0" y="295"/>
                      <a:pt x="28" y="367"/>
                      <a:pt x="74" y="421"/>
                    </a:cubicBezTo>
                    <a:cubicBezTo>
                      <a:pt x="76" y="424"/>
                      <a:pt x="76" y="424"/>
                      <a:pt x="76" y="424"/>
                    </a:cubicBezTo>
                    <a:cubicBezTo>
                      <a:pt x="82" y="432"/>
                      <a:pt x="134" y="500"/>
                      <a:pt x="134" y="548"/>
                    </a:cubicBezTo>
                    <a:cubicBezTo>
                      <a:pt x="134" y="558"/>
                      <a:pt x="142" y="566"/>
                      <a:pt x="153" y="566"/>
                    </a:cubicBezTo>
                    <a:cubicBezTo>
                      <a:pt x="215" y="566"/>
                      <a:pt x="215" y="566"/>
                      <a:pt x="215" y="566"/>
                    </a:cubicBezTo>
                    <a:cubicBezTo>
                      <a:pt x="216" y="552"/>
                      <a:pt x="224" y="532"/>
                      <a:pt x="237" y="500"/>
                    </a:cubicBezTo>
                    <a:cubicBezTo>
                      <a:pt x="250" y="470"/>
                      <a:pt x="265" y="434"/>
                      <a:pt x="270" y="404"/>
                    </a:cubicBezTo>
                    <a:cubicBezTo>
                      <a:pt x="261" y="400"/>
                      <a:pt x="261" y="400"/>
                      <a:pt x="261" y="400"/>
                    </a:cubicBezTo>
                    <a:cubicBezTo>
                      <a:pt x="228" y="384"/>
                      <a:pt x="150" y="340"/>
                      <a:pt x="145" y="273"/>
                    </a:cubicBezTo>
                    <a:cubicBezTo>
                      <a:pt x="143" y="242"/>
                      <a:pt x="160" y="218"/>
                      <a:pt x="176" y="196"/>
                    </a:cubicBezTo>
                    <a:cubicBezTo>
                      <a:pt x="190" y="176"/>
                      <a:pt x="204" y="157"/>
                      <a:pt x="201" y="134"/>
                    </a:cubicBezTo>
                    <a:cubicBezTo>
                      <a:pt x="198" y="106"/>
                      <a:pt x="198" y="106"/>
                      <a:pt x="198" y="106"/>
                    </a:cubicBezTo>
                    <a:cubicBezTo>
                      <a:pt x="219" y="125"/>
                      <a:pt x="219" y="125"/>
                      <a:pt x="219" y="125"/>
                    </a:cubicBezTo>
                    <a:cubicBezTo>
                      <a:pt x="224" y="130"/>
                      <a:pt x="229" y="135"/>
                      <a:pt x="235" y="140"/>
                    </a:cubicBezTo>
                    <a:cubicBezTo>
                      <a:pt x="297" y="197"/>
                      <a:pt x="368" y="263"/>
                      <a:pt x="304" y="360"/>
                    </a:cubicBezTo>
                    <a:cubicBezTo>
                      <a:pt x="292" y="373"/>
                      <a:pt x="292" y="373"/>
                      <a:pt x="292" y="373"/>
                    </a:cubicBezTo>
                    <a:cubicBezTo>
                      <a:pt x="292" y="374"/>
                      <a:pt x="292" y="374"/>
                      <a:pt x="292" y="375"/>
                    </a:cubicBezTo>
                    <a:cubicBezTo>
                      <a:pt x="297" y="413"/>
                      <a:pt x="274" y="466"/>
                      <a:pt x="257" y="508"/>
                    </a:cubicBezTo>
                    <a:cubicBezTo>
                      <a:pt x="249" y="525"/>
                      <a:pt x="237" y="556"/>
                      <a:pt x="236" y="566"/>
                    </a:cubicBezTo>
                    <a:cubicBezTo>
                      <a:pt x="323" y="565"/>
                      <a:pt x="323" y="565"/>
                      <a:pt x="323" y="565"/>
                    </a:cubicBezTo>
                    <a:cubicBezTo>
                      <a:pt x="330" y="562"/>
                      <a:pt x="335" y="555"/>
                      <a:pt x="335" y="548"/>
                    </a:cubicBezTo>
                    <a:cubicBezTo>
                      <a:pt x="335" y="505"/>
                      <a:pt x="377" y="444"/>
                      <a:pt x="393" y="424"/>
                    </a:cubicBezTo>
                    <a:cubicBezTo>
                      <a:pt x="394" y="423"/>
                      <a:pt x="395" y="422"/>
                      <a:pt x="395" y="421"/>
                    </a:cubicBezTo>
                    <a:cubicBezTo>
                      <a:pt x="396" y="419"/>
                      <a:pt x="396" y="419"/>
                      <a:pt x="396" y="419"/>
                    </a:cubicBezTo>
                    <a:cubicBezTo>
                      <a:pt x="441" y="364"/>
                      <a:pt x="468" y="294"/>
                      <a:pt x="468" y="230"/>
                    </a:cubicBezTo>
                    <a:cubicBezTo>
                      <a:pt x="468" y="103"/>
                      <a:pt x="363" y="0"/>
                      <a:pt x="234" y="0"/>
                    </a:cubicBezTo>
                    <a:close/>
                    <a:moveTo>
                      <a:pt x="234" y="0"/>
                    </a:moveTo>
                    <a:cubicBezTo>
                      <a:pt x="234" y="0"/>
                      <a:pt x="234" y="0"/>
                      <a:pt x="234" y="0"/>
                    </a:cubicBezTo>
                  </a:path>
                </a:pathLst>
              </a:custGeom>
              <a:grpFill/>
              <a:ln w="9525">
                <a:noFill/>
                <a:round/>
                <a:headEnd/>
                <a:tailEnd/>
              </a:ln>
            </p:spPr>
            <p:txBody>
              <a:bodyPr anchor="ctr"/>
              <a:lstStyle/>
              <a:p>
                <a:pPr algn="ctr"/>
                <a:endParaRPr/>
              </a:p>
            </p:txBody>
          </p:sp>
          <p:sp>
            <p:nvSpPr>
              <p:cNvPr id="37" name="Freeform: Shape 6">
                <a:extLst>
                  <a:ext uri="{FF2B5EF4-FFF2-40B4-BE49-F238E27FC236}">
                    <a16:creationId xmlns:a16="http://schemas.microsoft.com/office/drawing/2014/main" id="{5A661D65-A41F-4394-81EC-BED06AA83AF7}"/>
                  </a:ext>
                </a:extLst>
              </p:cNvPr>
              <p:cNvSpPr>
                <a:spLocks/>
              </p:cNvSpPr>
              <p:nvPr/>
            </p:nvSpPr>
            <p:spPr bwMode="auto">
              <a:xfrm>
                <a:off x="-319088" y="1490663"/>
                <a:ext cx="660400" cy="850900"/>
              </a:xfrm>
              <a:custGeom>
                <a:avLst/>
                <a:gdLst/>
                <a:ahLst/>
                <a:cxnLst>
                  <a:cxn ang="0">
                    <a:pos x="64" y="66"/>
                  </a:cxn>
                  <a:cxn ang="0">
                    <a:pos x="124" y="190"/>
                  </a:cxn>
                  <a:cxn ang="0">
                    <a:pos x="57" y="0"/>
                  </a:cxn>
                  <a:cxn ang="0">
                    <a:pos x="29" y="52"/>
                  </a:cxn>
                  <a:cxn ang="0">
                    <a:pos x="2" y="116"/>
                  </a:cxn>
                  <a:cxn ang="0">
                    <a:pos x="106" y="225"/>
                  </a:cxn>
                  <a:cxn ang="0">
                    <a:pos x="108" y="226"/>
                  </a:cxn>
                  <a:cxn ang="0">
                    <a:pos x="107" y="221"/>
                  </a:cxn>
                  <a:cxn ang="0">
                    <a:pos x="48" y="79"/>
                  </a:cxn>
                  <a:cxn ang="0">
                    <a:pos x="46" y="77"/>
                  </a:cxn>
                  <a:cxn ang="0">
                    <a:pos x="62" y="63"/>
                  </a:cxn>
                  <a:cxn ang="0">
                    <a:pos x="64" y="66"/>
                  </a:cxn>
                  <a:cxn ang="0">
                    <a:pos x="64" y="66"/>
                  </a:cxn>
                  <a:cxn ang="0">
                    <a:pos x="64" y="66"/>
                  </a:cxn>
                </a:cxnLst>
                <a:rect l="0" t="0" r="r" b="b"/>
                <a:pathLst>
                  <a:path w="175" h="226">
                    <a:moveTo>
                      <a:pt x="64" y="66"/>
                    </a:moveTo>
                    <a:cubicBezTo>
                      <a:pt x="100" y="109"/>
                      <a:pt x="115" y="140"/>
                      <a:pt x="124" y="190"/>
                    </a:cubicBezTo>
                    <a:cubicBezTo>
                      <a:pt x="175" y="109"/>
                      <a:pt x="118" y="56"/>
                      <a:pt x="57" y="0"/>
                    </a:cubicBezTo>
                    <a:cubicBezTo>
                      <a:pt x="52" y="19"/>
                      <a:pt x="40" y="36"/>
                      <a:pt x="29" y="52"/>
                    </a:cubicBezTo>
                    <a:cubicBezTo>
                      <a:pt x="14" y="73"/>
                      <a:pt x="0" y="92"/>
                      <a:pt x="2" y="116"/>
                    </a:cubicBezTo>
                    <a:cubicBezTo>
                      <a:pt x="6" y="173"/>
                      <a:pt x="83" y="214"/>
                      <a:pt x="106" y="225"/>
                    </a:cubicBezTo>
                    <a:cubicBezTo>
                      <a:pt x="108" y="226"/>
                      <a:pt x="108" y="226"/>
                      <a:pt x="108" y="226"/>
                    </a:cubicBezTo>
                    <a:cubicBezTo>
                      <a:pt x="107" y="224"/>
                      <a:pt x="108" y="223"/>
                      <a:pt x="107" y="221"/>
                    </a:cubicBezTo>
                    <a:cubicBezTo>
                      <a:pt x="100" y="157"/>
                      <a:pt x="87" y="127"/>
                      <a:pt x="48" y="79"/>
                    </a:cubicBezTo>
                    <a:cubicBezTo>
                      <a:pt x="46" y="77"/>
                      <a:pt x="46" y="77"/>
                      <a:pt x="46" y="77"/>
                    </a:cubicBezTo>
                    <a:cubicBezTo>
                      <a:pt x="62" y="63"/>
                      <a:pt x="62" y="63"/>
                      <a:pt x="62" y="63"/>
                    </a:cubicBezTo>
                    <a:lnTo>
                      <a:pt x="64" y="66"/>
                    </a:lnTo>
                    <a:close/>
                    <a:moveTo>
                      <a:pt x="64" y="66"/>
                    </a:moveTo>
                    <a:cubicBezTo>
                      <a:pt x="64" y="66"/>
                      <a:pt x="64" y="66"/>
                      <a:pt x="64" y="66"/>
                    </a:cubicBezTo>
                  </a:path>
                </a:pathLst>
              </a:custGeom>
              <a:grpFill/>
              <a:ln w="9525">
                <a:noFill/>
                <a:round/>
                <a:headEnd/>
                <a:tailEnd/>
              </a:ln>
            </p:spPr>
            <p:txBody>
              <a:bodyPr anchor="ctr"/>
              <a:lstStyle/>
              <a:p>
                <a:pPr algn="ctr"/>
                <a:endParaRPr/>
              </a:p>
            </p:txBody>
          </p:sp>
        </p:grpSp>
        <p:grpSp>
          <p:nvGrpSpPr>
            <p:cNvPr id="15" name="Group 1">
              <a:extLst>
                <a:ext uri="{FF2B5EF4-FFF2-40B4-BE49-F238E27FC236}">
                  <a16:creationId xmlns:a16="http://schemas.microsoft.com/office/drawing/2014/main" id="{D512312B-34A7-493D-B5AF-8BCD4A8F0D37}"/>
                </a:ext>
              </a:extLst>
            </p:cNvPr>
            <p:cNvGrpSpPr/>
            <p:nvPr/>
          </p:nvGrpSpPr>
          <p:grpSpPr>
            <a:xfrm>
              <a:off x="2414563" y="2044493"/>
              <a:ext cx="2633453" cy="736484"/>
              <a:chOff x="872966" y="1468614"/>
              <a:chExt cx="2633453" cy="736484"/>
            </a:xfrm>
          </p:grpSpPr>
          <p:sp>
            <p:nvSpPr>
              <p:cNvPr id="16" name="TextBox 68">
                <a:extLst>
                  <a:ext uri="{FF2B5EF4-FFF2-40B4-BE49-F238E27FC236}">
                    <a16:creationId xmlns:a16="http://schemas.microsoft.com/office/drawing/2014/main" id="{D02868BC-6205-4CB4-BCCF-170A5C225903}"/>
                  </a:ext>
                </a:extLst>
              </p:cNvPr>
              <p:cNvSpPr txBox="1"/>
              <p:nvPr/>
            </p:nvSpPr>
            <p:spPr>
              <a:xfrm>
                <a:off x="872966" y="1684058"/>
                <a:ext cx="2633453" cy="521040"/>
              </a:xfrm>
              <a:prstGeom prst="rect">
                <a:avLst/>
              </a:prstGeom>
              <a:noFill/>
            </p:spPr>
            <p:txBody>
              <a:bodyPr wrap="square" lIns="0" tIns="0" rIns="0" bIns="0">
                <a:normAutofit/>
              </a:bodyPr>
              <a:lstStyle/>
              <a:p>
                <a:pPr defTabSz="1219170">
                  <a:lnSpc>
                    <a:spcPct val="120000"/>
                  </a:lnSpc>
                  <a:spcBef>
                    <a:spcPct val="0"/>
                  </a:spcBef>
                  <a:defRPr/>
                </a:pPr>
                <a:r>
                  <a:rPr lang="zh-CN" altLang="en-US" sz="1200" dirty="0">
                    <a:solidFill>
                      <a:schemeClr val="dk1">
                        <a:lumMod val="100000"/>
                      </a:schemeClr>
                    </a:solidFill>
                  </a:rPr>
                  <a:t>请替换文字内容复制你的内容到此</a:t>
                </a:r>
                <a:br>
                  <a:rPr lang="zh-CN" altLang="en-US" sz="1200" dirty="0">
                    <a:solidFill>
                      <a:schemeClr val="dk1">
                        <a:lumMod val="100000"/>
                      </a:schemeClr>
                    </a:solidFill>
                  </a:rPr>
                </a:br>
                <a:r>
                  <a:rPr lang="zh-CN" altLang="en-US" sz="1200" dirty="0">
                    <a:solidFill>
                      <a:schemeClr val="dk1">
                        <a:lumMod val="100000"/>
                      </a:schemeClr>
                    </a:solidFill>
                  </a:rPr>
                  <a:t>千图网</a:t>
                </a:r>
                <a:r>
                  <a:rPr lang="en-US" altLang="zh-CN" sz="1200" dirty="0">
                    <a:solidFill>
                      <a:schemeClr val="dk1">
                        <a:lumMod val="100000"/>
                      </a:schemeClr>
                    </a:solidFill>
                  </a:rPr>
                  <a:t>58PIC.COM</a:t>
                </a:r>
                <a:endParaRPr lang="zh-CN" altLang="en-US" sz="1200" dirty="0">
                  <a:solidFill>
                    <a:schemeClr val="dk1">
                      <a:lumMod val="100000"/>
                    </a:schemeClr>
                  </a:solidFill>
                </a:endParaRPr>
              </a:p>
            </p:txBody>
          </p:sp>
          <p:sp>
            <p:nvSpPr>
              <p:cNvPr id="17" name="Rectangle 69">
                <a:extLst>
                  <a:ext uri="{FF2B5EF4-FFF2-40B4-BE49-F238E27FC236}">
                    <a16:creationId xmlns:a16="http://schemas.microsoft.com/office/drawing/2014/main" id="{98FA27B2-ABFF-43A9-ACA8-5821DB4DCC0B}"/>
                  </a:ext>
                </a:extLst>
              </p:cNvPr>
              <p:cNvSpPr/>
              <p:nvPr/>
            </p:nvSpPr>
            <p:spPr>
              <a:xfrm>
                <a:off x="872966" y="1468614"/>
                <a:ext cx="2633453" cy="215444"/>
              </a:xfrm>
              <a:prstGeom prst="rect">
                <a:avLst/>
              </a:prstGeom>
            </p:spPr>
            <p:txBody>
              <a:bodyPr wrap="none" lIns="0" tIns="0" rIns="0" bIns="0" anchor="ctr">
                <a:normAutofit/>
              </a:bodyPr>
              <a:lstStyle/>
              <a:p>
                <a:r>
                  <a:rPr lang="zh-CN" altLang="en-US" sz="1400" b="1" dirty="0">
                    <a:solidFill>
                      <a:schemeClr val="accent1"/>
                    </a:solidFill>
                  </a:rPr>
                  <a:t>输入标题文本</a:t>
                </a:r>
              </a:p>
            </p:txBody>
          </p:sp>
        </p:grpSp>
      </p:grpSp>
    </p:spTree>
    <p:extLst>
      <p:ext uri="{BB962C8B-B14F-4D97-AF65-F5344CB8AC3E}">
        <p14:creationId xmlns:p14="http://schemas.microsoft.com/office/powerpoint/2010/main" val="1061030150"/>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1">
            <a:extLst>
              <a:ext uri="{FF2B5EF4-FFF2-40B4-BE49-F238E27FC236}">
                <a16:creationId xmlns:a16="http://schemas.microsoft.com/office/drawing/2014/main" id="{19079E65-6E8F-430F-A9DB-A0CBE66BC45C}"/>
              </a:ext>
            </a:extLst>
          </p:cNvPr>
          <p:cNvGrpSpPr/>
          <p:nvPr>
            <p:custDataLst>
              <p:tags r:id="rId1"/>
            </p:custDataLst>
          </p:nvPr>
        </p:nvGrpSpPr>
        <p:grpSpPr>
          <a:xfrm>
            <a:off x="2932618" y="1700808"/>
            <a:ext cx="6343757" cy="3462098"/>
            <a:chOff x="2455300" y="1484784"/>
            <a:chExt cx="7114477" cy="3882718"/>
          </a:xfrm>
        </p:grpSpPr>
        <p:sp>
          <p:nvSpPr>
            <p:cNvPr id="17" name="Oval 32">
              <a:extLst>
                <a:ext uri="{FF2B5EF4-FFF2-40B4-BE49-F238E27FC236}">
                  <a16:creationId xmlns:a16="http://schemas.microsoft.com/office/drawing/2014/main" id="{BB0B03D5-03AF-47B4-82CA-DC3DA6060C93}"/>
                </a:ext>
              </a:extLst>
            </p:cNvPr>
            <p:cNvSpPr/>
            <p:nvPr/>
          </p:nvSpPr>
          <p:spPr>
            <a:xfrm>
              <a:off x="6693194" y="2762658"/>
              <a:ext cx="1336787" cy="133678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Oval 30">
              <a:extLst>
                <a:ext uri="{FF2B5EF4-FFF2-40B4-BE49-F238E27FC236}">
                  <a16:creationId xmlns:a16="http://schemas.microsoft.com/office/drawing/2014/main" id="{08BF96DB-FEE8-4E92-991B-444E76D3D92C}"/>
                </a:ext>
              </a:extLst>
            </p:cNvPr>
            <p:cNvSpPr/>
            <p:nvPr/>
          </p:nvSpPr>
          <p:spPr>
            <a:xfrm>
              <a:off x="3973923" y="2762658"/>
              <a:ext cx="1336787" cy="133678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Freeform: Shape 13">
              <a:extLst>
                <a:ext uri="{FF2B5EF4-FFF2-40B4-BE49-F238E27FC236}">
                  <a16:creationId xmlns:a16="http://schemas.microsoft.com/office/drawing/2014/main" id="{B32F8986-7D08-4A7D-9655-9F167F049AA1}"/>
                </a:ext>
              </a:extLst>
            </p:cNvPr>
            <p:cNvSpPr>
              <a:spLocks/>
            </p:cNvSpPr>
            <p:nvPr/>
          </p:nvSpPr>
          <p:spPr bwMode="auto">
            <a:xfrm>
              <a:off x="5429394" y="1484784"/>
              <a:ext cx="1942029" cy="1942027"/>
            </a:xfrm>
            <a:custGeom>
              <a:avLst/>
              <a:gdLst>
                <a:gd name="T0" fmla="*/ 2905 w 2905"/>
                <a:gd name="T1" fmla="*/ 0 h 2903"/>
                <a:gd name="T2" fmla="*/ 2830 w 2905"/>
                <a:gd name="T3" fmla="*/ 0 h 2903"/>
                <a:gd name="T4" fmla="*/ 2681 w 2905"/>
                <a:gd name="T5" fmla="*/ 7 h 2903"/>
                <a:gd name="T6" fmla="*/ 2535 w 2905"/>
                <a:gd name="T7" fmla="*/ 22 h 2903"/>
                <a:gd name="T8" fmla="*/ 2390 w 2905"/>
                <a:gd name="T9" fmla="*/ 44 h 2903"/>
                <a:gd name="T10" fmla="*/ 2249 w 2905"/>
                <a:gd name="T11" fmla="*/ 73 h 2903"/>
                <a:gd name="T12" fmla="*/ 2110 w 2905"/>
                <a:gd name="T13" fmla="*/ 110 h 2903"/>
                <a:gd name="T14" fmla="*/ 1973 w 2905"/>
                <a:gd name="T15" fmla="*/ 152 h 2903"/>
                <a:gd name="T16" fmla="*/ 1839 w 2905"/>
                <a:gd name="T17" fmla="*/ 201 h 2903"/>
                <a:gd name="T18" fmla="*/ 1709 w 2905"/>
                <a:gd name="T19" fmla="*/ 256 h 2903"/>
                <a:gd name="T20" fmla="*/ 1583 w 2905"/>
                <a:gd name="T21" fmla="*/ 317 h 2903"/>
                <a:gd name="T22" fmla="*/ 1460 w 2905"/>
                <a:gd name="T23" fmla="*/ 385 h 2903"/>
                <a:gd name="T24" fmla="*/ 1339 w 2905"/>
                <a:gd name="T25" fmla="*/ 456 h 2903"/>
                <a:gd name="T26" fmla="*/ 1224 w 2905"/>
                <a:gd name="T27" fmla="*/ 535 h 2903"/>
                <a:gd name="T28" fmla="*/ 1112 w 2905"/>
                <a:gd name="T29" fmla="*/ 619 h 2903"/>
                <a:gd name="T30" fmla="*/ 1004 w 2905"/>
                <a:gd name="T31" fmla="*/ 707 h 2903"/>
                <a:gd name="T32" fmla="*/ 901 w 2905"/>
                <a:gd name="T33" fmla="*/ 800 h 2903"/>
                <a:gd name="T34" fmla="*/ 802 w 2905"/>
                <a:gd name="T35" fmla="*/ 899 h 2903"/>
                <a:gd name="T36" fmla="*/ 709 w 2905"/>
                <a:gd name="T37" fmla="*/ 1004 h 2903"/>
                <a:gd name="T38" fmla="*/ 621 w 2905"/>
                <a:gd name="T39" fmla="*/ 1110 h 2903"/>
                <a:gd name="T40" fmla="*/ 537 w 2905"/>
                <a:gd name="T41" fmla="*/ 1222 h 2903"/>
                <a:gd name="T42" fmla="*/ 458 w 2905"/>
                <a:gd name="T43" fmla="*/ 1339 h 2903"/>
                <a:gd name="T44" fmla="*/ 385 w 2905"/>
                <a:gd name="T45" fmla="*/ 1458 h 2903"/>
                <a:gd name="T46" fmla="*/ 319 w 2905"/>
                <a:gd name="T47" fmla="*/ 1581 h 2903"/>
                <a:gd name="T48" fmla="*/ 257 w 2905"/>
                <a:gd name="T49" fmla="*/ 1709 h 2903"/>
                <a:gd name="T50" fmla="*/ 202 w 2905"/>
                <a:gd name="T51" fmla="*/ 1839 h 2903"/>
                <a:gd name="T52" fmla="*/ 154 w 2905"/>
                <a:gd name="T53" fmla="*/ 1973 h 2903"/>
                <a:gd name="T54" fmla="*/ 112 w 2905"/>
                <a:gd name="T55" fmla="*/ 2108 h 2903"/>
                <a:gd name="T56" fmla="*/ 75 w 2905"/>
                <a:gd name="T57" fmla="*/ 2247 h 2903"/>
                <a:gd name="T58" fmla="*/ 46 w 2905"/>
                <a:gd name="T59" fmla="*/ 2388 h 2903"/>
                <a:gd name="T60" fmla="*/ 24 w 2905"/>
                <a:gd name="T61" fmla="*/ 2533 h 2903"/>
                <a:gd name="T62" fmla="*/ 9 w 2905"/>
                <a:gd name="T63" fmla="*/ 2680 h 2903"/>
                <a:gd name="T64" fmla="*/ 2 w 2905"/>
                <a:gd name="T65" fmla="*/ 2828 h 2903"/>
                <a:gd name="T66" fmla="*/ 1744 w 2905"/>
                <a:gd name="T67" fmla="*/ 2903 h 2903"/>
                <a:gd name="T68" fmla="*/ 1744 w 2905"/>
                <a:gd name="T69" fmla="*/ 2843 h 2903"/>
                <a:gd name="T70" fmla="*/ 1757 w 2905"/>
                <a:gd name="T71" fmla="*/ 2725 h 2903"/>
                <a:gd name="T72" fmla="*/ 1780 w 2905"/>
                <a:gd name="T73" fmla="*/ 2614 h 2903"/>
                <a:gd name="T74" fmla="*/ 1813 w 2905"/>
                <a:gd name="T75" fmla="*/ 2504 h 2903"/>
                <a:gd name="T76" fmla="*/ 1857 w 2905"/>
                <a:gd name="T77" fmla="*/ 2399 h 2903"/>
                <a:gd name="T78" fmla="*/ 1910 w 2905"/>
                <a:gd name="T79" fmla="*/ 2300 h 2903"/>
                <a:gd name="T80" fmla="*/ 1974 w 2905"/>
                <a:gd name="T81" fmla="*/ 2209 h 2903"/>
                <a:gd name="T82" fmla="*/ 2044 w 2905"/>
                <a:gd name="T83" fmla="*/ 2123 h 2903"/>
                <a:gd name="T84" fmla="*/ 2123 w 2905"/>
                <a:gd name="T85" fmla="*/ 2044 h 2903"/>
                <a:gd name="T86" fmla="*/ 2209 w 2905"/>
                <a:gd name="T87" fmla="*/ 1973 h 2903"/>
                <a:gd name="T88" fmla="*/ 2302 w 2905"/>
                <a:gd name="T89" fmla="*/ 1910 h 2903"/>
                <a:gd name="T90" fmla="*/ 2401 w 2905"/>
                <a:gd name="T91" fmla="*/ 1855 h 2903"/>
                <a:gd name="T92" fmla="*/ 2506 w 2905"/>
                <a:gd name="T93" fmla="*/ 1811 h 2903"/>
                <a:gd name="T94" fmla="*/ 2614 w 2905"/>
                <a:gd name="T95" fmla="*/ 1778 h 2903"/>
                <a:gd name="T96" fmla="*/ 2727 w 2905"/>
                <a:gd name="T97" fmla="*/ 1755 h 2903"/>
                <a:gd name="T98" fmla="*/ 2844 w 2905"/>
                <a:gd name="T99" fmla="*/ 1744 h 2903"/>
                <a:gd name="T100" fmla="*/ 2905 w 2905"/>
                <a:gd name="T101" fmla="*/ 1742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5" h="2903">
                  <a:moveTo>
                    <a:pt x="2905" y="1742"/>
                  </a:moveTo>
                  <a:lnTo>
                    <a:pt x="2905" y="0"/>
                  </a:lnTo>
                  <a:lnTo>
                    <a:pt x="2905" y="0"/>
                  </a:lnTo>
                  <a:lnTo>
                    <a:pt x="2830" y="0"/>
                  </a:lnTo>
                  <a:lnTo>
                    <a:pt x="2755" y="4"/>
                  </a:lnTo>
                  <a:lnTo>
                    <a:pt x="2681" y="7"/>
                  </a:lnTo>
                  <a:lnTo>
                    <a:pt x="2608" y="15"/>
                  </a:lnTo>
                  <a:lnTo>
                    <a:pt x="2535" y="22"/>
                  </a:lnTo>
                  <a:lnTo>
                    <a:pt x="2462" y="33"/>
                  </a:lnTo>
                  <a:lnTo>
                    <a:pt x="2390" y="44"/>
                  </a:lnTo>
                  <a:lnTo>
                    <a:pt x="2319" y="59"/>
                  </a:lnTo>
                  <a:lnTo>
                    <a:pt x="2249" y="73"/>
                  </a:lnTo>
                  <a:lnTo>
                    <a:pt x="2180" y="92"/>
                  </a:lnTo>
                  <a:lnTo>
                    <a:pt x="2110" y="110"/>
                  </a:lnTo>
                  <a:lnTo>
                    <a:pt x="2040" y="130"/>
                  </a:lnTo>
                  <a:lnTo>
                    <a:pt x="1973" y="152"/>
                  </a:lnTo>
                  <a:lnTo>
                    <a:pt x="1907" y="176"/>
                  </a:lnTo>
                  <a:lnTo>
                    <a:pt x="1839" y="201"/>
                  </a:lnTo>
                  <a:lnTo>
                    <a:pt x="1775" y="227"/>
                  </a:lnTo>
                  <a:lnTo>
                    <a:pt x="1709" y="256"/>
                  </a:lnTo>
                  <a:lnTo>
                    <a:pt x="1645" y="286"/>
                  </a:lnTo>
                  <a:lnTo>
                    <a:pt x="1583" y="317"/>
                  </a:lnTo>
                  <a:lnTo>
                    <a:pt x="1520" y="350"/>
                  </a:lnTo>
                  <a:lnTo>
                    <a:pt x="1460" y="385"/>
                  </a:lnTo>
                  <a:lnTo>
                    <a:pt x="1399" y="419"/>
                  </a:lnTo>
                  <a:lnTo>
                    <a:pt x="1339" y="456"/>
                  </a:lnTo>
                  <a:lnTo>
                    <a:pt x="1280" y="495"/>
                  </a:lnTo>
                  <a:lnTo>
                    <a:pt x="1224" y="535"/>
                  </a:lnTo>
                  <a:lnTo>
                    <a:pt x="1167" y="577"/>
                  </a:lnTo>
                  <a:lnTo>
                    <a:pt x="1112" y="619"/>
                  </a:lnTo>
                  <a:lnTo>
                    <a:pt x="1057" y="663"/>
                  </a:lnTo>
                  <a:lnTo>
                    <a:pt x="1004" y="707"/>
                  </a:lnTo>
                  <a:lnTo>
                    <a:pt x="953" y="755"/>
                  </a:lnTo>
                  <a:lnTo>
                    <a:pt x="901" y="800"/>
                  </a:lnTo>
                  <a:lnTo>
                    <a:pt x="852" y="850"/>
                  </a:lnTo>
                  <a:lnTo>
                    <a:pt x="802" y="899"/>
                  </a:lnTo>
                  <a:lnTo>
                    <a:pt x="755" y="951"/>
                  </a:lnTo>
                  <a:lnTo>
                    <a:pt x="709" y="1004"/>
                  </a:lnTo>
                  <a:lnTo>
                    <a:pt x="663" y="1057"/>
                  </a:lnTo>
                  <a:lnTo>
                    <a:pt x="621" y="1110"/>
                  </a:lnTo>
                  <a:lnTo>
                    <a:pt x="577" y="1165"/>
                  </a:lnTo>
                  <a:lnTo>
                    <a:pt x="537" y="1222"/>
                  </a:lnTo>
                  <a:lnTo>
                    <a:pt x="497" y="1280"/>
                  </a:lnTo>
                  <a:lnTo>
                    <a:pt x="458" y="1339"/>
                  </a:lnTo>
                  <a:lnTo>
                    <a:pt x="422" y="1397"/>
                  </a:lnTo>
                  <a:lnTo>
                    <a:pt x="385" y="1458"/>
                  </a:lnTo>
                  <a:lnTo>
                    <a:pt x="352" y="1518"/>
                  </a:lnTo>
                  <a:lnTo>
                    <a:pt x="319" y="1581"/>
                  </a:lnTo>
                  <a:lnTo>
                    <a:pt x="288" y="1645"/>
                  </a:lnTo>
                  <a:lnTo>
                    <a:pt x="257" y="1709"/>
                  </a:lnTo>
                  <a:lnTo>
                    <a:pt x="229" y="1773"/>
                  </a:lnTo>
                  <a:lnTo>
                    <a:pt x="202" y="1839"/>
                  </a:lnTo>
                  <a:lnTo>
                    <a:pt x="178" y="1905"/>
                  </a:lnTo>
                  <a:lnTo>
                    <a:pt x="154" y="1973"/>
                  </a:lnTo>
                  <a:lnTo>
                    <a:pt x="132" y="2040"/>
                  </a:lnTo>
                  <a:lnTo>
                    <a:pt x="112" y="2108"/>
                  </a:lnTo>
                  <a:lnTo>
                    <a:pt x="92" y="2178"/>
                  </a:lnTo>
                  <a:lnTo>
                    <a:pt x="75" y="2247"/>
                  </a:lnTo>
                  <a:lnTo>
                    <a:pt x="61" y="2319"/>
                  </a:lnTo>
                  <a:lnTo>
                    <a:pt x="46" y="2388"/>
                  </a:lnTo>
                  <a:lnTo>
                    <a:pt x="35" y="2462"/>
                  </a:lnTo>
                  <a:lnTo>
                    <a:pt x="24" y="2533"/>
                  </a:lnTo>
                  <a:lnTo>
                    <a:pt x="17" y="2606"/>
                  </a:lnTo>
                  <a:lnTo>
                    <a:pt x="9" y="2680"/>
                  </a:lnTo>
                  <a:lnTo>
                    <a:pt x="4" y="2753"/>
                  </a:lnTo>
                  <a:lnTo>
                    <a:pt x="2" y="2828"/>
                  </a:lnTo>
                  <a:lnTo>
                    <a:pt x="0" y="2903"/>
                  </a:lnTo>
                  <a:lnTo>
                    <a:pt x="1744" y="2903"/>
                  </a:lnTo>
                  <a:lnTo>
                    <a:pt x="1744" y="2903"/>
                  </a:lnTo>
                  <a:lnTo>
                    <a:pt x="1744" y="2843"/>
                  </a:lnTo>
                  <a:lnTo>
                    <a:pt x="1749" y="2784"/>
                  </a:lnTo>
                  <a:lnTo>
                    <a:pt x="1757" y="2725"/>
                  </a:lnTo>
                  <a:lnTo>
                    <a:pt x="1766" y="2669"/>
                  </a:lnTo>
                  <a:lnTo>
                    <a:pt x="1780" y="2614"/>
                  </a:lnTo>
                  <a:lnTo>
                    <a:pt x="1795" y="2557"/>
                  </a:lnTo>
                  <a:lnTo>
                    <a:pt x="1813" y="2504"/>
                  </a:lnTo>
                  <a:lnTo>
                    <a:pt x="1833" y="2451"/>
                  </a:lnTo>
                  <a:lnTo>
                    <a:pt x="1857" y="2399"/>
                  </a:lnTo>
                  <a:lnTo>
                    <a:pt x="1883" y="2350"/>
                  </a:lnTo>
                  <a:lnTo>
                    <a:pt x="1910" y="2300"/>
                  </a:lnTo>
                  <a:lnTo>
                    <a:pt x="1941" y="2253"/>
                  </a:lnTo>
                  <a:lnTo>
                    <a:pt x="1974" y="2209"/>
                  </a:lnTo>
                  <a:lnTo>
                    <a:pt x="2007" y="2165"/>
                  </a:lnTo>
                  <a:lnTo>
                    <a:pt x="2044" y="2123"/>
                  </a:lnTo>
                  <a:lnTo>
                    <a:pt x="2082" y="2082"/>
                  </a:lnTo>
                  <a:lnTo>
                    <a:pt x="2123" y="2044"/>
                  </a:lnTo>
                  <a:lnTo>
                    <a:pt x="2165" y="2007"/>
                  </a:lnTo>
                  <a:lnTo>
                    <a:pt x="2209" y="1973"/>
                  </a:lnTo>
                  <a:lnTo>
                    <a:pt x="2255" y="1940"/>
                  </a:lnTo>
                  <a:lnTo>
                    <a:pt x="2302" y="1910"/>
                  </a:lnTo>
                  <a:lnTo>
                    <a:pt x="2350" y="1881"/>
                  </a:lnTo>
                  <a:lnTo>
                    <a:pt x="2401" y="1855"/>
                  </a:lnTo>
                  <a:lnTo>
                    <a:pt x="2452" y="1833"/>
                  </a:lnTo>
                  <a:lnTo>
                    <a:pt x="2506" y="1811"/>
                  </a:lnTo>
                  <a:lnTo>
                    <a:pt x="2559" y="1793"/>
                  </a:lnTo>
                  <a:lnTo>
                    <a:pt x="2614" y="1778"/>
                  </a:lnTo>
                  <a:lnTo>
                    <a:pt x="2670" y="1766"/>
                  </a:lnTo>
                  <a:lnTo>
                    <a:pt x="2727" y="1755"/>
                  </a:lnTo>
                  <a:lnTo>
                    <a:pt x="2786" y="1747"/>
                  </a:lnTo>
                  <a:lnTo>
                    <a:pt x="2844" y="1744"/>
                  </a:lnTo>
                  <a:lnTo>
                    <a:pt x="2905" y="1742"/>
                  </a:lnTo>
                  <a:lnTo>
                    <a:pt x="2905" y="1742"/>
                  </a:lnTo>
                  <a:close/>
                </a:path>
              </a:pathLst>
            </a:custGeom>
            <a:solidFill>
              <a:schemeClr val="accent3"/>
            </a:solidFill>
            <a:ln>
              <a:noFill/>
            </a:ln>
            <a:extLst/>
          </p:spPr>
          <p:txBody>
            <a:bodyPr anchor="ctr"/>
            <a:lstStyle/>
            <a:p>
              <a:pPr algn="ctr"/>
              <a:endParaRPr/>
            </a:p>
          </p:txBody>
        </p:sp>
        <p:sp>
          <p:nvSpPr>
            <p:cNvPr id="20" name="Freeform: Shape 14">
              <a:extLst>
                <a:ext uri="{FF2B5EF4-FFF2-40B4-BE49-F238E27FC236}">
                  <a16:creationId xmlns:a16="http://schemas.microsoft.com/office/drawing/2014/main" id="{820DCA93-0AA1-4D6C-AB92-4375793DFEA7}"/>
                </a:ext>
              </a:extLst>
            </p:cNvPr>
            <p:cNvSpPr>
              <a:spLocks/>
            </p:cNvSpPr>
            <p:nvPr/>
          </p:nvSpPr>
          <p:spPr bwMode="auto">
            <a:xfrm>
              <a:off x="7371424" y="1484784"/>
              <a:ext cx="1942029" cy="1942027"/>
            </a:xfrm>
            <a:custGeom>
              <a:avLst/>
              <a:gdLst>
                <a:gd name="T0" fmla="*/ 0 w 2902"/>
                <a:gd name="T1" fmla="*/ 1742 h 2903"/>
                <a:gd name="T2" fmla="*/ 58 w 2902"/>
                <a:gd name="T3" fmla="*/ 1744 h 2903"/>
                <a:gd name="T4" fmla="*/ 176 w 2902"/>
                <a:gd name="T5" fmla="*/ 1755 h 2903"/>
                <a:gd name="T6" fmla="*/ 289 w 2902"/>
                <a:gd name="T7" fmla="*/ 1778 h 2903"/>
                <a:gd name="T8" fmla="*/ 399 w 2902"/>
                <a:gd name="T9" fmla="*/ 1811 h 2903"/>
                <a:gd name="T10" fmla="*/ 503 w 2902"/>
                <a:gd name="T11" fmla="*/ 1855 h 2903"/>
                <a:gd name="T12" fmla="*/ 602 w 2902"/>
                <a:gd name="T13" fmla="*/ 1910 h 2903"/>
                <a:gd name="T14" fmla="*/ 694 w 2902"/>
                <a:gd name="T15" fmla="*/ 1973 h 2903"/>
                <a:gd name="T16" fmla="*/ 780 w 2902"/>
                <a:gd name="T17" fmla="*/ 2044 h 2903"/>
                <a:gd name="T18" fmla="*/ 859 w 2902"/>
                <a:gd name="T19" fmla="*/ 2123 h 2903"/>
                <a:gd name="T20" fmla="*/ 930 w 2902"/>
                <a:gd name="T21" fmla="*/ 2209 h 2903"/>
                <a:gd name="T22" fmla="*/ 992 w 2902"/>
                <a:gd name="T23" fmla="*/ 2300 h 2903"/>
                <a:gd name="T24" fmla="*/ 1045 w 2902"/>
                <a:gd name="T25" fmla="*/ 2399 h 2903"/>
                <a:gd name="T26" fmla="*/ 1089 w 2902"/>
                <a:gd name="T27" fmla="*/ 2504 h 2903"/>
                <a:gd name="T28" fmla="*/ 1124 w 2902"/>
                <a:gd name="T29" fmla="*/ 2614 h 2903"/>
                <a:gd name="T30" fmla="*/ 1148 w 2902"/>
                <a:gd name="T31" fmla="*/ 2725 h 2903"/>
                <a:gd name="T32" fmla="*/ 1159 w 2902"/>
                <a:gd name="T33" fmla="*/ 2843 h 2903"/>
                <a:gd name="T34" fmla="*/ 2902 w 2902"/>
                <a:gd name="T35" fmla="*/ 2903 h 2903"/>
                <a:gd name="T36" fmla="*/ 2900 w 2902"/>
                <a:gd name="T37" fmla="*/ 2828 h 2903"/>
                <a:gd name="T38" fmla="*/ 2893 w 2902"/>
                <a:gd name="T39" fmla="*/ 2680 h 2903"/>
                <a:gd name="T40" fmla="*/ 2879 w 2902"/>
                <a:gd name="T41" fmla="*/ 2533 h 2903"/>
                <a:gd name="T42" fmla="*/ 2857 w 2902"/>
                <a:gd name="T43" fmla="*/ 2388 h 2903"/>
                <a:gd name="T44" fmla="*/ 2827 w 2902"/>
                <a:gd name="T45" fmla="*/ 2247 h 2903"/>
                <a:gd name="T46" fmla="*/ 2792 w 2902"/>
                <a:gd name="T47" fmla="*/ 2108 h 2903"/>
                <a:gd name="T48" fmla="*/ 2750 w 2902"/>
                <a:gd name="T49" fmla="*/ 1973 h 2903"/>
                <a:gd name="T50" fmla="*/ 2701 w 2902"/>
                <a:gd name="T51" fmla="*/ 1839 h 2903"/>
                <a:gd name="T52" fmla="*/ 2646 w 2902"/>
                <a:gd name="T53" fmla="*/ 1709 h 2903"/>
                <a:gd name="T54" fmla="*/ 2586 w 2902"/>
                <a:gd name="T55" fmla="*/ 1581 h 2903"/>
                <a:gd name="T56" fmla="*/ 2518 w 2902"/>
                <a:gd name="T57" fmla="*/ 1458 h 2903"/>
                <a:gd name="T58" fmla="*/ 2445 w 2902"/>
                <a:gd name="T59" fmla="*/ 1339 h 2903"/>
                <a:gd name="T60" fmla="*/ 2368 w 2902"/>
                <a:gd name="T61" fmla="*/ 1222 h 2903"/>
                <a:gd name="T62" fmla="*/ 2283 w 2902"/>
                <a:gd name="T63" fmla="*/ 1110 h 2903"/>
                <a:gd name="T64" fmla="*/ 2194 w 2902"/>
                <a:gd name="T65" fmla="*/ 1004 h 2903"/>
                <a:gd name="T66" fmla="*/ 2100 w 2902"/>
                <a:gd name="T67" fmla="*/ 899 h 2903"/>
                <a:gd name="T68" fmla="*/ 2001 w 2902"/>
                <a:gd name="T69" fmla="*/ 800 h 2903"/>
                <a:gd name="T70" fmla="*/ 1899 w 2902"/>
                <a:gd name="T71" fmla="*/ 707 h 2903"/>
                <a:gd name="T72" fmla="*/ 1791 w 2902"/>
                <a:gd name="T73" fmla="*/ 619 h 2903"/>
                <a:gd name="T74" fmla="*/ 1679 w 2902"/>
                <a:gd name="T75" fmla="*/ 535 h 2903"/>
                <a:gd name="T76" fmla="*/ 1564 w 2902"/>
                <a:gd name="T77" fmla="*/ 456 h 2903"/>
                <a:gd name="T78" fmla="*/ 1445 w 2902"/>
                <a:gd name="T79" fmla="*/ 385 h 2903"/>
                <a:gd name="T80" fmla="*/ 1320 w 2902"/>
                <a:gd name="T81" fmla="*/ 317 h 2903"/>
                <a:gd name="T82" fmla="*/ 1194 w 2902"/>
                <a:gd name="T83" fmla="*/ 256 h 2903"/>
                <a:gd name="T84" fmla="*/ 1064 w 2902"/>
                <a:gd name="T85" fmla="*/ 201 h 2903"/>
                <a:gd name="T86" fmla="*/ 930 w 2902"/>
                <a:gd name="T87" fmla="*/ 152 h 2903"/>
                <a:gd name="T88" fmla="*/ 795 w 2902"/>
                <a:gd name="T89" fmla="*/ 110 h 2903"/>
                <a:gd name="T90" fmla="*/ 655 w 2902"/>
                <a:gd name="T91" fmla="*/ 73 h 2903"/>
                <a:gd name="T92" fmla="*/ 512 w 2902"/>
                <a:gd name="T93" fmla="*/ 44 h 2903"/>
                <a:gd name="T94" fmla="*/ 370 w 2902"/>
                <a:gd name="T95" fmla="*/ 22 h 2903"/>
                <a:gd name="T96" fmla="*/ 223 w 2902"/>
                <a:gd name="T97" fmla="*/ 7 h 2903"/>
                <a:gd name="T98" fmla="*/ 75 w 2902"/>
                <a:gd name="T99" fmla="*/ 0 h 2903"/>
                <a:gd name="T100" fmla="*/ 0 w 2902"/>
                <a:gd name="T101" fmla="*/ 0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2" h="2903">
                  <a:moveTo>
                    <a:pt x="0" y="0"/>
                  </a:moveTo>
                  <a:lnTo>
                    <a:pt x="0" y="1742"/>
                  </a:lnTo>
                  <a:lnTo>
                    <a:pt x="0" y="1742"/>
                  </a:lnTo>
                  <a:lnTo>
                    <a:pt x="58" y="1744"/>
                  </a:lnTo>
                  <a:lnTo>
                    <a:pt x="119" y="1747"/>
                  </a:lnTo>
                  <a:lnTo>
                    <a:pt x="176" y="1755"/>
                  </a:lnTo>
                  <a:lnTo>
                    <a:pt x="232" y="1766"/>
                  </a:lnTo>
                  <a:lnTo>
                    <a:pt x="289" y="1778"/>
                  </a:lnTo>
                  <a:lnTo>
                    <a:pt x="344" y="1793"/>
                  </a:lnTo>
                  <a:lnTo>
                    <a:pt x="399" y="1811"/>
                  </a:lnTo>
                  <a:lnTo>
                    <a:pt x="452" y="1833"/>
                  </a:lnTo>
                  <a:lnTo>
                    <a:pt x="503" y="1855"/>
                  </a:lnTo>
                  <a:lnTo>
                    <a:pt x="553" y="1881"/>
                  </a:lnTo>
                  <a:lnTo>
                    <a:pt x="602" y="1910"/>
                  </a:lnTo>
                  <a:lnTo>
                    <a:pt x="648" y="1940"/>
                  </a:lnTo>
                  <a:lnTo>
                    <a:pt x="694" y="1973"/>
                  </a:lnTo>
                  <a:lnTo>
                    <a:pt x="738" y="2007"/>
                  </a:lnTo>
                  <a:lnTo>
                    <a:pt x="780" y="2044"/>
                  </a:lnTo>
                  <a:lnTo>
                    <a:pt x="820" y="2082"/>
                  </a:lnTo>
                  <a:lnTo>
                    <a:pt x="859" y="2123"/>
                  </a:lnTo>
                  <a:lnTo>
                    <a:pt x="895" y="2165"/>
                  </a:lnTo>
                  <a:lnTo>
                    <a:pt x="930" y="2209"/>
                  </a:lnTo>
                  <a:lnTo>
                    <a:pt x="963" y="2253"/>
                  </a:lnTo>
                  <a:lnTo>
                    <a:pt x="992" y="2300"/>
                  </a:lnTo>
                  <a:lnTo>
                    <a:pt x="1020" y="2350"/>
                  </a:lnTo>
                  <a:lnTo>
                    <a:pt x="1045" y="2399"/>
                  </a:lnTo>
                  <a:lnTo>
                    <a:pt x="1069" y="2451"/>
                  </a:lnTo>
                  <a:lnTo>
                    <a:pt x="1089" y="2504"/>
                  </a:lnTo>
                  <a:lnTo>
                    <a:pt x="1108" y="2557"/>
                  </a:lnTo>
                  <a:lnTo>
                    <a:pt x="1124" y="2614"/>
                  </a:lnTo>
                  <a:lnTo>
                    <a:pt x="1137" y="2669"/>
                  </a:lnTo>
                  <a:lnTo>
                    <a:pt x="1148" y="2725"/>
                  </a:lnTo>
                  <a:lnTo>
                    <a:pt x="1155" y="2784"/>
                  </a:lnTo>
                  <a:lnTo>
                    <a:pt x="1159" y="2843"/>
                  </a:lnTo>
                  <a:lnTo>
                    <a:pt x="1161" y="2903"/>
                  </a:lnTo>
                  <a:lnTo>
                    <a:pt x="2902" y="2903"/>
                  </a:lnTo>
                  <a:lnTo>
                    <a:pt x="2902" y="2903"/>
                  </a:lnTo>
                  <a:lnTo>
                    <a:pt x="2900" y="2828"/>
                  </a:lnTo>
                  <a:lnTo>
                    <a:pt x="2899" y="2753"/>
                  </a:lnTo>
                  <a:lnTo>
                    <a:pt x="2893" y="2680"/>
                  </a:lnTo>
                  <a:lnTo>
                    <a:pt x="2888" y="2606"/>
                  </a:lnTo>
                  <a:lnTo>
                    <a:pt x="2879" y="2533"/>
                  </a:lnTo>
                  <a:lnTo>
                    <a:pt x="2869" y="2462"/>
                  </a:lnTo>
                  <a:lnTo>
                    <a:pt x="2857" y="2388"/>
                  </a:lnTo>
                  <a:lnTo>
                    <a:pt x="2844" y="2319"/>
                  </a:lnTo>
                  <a:lnTo>
                    <a:pt x="2827" y="2247"/>
                  </a:lnTo>
                  <a:lnTo>
                    <a:pt x="2811" y="2178"/>
                  </a:lnTo>
                  <a:lnTo>
                    <a:pt x="2792" y="2108"/>
                  </a:lnTo>
                  <a:lnTo>
                    <a:pt x="2772" y="2040"/>
                  </a:lnTo>
                  <a:lnTo>
                    <a:pt x="2750" y="1973"/>
                  </a:lnTo>
                  <a:lnTo>
                    <a:pt x="2727" y="1905"/>
                  </a:lnTo>
                  <a:lnTo>
                    <a:pt x="2701" y="1839"/>
                  </a:lnTo>
                  <a:lnTo>
                    <a:pt x="2673" y="1773"/>
                  </a:lnTo>
                  <a:lnTo>
                    <a:pt x="2646" y="1709"/>
                  </a:lnTo>
                  <a:lnTo>
                    <a:pt x="2617" y="1645"/>
                  </a:lnTo>
                  <a:lnTo>
                    <a:pt x="2586" y="1581"/>
                  </a:lnTo>
                  <a:lnTo>
                    <a:pt x="2553" y="1518"/>
                  </a:lnTo>
                  <a:lnTo>
                    <a:pt x="2518" y="1458"/>
                  </a:lnTo>
                  <a:lnTo>
                    <a:pt x="2481" y="1397"/>
                  </a:lnTo>
                  <a:lnTo>
                    <a:pt x="2445" y="1339"/>
                  </a:lnTo>
                  <a:lnTo>
                    <a:pt x="2406" y="1280"/>
                  </a:lnTo>
                  <a:lnTo>
                    <a:pt x="2368" y="1222"/>
                  </a:lnTo>
                  <a:lnTo>
                    <a:pt x="2325" y="1165"/>
                  </a:lnTo>
                  <a:lnTo>
                    <a:pt x="2283" y="1110"/>
                  </a:lnTo>
                  <a:lnTo>
                    <a:pt x="2239" y="1057"/>
                  </a:lnTo>
                  <a:lnTo>
                    <a:pt x="2194" y="1004"/>
                  </a:lnTo>
                  <a:lnTo>
                    <a:pt x="2148" y="951"/>
                  </a:lnTo>
                  <a:lnTo>
                    <a:pt x="2100" y="899"/>
                  </a:lnTo>
                  <a:lnTo>
                    <a:pt x="2053" y="850"/>
                  </a:lnTo>
                  <a:lnTo>
                    <a:pt x="2001" y="800"/>
                  </a:lnTo>
                  <a:lnTo>
                    <a:pt x="1952" y="755"/>
                  </a:lnTo>
                  <a:lnTo>
                    <a:pt x="1899" y="707"/>
                  </a:lnTo>
                  <a:lnTo>
                    <a:pt x="1846" y="663"/>
                  </a:lnTo>
                  <a:lnTo>
                    <a:pt x="1791" y="619"/>
                  </a:lnTo>
                  <a:lnTo>
                    <a:pt x="1736" y="577"/>
                  </a:lnTo>
                  <a:lnTo>
                    <a:pt x="1679" y="535"/>
                  </a:lnTo>
                  <a:lnTo>
                    <a:pt x="1622" y="495"/>
                  </a:lnTo>
                  <a:lnTo>
                    <a:pt x="1564" y="456"/>
                  </a:lnTo>
                  <a:lnTo>
                    <a:pt x="1505" y="419"/>
                  </a:lnTo>
                  <a:lnTo>
                    <a:pt x="1445" y="385"/>
                  </a:lnTo>
                  <a:lnTo>
                    <a:pt x="1382" y="350"/>
                  </a:lnTo>
                  <a:lnTo>
                    <a:pt x="1320" y="317"/>
                  </a:lnTo>
                  <a:lnTo>
                    <a:pt x="1258" y="286"/>
                  </a:lnTo>
                  <a:lnTo>
                    <a:pt x="1194" y="256"/>
                  </a:lnTo>
                  <a:lnTo>
                    <a:pt x="1130" y="227"/>
                  </a:lnTo>
                  <a:lnTo>
                    <a:pt x="1064" y="201"/>
                  </a:lnTo>
                  <a:lnTo>
                    <a:pt x="998" y="176"/>
                  </a:lnTo>
                  <a:lnTo>
                    <a:pt x="930" y="152"/>
                  </a:lnTo>
                  <a:lnTo>
                    <a:pt x="862" y="130"/>
                  </a:lnTo>
                  <a:lnTo>
                    <a:pt x="795" y="110"/>
                  </a:lnTo>
                  <a:lnTo>
                    <a:pt x="725" y="92"/>
                  </a:lnTo>
                  <a:lnTo>
                    <a:pt x="655" y="73"/>
                  </a:lnTo>
                  <a:lnTo>
                    <a:pt x="584" y="59"/>
                  </a:lnTo>
                  <a:lnTo>
                    <a:pt x="512" y="44"/>
                  </a:lnTo>
                  <a:lnTo>
                    <a:pt x="441" y="33"/>
                  </a:lnTo>
                  <a:lnTo>
                    <a:pt x="370" y="22"/>
                  </a:lnTo>
                  <a:lnTo>
                    <a:pt x="296" y="15"/>
                  </a:lnTo>
                  <a:lnTo>
                    <a:pt x="223" y="7"/>
                  </a:lnTo>
                  <a:lnTo>
                    <a:pt x="148" y="4"/>
                  </a:lnTo>
                  <a:lnTo>
                    <a:pt x="75" y="0"/>
                  </a:lnTo>
                  <a:lnTo>
                    <a:pt x="0" y="0"/>
                  </a:lnTo>
                  <a:lnTo>
                    <a:pt x="0" y="0"/>
                  </a:lnTo>
                  <a:close/>
                </a:path>
              </a:pathLst>
            </a:custGeom>
            <a:solidFill>
              <a:schemeClr val="accent3"/>
            </a:solidFill>
            <a:ln>
              <a:noFill/>
            </a:ln>
            <a:extLst/>
          </p:spPr>
          <p:txBody>
            <a:bodyPr anchor="ctr"/>
            <a:lstStyle/>
            <a:p>
              <a:pPr algn="ctr"/>
              <a:endParaRPr/>
            </a:p>
          </p:txBody>
        </p:sp>
        <p:sp>
          <p:nvSpPr>
            <p:cNvPr id="21" name="Freeform: Shape 15">
              <a:extLst>
                <a:ext uri="{FF2B5EF4-FFF2-40B4-BE49-F238E27FC236}">
                  <a16:creationId xmlns:a16="http://schemas.microsoft.com/office/drawing/2014/main" id="{8187FDD9-6978-4E2C-996B-AA02FD76F629}"/>
                </a:ext>
              </a:extLst>
            </p:cNvPr>
            <p:cNvSpPr>
              <a:spLocks/>
            </p:cNvSpPr>
            <p:nvPr/>
          </p:nvSpPr>
          <p:spPr bwMode="auto">
            <a:xfrm>
              <a:off x="7371424" y="3426811"/>
              <a:ext cx="1942029" cy="1940691"/>
            </a:xfrm>
            <a:custGeom>
              <a:avLst/>
              <a:gdLst>
                <a:gd name="T0" fmla="*/ 0 w 2902"/>
                <a:gd name="T1" fmla="*/ 2903 h 2903"/>
                <a:gd name="T2" fmla="*/ 75 w 2902"/>
                <a:gd name="T3" fmla="*/ 2903 h 2903"/>
                <a:gd name="T4" fmla="*/ 223 w 2902"/>
                <a:gd name="T5" fmla="*/ 2896 h 2903"/>
                <a:gd name="T6" fmla="*/ 370 w 2902"/>
                <a:gd name="T7" fmla="*/ 2881 h 2903"/>
                <a:gd name="T8" fmla="*/ 512 w 2902"/>
                <a:gd name="T9" fmla="*/ 2859 h 2903"/>
                <a:gd name="T10" fmla="*/ 655 w 2902"/>
                <a:gd name="T11" fmla="*/ 2830 h 2903"/>
                <a:gd name="T12" fmla="*/ 795 w 2902"/>
                <a:gd name="T13" fmla="*/ 2793 h 2903"/>
                <a:gd name="T14" fmla="*/ 930 w 2902"/>
                <a:gd name="T15" fmla="*/ 2751 h 2903"/>
                <a:gd name="T16" fmla="*/ 1064 w 2902"/>
                <a:gd name="T17" fmla="*/ 2702 h 2903"/>
                <a:gd name="T18" fmla="*/ 1194 w 2902"/>
                <a:gd name="T19" fmla="*/ 2647 h 2903"/>
                <a:gd name="T20" fmla="*/ 1320 w 2902"/>
                <a:gd name="T21" fmla="*/ 2586 h 2903"/>
                <a:gd name="T22" fmla="*/ 1445 w 2902"/>
                <a:gd name="T23" fmla="*/ 2518 h 2903"/>
                <a:gd name="T24" fmla="*/ 1564 w 2902"/>
                <a:gd name="T25" fmla="*/ 2447 h 2903"/>
                <a:gd name="T26" fmla="*/ 1679 w 2902"/>
                <a:gd name="T27" fmla="*/ 2368 h 2903"/>
                <a:gd name="T28" fmla="*/ 1791 w 2902"/>
                <a:gd name="T29" fmla="*/ 2284 h 2903"/>
                <a:gd name="T30" fmla="*/ 1899 w 2902"/>
                <a:gd name="T31" fmla="*/ 2196 h 2903"/>
                <a:gd name="T32" fmla="*/ 2001 w 2902"/>
                <a:gd name="T33" fmla="*/ 2103 h 2903"/>
                <a:gd name="T34" fmla="*/ 2100 w 2902"/>
                <a:gd name="T35" fmla="*/ 2004 h 2903"/>
                <a:gd name="T36" fmla="*/ 2194 w 2902"/>
                <a:gd name="T37" fmla="*/ 1899 h 2903"/>
                <a:gd name="T38" fmla="*/ 2283 w 2902"/>
                <a:gd name="T39" fmla="*/ 1793 h 2903"/>
                <a:gd name="T40" fmla="*/ 2368 w 2902"/>
                <a:gd name="T41" fmla="*/ 1681 h 2903"/>
                <a:gd name="T42" fmla="*/ 2445 w 2902"/>
                <a:gd name="T43" fmla="*/ 1564 h 2903"/>
                <a:gd name="T44" fmla="*/ 2518 w 2902"/>
                <a:gd name="T45" fmla="*/ 1445 h 2903"/>
                <a:gd name="T46" fmla="*/ 2586 w 2902"/>
                <a:gd name="T47" fmla="*/ 1322 h 2903"/>
                <a:gd name="T48" fmla="*/ 2646 w 2902"/>
                <a:gd name="T49" fmla="*/ 1194 h 2903"/>
                <a:gd name="T50" fmla="*/ 2701 w 2902"/>
                <a:gd name="T51" fmla="*/ 1064 h 2903"/>
                <a:gd name="T52" fmla="*/ 2750 w 2902"/>
                <a:gd name="T53" fmla="*/ 930 h 2903"/>
                <a:gd name="T54" fmla="*/ 2792 w 2902"/>
                <a:gd name="T55" fmla="*/ 795 h 2903"/>
                <a:gd name="T56" fmla="*/ 2827 w 2902"/>
                <a:gd name="T57" fmla="*/ 656 h 2903"/>
                <a:gd name="T58" fmla="*/ 2857 w 2902"/>
                <a:gd name="T59" fmla="*/ 515 h 2903"/>
                <a:gd name="T60" fmla="*/ 2879 w 2902"/>
                <a:gd name="T61" fmla="*/ 370 h 2903"/>
                <a:gd name="T62" fmla="*/ 2893 w 2902"/>
                <a:gd name="T63" fmla="*/ 223 h 2903"/>
                <a:gd name="T64" fmla="*/ 2900 w 2902"/>
                <a:gd name="T65" fmla="*/ 75 h 2903"/>
                <a:gd name="T66" fmla="*/ 1161 w 2902"/>
                <a:gd name="T67" fmla="*/ 0 h 2903"/>
                <a:gd name="T68" fmla="*/ 1159 w 2902"/>
                <a:gd name="T69" fmla="*/ 60 h 2903"/>
                <a:gd name="T70" fmla="*/ 1148 w 2902"/>
                <a:gd name="T71" fmla="*/ 178 h 2903"/>
                <a:gd name="T72" fmla="*/ 1124 w 2902"/>
                <a:gd name="T73" fmla="*/ 289 h 2903"/>
                <a:gd name="T74" fmla="*/ 1089 w 2902"/>
                <a:gd name="T75" fmla="*/ 399 h 2903"/>
                <a:gd name="T76" fmla="*/ 1045 w 2902"/>
                <a:gd name="T77" fmla="*/ 504 h 2903"/>
                <a:gd name="T78" fmla="*/ 992 w 2902"/>
                <a:gd name="T79" fmla="*/ 603 h 2903"/>
                <a:gd name="T80" fmla="*/ 930 w 2902"/>
                <a:gd name="T81" fmla="*/ 694 h 2903"/>
                <a:gd name="T82" fmla="*/ 859 w 2902"/>
                <a:gd name="T83" fmla="*/ 780 h 2903"/>
                <a:gd name="T84" fmla="*/ 780 w 2902"/>
                <a:gd name="T85" fmla="*/ 859 h 2903"/>
                <a:gd name="T86" fmla="*/ 694 w 2902"/>
                <a:gd name="T87" fmla="*/ 930 h 2903"/>
                <a:gd name="T88" fmla="*/ 602 w 2902"/>
                <a:gd name="T89" fmla="*/ 993 h 2903"/>
                <a:gd name="T90" fmla="*/ 503 w 2902"/>
                <a:gd name="T91" fmla="*/ 1048 h 2903"/>
                <a:gd name="T92" fmla="*/ 399 w 2902"/>
                <a:gd name="T93" fmla="*/ 1092 h 2903"/>
                <a:gd name="T94" fmla="*/ 289 w 2902"/>
                <a:gd name="T95" fmla="*/ 1125 h 2903"/>
                <a:gd name="T96" fmla="*/ 176 w 2902"/>
                <a:gd name="T97" fmla="*/ 1148 h 2903"/>
                <a:gd name="T98" fmla="*/ 58 w 2902"/>
                <a:gd name="T99" fmla="*/ 1159 h 2903"/>
                <a:gd name="T100" fmla="*/ 0 w 2902"/>
                <a:gd name="T101" fmla="*/ 1161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2" h="2903">
                  <a:moveTo>
                    <a:pt x="0" y="1161"/>
                  </a:moveTo>
                  <a:lnTo>
                    <a:pt x="0" y="2903"/>
                  </a:lnTo>
                  <a:lnTo>
                    <a:pt x="0" y="2903"/>
                  </a:lnTo>
                  <a:lnTo>
                    <a:pt x="75" y="2903"/>
                  </a:lnTo>
                  <a:lnTo>
                    <a:pt x="148" y="2899"/>
                  </a:lnTo>
                  <a:lnTo>
                    <a:pt x="223" y="2896"/>
                  </a:lnTo>
                  <a:lnTo>
                    <a:pt x="296" y="2888"/>
                  </a:lnTo>
                  <a:lnTo>
                    <a:pt x="370" y="2881"/>
                  </a:lnTo>
                  <a:lnTo>
                    <a:pt x="441" y="2870"/>
                  </a:lnTo>
                  <a:lnTo>
                    <a:pt x="512" y="2859"/>
                  </a:lnTo>
                  <a:lnTo>
                    <a:pt x="584" y="2844"/>
                  </a:lnTo>
                  <a:lnTo>
                    <a:pt x="655" y="2830"/>
                  </a:lnTo>
                  <a:lnTo>
                    <a:pt x="725" y="2811"/>
                  </a:lnTo>
                  <a:lnTo>
                    <a:pt x="795" y="2793"/>
                  </a:lnTo>
                  <a:lnTo>
                    <a:pt x="862" y="2773"/>
                  </a:lnTo>
                  <a:lnTo>
                    <a:pt x="930" y="2751"/>
                  </a:lnTo>
                  <a:lnTo>
                    <a:pt x="998" y="2727"/>
                  </a:lnTo>
                  <a:lnTo>
                    <a:pt x="1064" y="2702"/>
                  </a:lnTo>
                  <a:lnTo>
                    <a:pt x="1130" y="2676"/>
                  </a:lnTo>
                  <a:lnTo>
                    <a:pt x="1194" y="2647"/>
                  </a:lnTo>
                  <a:lnTo>
                    <a:pt x="1258" y="2617"/>
                  </a:lnTo>
                  <a:lnTo>
                    <a:pt x="1320" y="2586"/>
                  </a:lnTo>
                  <a:lnTo>
                    <a:pt x="1382" y="2553"/>
                  </a:lnTo>
                  <a:lnTo>
                    <a:pt x="1445" y="2518"/>
                  </a:lnTo>
                  <a:lnTo>
                    <a:pt x="1505" y="2484"/>
                  </a:lnTo>
                  <a:lnTo>
                    <a:pt x="1564" y="2447"/>
                  </a:lnTo>
                  <a:lnTo>
                    <a:pt x="1622" y="2408"/>
                  </a:lnTo>
                  <a:lnTo>
                    <a:pt x="1679" y="2368"/>
                  </a:lnTo>
                  <a:lnTo>
                    <a:pt x="1736" y="2326"/>
                  </a:lnTo>
                  <a:lnTo>
                    <a:pt x="1791" y="2284"/>
                  </a:lnTo>
                  <a:lnTo>
                    <a:pt x="1846" y="2240"/>
                  </a:lnTo>
                  <a:lnTo>
                    <a:pt x="1899" y="2196"/>
                  </a:lnTo>
                  <a:lnTo>
                    <a:pt x="1952" y="2148"/>
                  </a:lnTo>
                  <a:lnTo>
                    <a:pt x="2001" y="2103"/>
                  </a:lnTo>
                  <a:lnTo>
                    <a:pt x="2053" y="2053"/>
                  </a:lnTo>
                  <a:lnTo>
                    <a:pt x="2100" y="2004"/>
                  </a:lnTo>
                  <a:lnTo>
                    <a:pt x="2148" y="1952"/>
                  </a:lnTo>
                  <a:lnTo>
                    <a:pt x="2194" y="1899"/>
                  </a:lnTo>
                  <a:lnTo>
                    <a:pt x="2239" y="1846"/>
                  </a:lnTo>
                  <a:lnTo>
                    <a:pt x="2283" y="1793"/>
                  </a:lnTo>
                  <a:lnTo>
                    <a:pt x="2325" y="1738"/>
                  </a:lnTo>
                  <a:lnTo>
                    <a:pt x="2368" y="1681"/>
                  </a:lnTo>
                  <a:lnTo>
                    <a:pt x="2406" y="1623"/>
                  </a:lnTo>
                  <a:lnTo>
                    <a:pt x="2445" y="1564"/>
                  </a:lnTo>
                  <a:lnTo>
                    <a:pt x="2481" y="1506"/>
                  </a:lnTo>
                  <a:lnTo>
                    <a:pt x="2518" y="1445"/>
                  </a:lnTo>
                  <a:lnTo>
                    <a:pt x="2553" y="1385"/>
                  </a:lnTo>
                  <a:lnTo>
                    <a:pt x="2586" y="1322"/>
                  </a:lnTo>
                  <a:lnTo>
                    <a:pt x="2617" y="1258"/>
                  </a:lnTo>
                  <a:lnTo>
                    <a:pt x="2646" y="1194"/>
                  </a:lnTo>
                  <a:lnTo>
                    <a:pt x="2673" y="1130"/>
                  </a:lnTo>
                  <a:lnTo>
                    <a:pt x="2701" y="1064"/>
                  </a:lnTo>
                  <a:lnTo>
                    <a:pt x="2727" y="998"/>
                  </a:lnTo>
                  <a:lnTo>
                    <a:pt x="2750" y="930"/>
                  </a:lnTo>
                  <a:lnTo>
                    <a:pt x="2772" y="863"/>
                  </a:lnTo>
                  <a:lnTo>
                    <a:pt x="2792" y="795"/>
                  </a:lnTo>
                  <a:lnTo>
                    <a:pt x="2811" y="725"/>
                  </a:lnTo>
                  <a:lnTo>
                    <a:pt x="2827" y="656"/>
                  </a:lnTo>
                  <a:lnTo>
                    <a:pt x="2844" y="584"/>
                  </a:lnTo>
                  <a:lnTo>
                    <a:pt x="2857" y="515"/>
                  </a:lnTo>
                  <a:lnTo>
                    <a:pt x="2869" y="441"/>
                  </a:lnTo>
                  <a:lnTo>
                    <a:pt x="2879" y="370"/>
                  </a:lnTo>
                  <a:lnTo>
                    <a:pt x="2888" y="297"/>
                  </a:lnTo>
                  <a:lnTo>
                    <a:pt x="2893" y="223"/>
                  </a:lnTo>
                  <a:lnTo>
                    <a:pt x="2899" y="150"/>
                  </a:lnTo>
                  <a:lnTo>
                    <a:pt x="2900" y="75"/>
                  </a:lnTo>
                  <a:lnTo>
                    <a:pt x="2902" y="0"/>
                  </a:lnTo>
                  <a:lnTo>
                    <a:pt x="1161" y="0"/>
                  </a:lnTo>
                  <a:lnTo>
                    <a:pt x="1161" y="0"/>
                  </a:lnTo>
                  <a:lnTo>
                    <a:pt x="1159" y="60"/>
                  </a:lnTo>
                  <a:lnTo>
                    <a:pt x="1155" y="119"/>
                  </a:lnTo>
                  <a:lnTo>
                    <a:pt x="1148" y="178"/>
                  </a:lnTo>
                  <a:lnTo>
                    <a:pt x="1137" y="234"/>
                  </a:lnTo>
                  <a:lnTo>
                    <a:pt x="1124" y="289"/>
                  </a:lnTo>
                  <a:lnTo>
                    <a:pt x="1108" y="346"/>
                  </a:lnTo>
                  <a:lnTo>
                    <a:pt x="1089" y="399"/>
                  </a:lnTo>
                  <a:lnTo>
                    <a:pt x="1069" y="452"/>
                  </a:lnTo>
                  <a:lnTo>
                    <a:pt x="1045" y="504"/>
                  </a:lnTo>
                  <a:lnTo>
                    <a:pt x="1020" y="553"/>
                  </a:lnTo>
                  <a:lnTo>
                    <a:pt x="992" y="603"/>
                  </a:lnTo>
                  <a:lnTo>
                    <a:pt x="963" y="650"/>
                  </a:lnTo>
                  <a:lnTo>
                    <a:pt x="930" y="694"/>
                  </a:lnTo>
                  <a:lnTo>
                    <a:pt x="895" y="738"/>
                  </a:lnTo>
                  <a:lnTo>
                    <a:pt x="859" y="780"/>
                  </a:lnTo>
                  <a:lnTo>
                    <a:pt x="820" y="821"/>
                  </a:lnTo>
                  <a:lnTo>
                    <a:pt x="780" y="859"/>
                  </a:lnTo>
                  <a:lnTo>
                    <a:pt x="738" y="896"/>
                  </a:lnTo>
                  <a:lnTo>
                    <a:pt x="694" y="930"/>
                  </a:lnTo>
                  <a:lnTo>
                    <a:pt x="648" y="963"/>
                  </a:lnTo>
                  <a:lnTo>
                    <a:pt x="602" y="993"/>
                  </a:lnTo>
                  <a:lnTo>
                    <a:pt x="553" y="1022"/>
                  </a:lnTo>
                  <a:lnTo>
                    <a:pt x="503" y="1048"/>
                  </a:lnTo>
                  <a:lnTo>
                    <a:pt x="452" y="1070"/>
                  </a:lnTo>
                  <a:lnTo>
                    <a:pt x="399" y="1092"/>
                  </a:lnTo>
                  <a:lnTo>
                    <a:pt x="344" y="1110"/>
                  </a:lnTo>
                  <a:lnTo>
                    <a:pt x="289" y="1125"/>
                  </a:lnTo>
                  <a:lnTo>
                    <a:pt x="232" y="1137"/>
                  </a:lnTo>
                  <a:lnTo>
                    <a:pt x="176" y="1148"/>
                  </a:lnTo>
                  <a:lnTo>
                    <a:pt x="119" y="1156"/>
                  </a:lnTo>
                  <a:lnTo>
                    <a:pt x="58" y="1159"/>
                  </a:lnTo>
                  <a:lnTo>
                    <a:pt x="0" y="1161"/>
                  </a:lnTo>
                  <a:lnTo>
                    <a:pt x="0" y="1161"/>
                  </a:lnTo>
                  <a:close/>
                </a:path>
              </a:pathLst>
            </a:custGeom>
            <a:solidFill>
              <a:schemeClr val="accent4"/>
            </a:solidFill>
            <a:ln>
              <a:noFill/>
            </a:ln>
            <a:extLst/>
          </p:spPr>
          <p:txBody>
            <a:bodyPr anchor="ctr"/>
            <a:lstStyle/>
            <a:p>
              <a:pPr algn="ctr"/>
              <a:endParaRPr/>
            </a:p>
          </p:txBody>
        </p:sp>
        <p:sp>
          <p:nvSpPr>
            <p:cNvPr id="22" name="Freeform: Shape 16">
              <a:extLst>
                <a:ext uri="{FF2B5EF4-FFF2-40B4-BE49-F238E27FC236}">
                  <a16:creationId xmlns:a16="http://schemas.microsoft.com/office/drawing/2014/main" id="{D0B4BBD1-9FA4-4D9C-BE9D-3388F8003352}"/>
                </a:ext>
              </a:extLst>
            </p:cNvPr>
            <p:cNvSpPr>
              <a:spLocks/>
            </p:cNvSpPr>
            <p:nvPr/>
          </p:nvSpPr>
          <p:spPr bwMode="auto">
            <a:xfrm>
              <a:off x="2711624" y="1484784"/>
              <a:ext cx="1942029" cy="1942027"/>
            </a:xfrm>
            <a:custGeom>
              <a:avLst/>
              <a:gdLst>
                <a:gd name="T0" fmla="*/ 2902 w 2902"/>
                <a:gd name="T1" fmla="*/ 0 h 2903"/>
                <a:gd name="T2" fmla="*/ 2827 w 2902"/>
                <a:gd name="T3" fmla="*/ 0 h 2903"/>
                <a:gd name="T4" fmla="*/ 2679 w 2902"/>
                <a:gd name="T5" fmla="*/ 7 h 2903"/>
                <a:gd name="T6" fmla="*/ 2532 w 2902"/>
                <a:gd name="T7" fmla="*/ 22 h 2903"/>
                <a:gd name="T8" fmla="*/ 2390 w 2902"/>
                <a:gd name="T9" fmla="*/ 44 h 2903"/>
                <a:gd name="T10" fmla="*/ 2247 w 2902"/>
                <a:gd name="T11" fmla="*/ 73 h 2903"/>
                <a:gd name="T12" fmla="*/ 2107 w 2902"/>
                <a:gd name="T13" fmla="*/ 110 h 2903"/>
                <a:gd name="T14" fmla="*/ 1972 w 2902"/>
                <a:gd name="T15" fmla="*/ 152 h 2903"/>
                <a:gd name="T16" fmla="*/ 1838 w 2902"/>
                <a:gd name="T17" fmla="*/ 201 h 2903"/>
                <a:gd name="T18" fmla="*/ 1708 w 2902"/>
                <a:gd name="T19" fmla="*/ 256 h 2903"/>
                <a:gd name="T20" fmla="*/ 1582 w 2902"/>
                <a:gd name="T21" fmla="*/ 317 h 2903"/>
                <a:gd name="T22" fmla="*/ 1457 w 2902"/>
                <a:gd name="T23" fmla="*/ 385 h 2903"/>
                <a:gd name="T24" fmla="*/ 1338 w 2902"/>
                <a:gd name="T25" fmla="*/ 456 h 2903"/>
                <a:gd name="T26" fmla="*/ 1223 w 2902"/>
                <a:gd name="T27" fmla="*/ 535 h 2903"/>
                <a:gd name="T28" fmla="*/ 1111 w 2902"/>
                <a:gd name="T29" fmla="*/ 619 h 2903"/>
                <a:gd name="T30" fmla="*/ 1003 w 2902"/>
                <a:gd name="T31" fmla="*/ 707 h 2903"/>
                <a:gd name="T32" fmla="*/ 901 w 2902"/>
                <a:gd name="T33" fmla="*/ 800 h 2903"/>
                <a:gd name="T34" fmla="*/ 802 w 2902"/>
                <a:gd name="T35" fmla="*/ 899 h 2903"/>
                <a:gd name="T36" fmla="*/ 708 w 2902"/>
                <a:gd name="T37" fmla="*/ 1004 h 2903"/>
                <a:gd name="T38" fmla="*/ 619 w 2902"/>
                <a:gd name="T39" fmla="*/ 1110 h 2903"/>
                <a:gd name="T40" fmla="*/ 534 w 2902"/>
                <a:gd name="T41" fmla="*/ 1222 h 2903"/>
                <a:gd name="T42" fmla="*/ 457 w 2902"/>
                <a:gd name="T43" fmla="*/ 1339 h 2903"/>
                <a:gd name="T44" fmla="*/ 384 w 2902"/>
                <a:gd name="T45" fmla="*/ 1458 h 2903"/>
                <a:gd name="T46" fmla="*/ 316 w 2902"/>
                <a:gd name="T47" fmla="*/ 1581 h 2903"/>
                <a:gd name="T48" fmla="*/ 256 w 2902"/>
                <a:gd name="T49" fmla="*/ 1709 h 2903"/>
                <a:gd name="T50" fmla="*/ 201 w 2902"/>
                <a:gd name="T51" fmla="*/ 1839 h 2903"/>
                <a:gd name="T52" fmla="*/ 152 w 2902"/>
                <a:gd name="T53" fmla="*/ 1973 h 2903"/>
                <a:gd name="T54" fmla="*/ 110 w 2902"/>
                <a:gd name="T55" fmla="*/ 2108 h 2903"/>
                <a:gd name="T56" fmla="*/ 75 w 2902"/>
                <a:gd name="T57" fmla="*/ 2247 h 2903"/>
                <a:gd name="T58" fmla="*/ 45 w 2902"/>
                <a:gd name="T59" fmla="*/ 2388 h 2903"/>
                <a:gd name="T60" fmla="*/ 23 w 2902"/>
                <a:gd name="T61" fmla="*/ 2533 h 2903"/>
                <a:gd name="T62" fmla="*/ 9 w 2902"/>
                <a:gd name="T63" fmla="*/ 2680 h 2903"/>
                <a:gd name="T64" fmla="*/ 2 w 2902"/>
                <a:gd name="T65" fmla="*/ 2828 h 2903"/>
                <a:gd name="T66" fmla="*/ 1741 w 2902"/>
                <a:gd name="T67" fmla="*/ 2903 h 2903"/>
                <a:gd name="T68" fmla="*/ 1743 w 2902"/>
                <a:gd name="T69" fmla="*/ 2843 h 2903"/>
                <a:gd name="T70" fmla="*/ 1754 w 2902"/>
                <a:gd name="T71" fmla="*/ 2725 h 2903"/>
                <a:gd name="T72" fmla="*/ 1778 w 2902"/>
                <a:gd name="T73" fmla="*/ 2614 h 2903"/>
                <a:gd name="T74" fmla="*/ 1813 w 2902"/>
                <a:gd name="T75" fmla="*/ 2504 h 2903"/>
                <a:gd name="T76" fmla="*/ 1857 w 2902"/>
                <a:gd name="T77" fmla="*/ 2399 h 2903"/>
                <a:gd name="T78" fmla="*/ 1910 w 2902"/>
                <a:gd name="T79" fmla="*/ 2300 h 2903"/>
                <a:gd name="T80" fmla="*/ 1972 w 2902"/>
                <a:gd name="T81" fmla="*/ 2209 h 2903"/>
                <a:gd name="T82" fmla="*/ 2043 w 2902"/>
                <a:gd name="T83" fmla="*/ 2123 h 2903"/>
                <a:gd name="T84" fmla="*/ 2122 w 2902"/>
                <a:gd name="T85" fmla="*/ 2044 h 2903"/>
                <a:gd name="T86" fmla="*/ 2208 w 2902"/>
                <a:gd name="T87" fmla="*/ 1973 h 2903"/>
                <a:gd name="T88" fmla="*/ 2300 w 2902"/>
                <a:gd name="T89" fmla="*/ 1910 h 2903"/>
                <a:gd name="T90" fmla="*/ 2399 w 2902"/>
                <a:gd name="T91" fmla="*/ 1855 h 2903"/>
                <a:gd name="T92" fmla="*/ 2503 w 2902"/>
                <a:gd name="T93" fmla="*/ 1811 h 2903"/>
                <a:gd name="T94" fmla="*/ 2613 w 2902"/>
                <a:gd name="T95" fmla="*/ 1778 h 2903"/>
                <a:gd name="T96" fmla="*/ 2726 w 2902"/>
                <a:gd name="T97" fmla="*/ 1755 h 2903"/>
                <a:gd name="T98" fmla="*/ 2844 w 2902"/>
                <a:gd name="T99" fmla="*/ 1744 h 2903"/>
                <a:gd name="T100" fmla="*/ 2902 w 2902"/>
                <a:gd name="T101" fmla="*/ 1742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2" h="2903">
                  <a:moveTo>
                    <a:pt x="2902" y="1742"/>
                  </a:moveTo>
                  <a:lnTo>
                    <a:pt x="2902" y="0"/>
                  </a:lnTo>
                  <a:lnTo>
                    <a:pt x="2902" y="0"/>
                  </a:lnTo>
                  <a:lnTo>
                    <a:pt x="2827" y="0"/>
                  </a:lnTo>
                  <a:lnTo>
                    <a:pt x="2754" y="4"/>
                  </a:lnTo>
                  <a:lnTo>
                    <a:pt x="2679" y="7"/>
                  </a:lnTo>
                  <a:lnTo>
                    <a:pt x="2606" y="15"/>
                  </a:lnTo>
                  <a:lnTo>
                    <a:pt x="2532" y="22"/>
                  </a:lnTo>
                  <a:lnTo>
                    <a:pt x="2461" y="33"/>
                  </a:lnTo>
                  <a:lnTo>
                    <a:pt x="2390" y="44"/>
                  </a:lnTo>
                  <a:lnTo>
                    <a:pt x="2318" y="59"/>
                  </a:lnTo>
                  <a:lnTo>
                    <a:pt x="2247" y="73"/>
                  </a:lnTo>
                  <a:lnTo>
                    <a:pt x="2177" y="92"/>
                  </a:lnTo>
                  <a:lnTo>
                    <a:pt x="2107" y="110"/>
                  </a:lnTo>
                  <a:lnTo>
                    <a:pt x="2040" y="130"/>
                  </a:lnTo>
                  <a:lnTo>
                    <a:pt x="1972" y="152"/>
                  </a:lnTo>
                  <a:lnTo>
                    <a:pt x="1904" y="176"/>
                  </a:lnTo>
                  <a:lnTo>
                    <a:pt x="1838" y="201"/>
                  </a:lnTo>
                  <a:lnTo>
                    <a:pt x="1772" y="227"/>
                  </a:lnTo>
                  <a:lnTo>
                    <a:pt x="1708" y="256"/>
                  </a:lnTo>
                  <a:lnTo>
                    <a:pt x="1644" y="286"/>
                  </a:lnTo>
                  <a:lnTo>
                    <a:pt x="1582" y="317"/>
                  </a:lnTo>
                  <a:lnTo>
                    <a:pt x="1520" y="350"/>
                  </a:lnTo>
                  <a:lnTo>
                    <a:pt x="1457" y="385"/>
                  </a:lnTo>
                  <a:lnTo>
                    <a:pt x="1397" y="419"/>
                  </a:lnTo>
                  <a:lnTo>
                    <a:pt x="1338" y="456"/>
                  </a:lnTo>
                  <a:lnTo>
                    <a:pt x="1280" y="495"/>
                  </a:lnTo>
                  <a:lnTo>
                    <a:pt x="1223" y="535"/>
                  </a:lnTo>
                  <a:lnTo>
                    <a:pt x="1166" y="577"/>
                  </a:lnTo>
                  <a:lnTo>
                    <a:pt x="1111" y="619"/>
                  </a:lnTo>
                  <a:lnTo>
                    <a:pt x="1056" y="663"/>
                  </a:lnTo>
                  <a:lnTo>
                    <a:pt x="1003" y="707"/>
                  </a:lnTo>
                  <a:lnTo>
                    <a:pt x="950" y="755"/>
                  </a:lnTo>
                  <a:lnTo>
                    <a:pt x="901" y="800"/>
                  </a:lnTo>
                  <a:lnTo>
                    <a:pt x="849" y="850"/>
                  </a:lnTo>
                  <a:lnTo>
                    <a:pt x="802" y="899"/>
                  </a:lnTo>
                  <a:lnTo>
                    <a:pt x="754" y="951"/>
                  </a:lnTo>
                  <a:lnTo>
                    <a:pt x="708" y="1004"/>
                  </a:lnTo>
                  <a:lnTo>
                    <a:pt x="663" y="1057"/>
                  </a:lnTo>
                  <a:lnTo>
                    <a:pt x="619" y="1110"/>
                  </a:lnTo>
                  <a:lnTo>
                    <a:pt x="577" y="1165"/>
                  </a:lnTo>
                  <a:lnTo>
                    <a:pt x="534" y="1222"/>
                  </a:lnTo>
                  <a:lnTo>
                    <a:pt x="496" y="1280"/>
                  </a:lnTo>
                  <a:lnTo>
                    <a:pt x="457" y="1339"/>
                  </a:lnTo>
                  <a:lnTo>
                    <a:pt x="421" y="1397"/>
                  </a:lnTo>
                  <a:lnTo>
                    <a:pt x="384" y="1458"/>
                  </a:lnTo>
                  <a:lnTo>
                    <a:pt x="349" y="1518"/>
                  </a:lnTo>
                  <a:lnTo>
                    <a:pt x="316" y="1581"/>
                  </a:lnTo>
                  <a:lnTo>
                    <a:pt x="285" y="1645"/>
                  </a:lnTo>
                  <a:lnTo>
                    <a:pt x="256" y="1709"/>
                  </a:lnTo>
                  <a:lnTo>
                    <a:pt x="229" y="1773"/>
                  </a:lnTo>
                  <a:lnTo>
                    <a:pt x="201" y="1839"/>
                  </a:lnTo>
                  <a:lnTo>
                    <a:pt x="175" y="1905"/>
                  </a:lnTo>
                  <a:lnTo>
                    <a:pt x="152" y="1973"/>
                  </a:lnTo>
                  <a:lnTo>
                    <a:pt x="130" y="2040"/>
                  </a:lnTo>
                  <a:lnTo>
                    <a:pt x="110" y="2108"/>
                  </a:lnTo>
                  <a:lnTo>
                    <a:pt x="91" y="2178"/>
                  </a:lnTo>
                  <a:lnTo>
                    <a:pt x="75" y="2247"/>
                  </a:lnTo>
                  <a:lnTo>
                    <a:pt x="58" y="2319"/>
                  </a:lnTo>
                  <a:lnTo>
                    <a:pt x="45" y="2388"/>
                  </a:lnTo>
                  <a:lnTo>
                    <a:pt x="33" y="2462"/>
                  </a:lnTo>
                  <a:lnTo>
                    <a:pt x="23" y="2533"/>
                  </a:lnTo>
                  <a:lnTo>
                    <a:pt x="14" y="2606"/>
                  </a:lnTo>
                  <a:lnTo>
                    <a:pt x="9" y="2680"/>
                  </a:lnTo>
                  <a:lnTo>
                    <a:pt x="3" y="2753"/>
                  </a:lnTo>
                  <a:lnTo>
                    <a:pt x="2" y="2828"/>
                  </a:lnTo>
                  <a:lnTo>
                    <a:pt x="0" y="2903"/>
                  </a:lnTo>
                  <a:lnTo>
                    <a:pt x="1741" y="2903"/>
                  </a:lnTo>
                  <a:lnTo>
                    <a:pt x="1741" y="2903"/>
                  </a:lnTo>
                  <a:lnTo>
                    <a:pt x="1743" y="2843"/>
                  </a:lnTo>
                  <a:lnTo>
                    <a:pt x="1747" y="2784"/>
                  </a:lnTo>
                  <a:lnTo>
                    <a:pt x="1754" y="2725"/>
                  </a:lnTo>
                  <a:lnTo>
                    <a:pt x="1765" y="2669"/>
                  </a:lnTo>
                  <a:lnTo>
                    <a:pt x="1778" y="2614"/>
                  </a:lnTo>
                  <a:lnTo>
                    <a:pt x="1794" y="2557"/>
                  </a:lnTo>
                  <a:lnTo>
                    <a:pt x="1813" y="2504"/>
                  </a:lnTo>
                  <a:lnTo>
                    <a:pt x="1833" y="2451"/>
                  </a:lnTo>
                  <a:lnTo>
                    <a:pt x="1857" y="2399"/>
                  </a:lnTo>
                  <a:lnTo>
                    <a:pt x="1882" y="2350"/>
                  </a:lnTo>
                  <a:lnTo>
                    <a:pt x="1910" y="2300"/>
                  </a:lnTo>
                  <a:lnTo>
                    <a:pt x="1939" y="2253"/>
                  </a:lnTo>
                  <a:lnTo>
                    <a:pt x="1972" y="2209"/>
                  </a:lnTo>
                  <a:lnTo>
                    <a:pt x="2007" y="2165"/>
                  </a:lnTo>
                  <a:lnTo>
                    <a:pt x="2043" y="2123"/>
                  </a:lnTo>
                  <a:lnTo>
                    <a:pt x="2082" y="2082"/>
                  </a:lnTo>
                  <a:lnTo>
                    <a:pt x="2122" y="2044"/>
                  </a:lnTo>
                  <a:lnTo>
                    <a:pt x="2164" y="2007"/>
                  </a:lnTo>
                  <a:lnTo>
                    <a:pt x="2208" y="1973"/>
                  </a:lnTo>
                  <a:lnTo>
                    <a:pt x="2254" y="1940"/>
                  </a:lnTo>
                  <a:lnTo>
                    <a:pt x="2300" y="1910"/>
                  </a:lnTo>
                  <a:lnTo>
                    <a:pt x="2349" y="1881"/>
                  </a:lnTo>
                  <a:lnTo>
                    <a:pt x="2399" y="1855"/>
                  </a:lnTo>
                  <a:lnTo>
                    <a:pt x="2450" y="1833"/>
                  </a:lnTo>
                  <a:lnTo>
                    <a:pt x="2503" y="1811"/>
                  </a:lnTo>
                  <a:lnTo>
                    <a:pt x="2558" y="1793"/>
                  </a:lnTo>
                  <a:lnTo>
                    <a:pt x="2613" y="1778"/>
                  </a:lnTo>
                  <a:lnTo>
                    <a:pt x="2670" y="1766"/>
                  </a:lnTo>
                  <a:lnTo>
                    <a:pt x="2726" y="1755"/>
                  </a:lnTo>
                  <a:lnTo>
                    <a:pt x="2783" y="1747"/>
                  </a:lnTo>
                  <a:lnTo>
                    <a:pt x="2844" y="1744"/>
                  </a:lnTo>
                  <a:lnTo>
                    <a:pt x="2902" y="1742"/>
                  </a:lnTo>
                  <a:lnTo>
                    <a:pt x="2902" y="1742"/>
                  </a:lnTo>
                  <a:close/>
                </a:path>
              </a:pathLst>
            </a:custGeom>
            <a:solidFill>
              <a:schemeClr val="accent1"/>
            </a:solidFill>
            <a:ln>
              <a:noFill/>
            </a:ln>
            <a:extLst/>
          </p:spPr>
          <p:txBody>
            <a:bodyPr anchor="ctr"/>
            <a:lstStyle/>
            <a:p>
              <a:pPr algn="ctr"/>
              <a:endParaRPr/>
            </a:p>
          </p:txBody>
        </p:sp>
        <p:sp>
          <p:nvSpPr>
            <p:cNvPr id="23" name="Freeform: Shape 17">
              <a:extLst>
                <a:ext uri="{FF2B5EF4-FFF2-40B4-BE49-F238E27FC236}">
                  <a16:creationId xmlns:a16="http://schemas.microsoft.com/office/drawing/2014/main" id="{7A936F14-7C10-46A9-8CF3-0E9407203D21}"/>
                </a:ext>
              </a:extLst>
            </p:cNvPr>
            <p:cNvSpPr>
              <a:spLocks/>
            </p:cNvSpPr>
            <p:nvPr/>
          </p:nvSpPr>
          <p:spPr bwMode="auto">
            <a:xfrm>
              <a:off x="4653653" y="3426811"/>
              <a:ext cx="1942029" cy="1940691"/>
            </a:xfrm>
            <a:custGeom>
              <a:avLst/>
              <a:gdLst>
                <a:gd name="T0" fmla="*/ 0 w 2905"/>
                <a:gd name="T1" fmla="*/ 2903 h 2903"/>
                <a:gd name="T2" fmla="*/ 75 w 2905"/>
                <a:gd name="T3" fmla="*/ 2903 h 2903"/>
                <a:gd name="T4" fmla="*/ 224 w 2905"/>
                <a:gd name="T5" fmla="*/ 2896 h 2903"/>
                <a:gd name="T6" fmla="*/ 370 w 2905"/>
                <a:gd name="T7" fmla="*/ 2881 h 2903"/>
                <a:gd name="T8" fmla="*/ 515 w 2905"/>
                <a:gd name="T9" fmla="*/ 2859 h 2903"/>
                <a:gd name="T10" fmla="*/ 656 w 2905"/>
                <a:gd name="T11" fmla="*/ 2830 h 2903"/>
                <a:gd name="T12" fmla="*/ 795 w 2905"/>
                <a:gd name="T13" fmla="*/ 2793 h 2903"/>
                <a:gd name="T14" fmla="*/ 932 w 2905"/>
                <a:gd name="T15" fmla="*/ 2751 h 2903"/>
                <a:gd name="T16" fmla="*/ 1066 w 2905"/>
                <a:gd name="T17" fmla="*/ 2702 h 2903"/>
                <a:gd name="T18" fmla="*/ 1196 w 2905"/>
                <a:gd name="T19" fmla="*/ 2647 h 2903"/>
                <a:gd name="T20" fmla="*/ 1322 w 2905"/>
                <a:gd name="T21" fmla="*/ 2586 h 2903"/>
                <a:gd name="T22" fmla="*/ 1445 w 2905"/>
                <a:gd name="T23" fmla="*/ 2518 h 2903"/>
                <a:gd name="T24" fmla="*/ 1566 w 2905"/>
                <a:gd name="T25" fmla="*/ 2447 h 2903"/>
                <a:gd name="T26" fmla="*/ 1681 w 2905"/>
                <a:gd name="T27" fmla="*/ 2368 h 2903"/>
                <a:gd name="T28" fmla="*/ 1793 w 2905"/>
                <a:gd name="T29" fmla="*/ 2284 h 2903"/>
                <a:gd name="T30" fmla="*/ 1901 w 2905"/>
                <a:gd name="T31" fmla="*/ 2196 h 2903"/>
                <a:gd name="T32" fmla="*/ 2004 w 2905"/>
                <a:gd name="T33" fmla="*/ 2103 h 2903"/>
                <a:gd name="T34" fmla="*/ 2103 w 2905"/>
                <a:gd name="T35" fmla="*/ 2004 h 2903"/>
                <a:gd name="T36" fmla="*/ 2196 w 2905"/>
                <a:gd name="T37" fmla="*/ 1899 h 2903"/>
                <a:gd name="T38" fmla="*/ 2284 w 2905"/>
                <a:gd name="T39" fmla="*/ 1793 h 2903"/>
                <a:gd name="T40" fmla="*/ 2368 w 2905"/>
                <a:gd name="T41" fmla="*/ 1681 h 2903"/>
                <a:gd name="T42" fmla="*/ 2447 w 2905"/>
                <a:gd name="T43" fmla="*/ 1564 h 2903"/>
                <a:gd name="T44" fmla="*/ 2520 w 2905"/>
                <a:gd name="T45" fmla="*/ 1445 h 2903"/>
                <a:gd name="T46" fmla="*/ 2586 w 2905"/>
                <a:gd name="T47" fmla="*/ 1322 h 2903"/>
                <a:gd name="T48" fmla="*/ 2648 w 2905"/>
                <a:gd name="T49" fmla="*/ 1194 h 2903"/>
                <a:gd name="T50" fmla="*/ 2703 w 2905"/>
                <a:gd name="T51" fmla="*/ 1064 h 2903"/>
                <a:gd name="T52" fmla="*/ 2751 w 2905"/>
                <a:gd name="T53" fmla="*/ 930 h 2903"/>
                <a:gd name="T54" fmla="*/ 2793 w 2905"/>
                <a:gd name="T55" fmla="*/ 795 h 2903"/>
                <a:gd name="T56" fmla="*/ 2830 w 2905"/>
                <a:gd name="T57" fmla="*/ 656 h 2903"/>
                <a:gd name="T58" fmla="*/ 2859 w 2905"/>
                <a:gd name="T59" fmla="*/ 515 h 2903"/>
                <a:gd name="T60" fmla="*/ 2881 w 2905"/>
                <a:gd name="T61" fmla="*/ 370 h 2903"/>
                <a:gd name="T62" fmla="*/ 2896 w 2905"/>
                <a:gd name="T63" fmla="*/ 223 h 2903"/>
                <a:gd name="T64" fmla="*/ 2903 w 2905"/>
                <a:gd name="T65" fmla="*/ 75 h 2903"/>
                <a:gd name="T66" fmla="*/ 1161 w 2905"/>
                <a:gd name="T67" fmla="*/ 0 h 2903"/>
                <a:gd name="T68" fmla="*/ 1161 w 2905"/>
                <a:gd name="T69" fmla="*/ 60 h 2903"/>
                <a:gd name="T70" fmla="*/ 1148 w 2905"/>
                <a:gd name="T71" fmla="*/ 178 h 2903"/>
                <a:gd name="T72" fmla="*/ 1125 w 2905"/>
                <a:gd name="T73" fmla="*/ 289 h 2903"/>
                <a:gd name="T74" fmla="*/ 1092 w 2905"/>
                <a:gd name="T75" fmla="*/ 399 h 2903"/>
                <a:gd name="T76" fmla="*/ 1048 w 2905"/>
                <a:gd name="T77" fmla="*/ 504 h 2903"/>
                <a:gd name="T78" fmla="*/ 995 w 2905"/>
                <a:gd name="T79" fmla="*/ 603 h 2903"/>
                <a:gd name="T80" fmla="*/ 931 w 2905"/>
                <a:gd name="T81" fmla="*/ 694 h 2903"/>
                <a:gd name="T82" fmla="*/ 861 w 2905"/>
                <a:gd name="T83" fmla="*/ 780 h 2903"/>
                <a:gd name="T84" fmla="*/ 782 w 2905"/>
                <a:gd name="T85" fmla="*/ 859 h 2903"/>
                <a:gd name="T86" fmla="*/ 696 w 2905"/>
                <a:gd name="T87" fmla="*/ 930 h 2903"/>
                <a:gd name="T88" fmla="*/ 603 w 2905"/>
                <a:gd name="T89" fmla="*/ 993 h 2903"/>
                <a:gd name="T90" fmla="*/ 504 w 2905"/>
                <a:gd name="T91" fmla="*/ 1048 h 2903"/>
                <a:gd name="T92" fmla="*/ 399 w 2905"/>
                <a:gd name="T93" fmla="*/ 1092 h 2903"/>
                <a:gd name="T94" fmla="*/ 291 w 2905"/>
                <a:gd name="T95" fmla="*/ 1125 h 2903"/>
                <a:gd name="T96" fmla="*/ 178 w 2905"/>
                <a:gd name="T97" fmla="*/ 1148 h 2903"/>
                <a:gd name="T98" fmla="*/ 61 w 2905"/>
                <a:gd name="T99" fmla="*/ 1159 h 2903"/>
                <a:gd name="T100" fmla="*/ 0 w 2905"/>
                <a:gd name="T101" fmla="*/ 1161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5" h="2903">
                  <a:moveTo>
                    <a:pt x="0" y="1161"/>
                  </a:moveTo>
                  <a:lnTo>
                    <a:pt x="0" y="2903"/>
                  </a:lnTo>
                  <a:lnTo>
                    <a:pt x="0" y="2903"/>
                  </a:lnTo>
                  <a:lnTo>
                    <a:pt x="75" y="2903"/>
                  </a:lnTo>
                  <a:lnTo>
                    <a:pt x="150" y="2899"/>
                  </a:lnTo>
                  <a:lnTo>
                    <a:pt x="224" y="2896"/>
                  </a:lnTo>
                  <a:lnTo>
                    <a:pt x="297" y="2888"/>
                  </a:lnTo>
                  <a:lnTo>
                    <a:pt x="370" y="2881"/>
                  </a:lnTo>
                  <a:lnTo>
                    <a:pt x="443" y="2870"/>
                  </a:lnTo>
                  <a:lnTo>
                    <a:pt x="515" y="2859"/>
                  </a:lnTo>
                  <a:lnTo>
                    <a:pt x="586" y="2844"/>
                  </a:lnTo>
                  <a:lnTo>
                    <a:pt x="656" y="2830"/>
                  </a:lnTo>
                  <a:lnTo>
                    <a:pt x="725" y="2811"/>
                  </a:lnTo>
                  <a:lnTo>
                    <a:pt x="795" y="2793"/>
                  </a:lnTo>
                  <a:lnTo>
                    <a:pt x="865" y="2773"/>
                  </a:lnTo>
                  <a:lnTo>
                    <a:pt x="932" y="2751"/>
                  </a:lnTo>
                  <a:lnTo>
                    <a:pt x="998" y="2727"/>
                  </a:lnTo>
                  <a:lnTo>
                    <a:pt x="1066" y="2702"/>
                  </a:lnTo>
                  <a:lnTo>
                    <a:pt x="1130" y="2676"/>
                  </a:lnTo>
                  <a:lnTo>
                    <a:pt x="1196" y="2647"/>
                  </a:lnTo>
                  <a:lnTo>
                    <a:pt x="1260" y="2617"/>
                  </a:lnTo>
                  <a:lnTo>
                    <a:pt x="1322" y="2586"/>
                  </a:lnTo>
                  <a:lnTo>
                    <a:pt x="1385" y="2553"/>
                  </a:lnTo>
                  <a:lnTo>
                    <a:pt x="1445" y="2518"/>
                  </a:lnTo>
                  <a:lnTo>
                    <a:pt x="1506" y="2484"/>
                  </a:lnTo>
                  <a:lnTo>
                    <a:pt x="1566" y="2447"/>
                  </a:lnTo>
                  <a:lnTo>
                    <a:pt x="1625" y="2408"/>
                  </a:lnTo>
                  <a:lnTo>
                    <a:pt x="1681" y="2368"/>
                  </a:lnTo>
                  <a:lnTo>
                    <a:pt x="1738" y="2326"/>
                  </a:lnTo>
                  <a:lnTo>
                    <a:pt x="1793" y="2284"/>
                  </a:lnTo>
                  <a:lnTo>
                    <a:pt x="1848" y="2240"/>
                  </a:lnTo>
                  <a:lnTo>
                    <a:pt x="1901" y="2196"/>
                  </a:lnTo>
                  <a:lnTo>
                    <a:pt x="1952" y="2148"/>
                  </a:lnTo>
                  <a:lnTo>
                    <a:pt x="2004" y="2103"/>
                  </a:lnTo>
                  <a:lnTo>
                    <a:pt x="2053" y="2053"/>
                  </a:lnTo>
                  <a:lnTo>
                    <a:pt x="2103" y="2004"/>
                  </a:lnTo>
                  <a:lnTo>
                    <a:pt x="2150" y="1952"/>
                  </a:lnTo>
                  <a:lnTo>
                    <a:pt x="2196" y="1899"/>
                  </a:lnTo>
                  <a:lnTo>
                    <a:pt x="2242" y="1846"/>
                  </a:lnTo>
                  <a:lnTo>
                    <a:pt x="2284" y="1793"/>
                  </a:lnTo>
                  <a:lnTo>
                    <a:pt x="2328" y="1738"/>
                  </a:lnTo>
                  <a:lnTo>
                    <a:pt x="2368" y="1681"/>
                  </a:lnTo>
                  <a:lnTo>
                    <a:pt x="2408" y="1623"/>
                  </a:lnTo>
                  <a:lnTo>
                    <a:pt x="2447" y="1564"/>
                  </a:lnTo>
                  <a:lnTo>
                    <a:pt x="2483" y="1506"/>
                  </a:lnTo>
                  <a:lnTo>
                    <a:pt x="2520" y="1445"/>
                  </a:lnTo>
                  <a:lnTo>
                    <a:pt x="2553" y="1385"/>
                  </a:lnTo>
                  <a:lnTo>
                    <a:pt x="2586" y="1322"/>
                  </a:lnTo>
                  <a:lnTo>
                    <a:pt x="2617" y="1258"/>
                  </a:lnTo>
                  <a:lnTo>
                    <a:pt x="2648" y="1194"/>
                  </a:lnTo>
                  <a:lnTo>
                    <a:pt x="2676" y="1130"/>
                  </a:lnTo>
                  <a:lnTo>
                    <a:pt x="2703" y="1064"/>
                  </a:lnTo>
                  <a:lnTo>
                    <a:pt x="2727" y="998"/>
                  </a:lnTo>
                  <a:lnTo>
                    <a:pt x="2751" y="930"/>
                  </a:lnTo>
                  <a:lnTo>
                    <a:pt x="2773" y="863"/>
                  </a:lnTo>
                  <a:lnTo>
                    <a:pt x="2793" y="795"/>
                  </a:lnTo>
                  <a:lnTo>
                    <a:pt x="2813" y="725"/>
                  </a:lnTo>
                  <a:lnTo>
                    <a:pt x="2830" y="656"/>
                  </a:lnTo>
                  <a:lnTo>
                    <a:pt x="2844" y="584"/>
                  </a:lnTo>
                  <a:lnTo>
                    <a:pt x="2859" y="515"/>
                  </a:lnTo>
                  <a:lnTo>
                    <a:pt x="2870" y="441"/>
                  </a:lnTo>
                  <a:lnTo>
                    <a:pt x="2881" y="370"/>
                  </a:lnTo>
                  <a:lnTo>
                    <a:pt x="2888" y="297"/>
                  </a:lnTo>
                  <a:lnTo>
                    <a:pt x="2896" y="223"/>
                  </a:lnTo>
                  <a:lnTo>
                    <a:pt x="2901" y="150"/>
                  </a:lnTo>
                  <a:lnTo>
                    <a:pt x="2903" y="75"/>
                  </a:lnTo>
                  <a:lnTo>
                    <a:pt x="2905" y="0"/>
                  </a:lnTo>
                  <a:lnTo>
                    <a:pt x="1161" y="0"/>
                  </a:lnTo>
                  <a:lnTo>
                    <a:pt x="1161" y="0"/>
                  </a:lnTo>
                  <a:lnTo>
                    <a:pt x="1161" y="60"/>
                  </a:lnTo>
                  <a:lnTo>
                    <a:pt x="1156" y="119"/>
                  </a:lnTo>
                  <a:lnTo>
                    <a:pt x="1148" y="178"/>
                  </a:lnTo>
                  <a:lnTo>
                    <a:pt x="1139" y="234"/>
                  </a:lnTo>
                  <a:lnTo>
                    <a:pt x="1125" y="289"/>
                  </a:lnTo>
                  <a:lnTo>
                    <a:pt x="1110" y="346"/>
                  </a:lnTo>
                  <a:lnTo>
                    <a:pt x="1092" y="399"/>
                  </a:lnTo>
                  <a:lnTo>
                    <a:pt x="1072" y="452"/>
                  </a:lnTo>
                  <a:lnTo>
                    <a:pt x="1048" y="504"/>
                  </a:lnTo>
                  <a:lnTo>
                    <a:pt x="1022" y="553"/>
                  </a:lnTo>
                  <a:lnTo>
                    <a:pt x="995" y="603"/>
                  </a:lnTo>
                  <a:lnTo>
                    <a:pt x="964" y="650"/>
                  </a:lnTo>
                  <a:lnTo>
                    <a:pt x="931" y="694"/>
                  </a:lnTo>
                  <a:lnTo>
                    <a:pt x="898" y="738"/>
                  </a:lnTo>
                  <a:lnTo>
                    <a:pt x="861" y="780"/>
                  </a:lnTo>
                  <a:lnTo>
                    <a:pt x="823" y="821"/>
                  </a:lnTo>
                  <a:lnTo>
                    <a:pt x="782" y="859"/>
                  </a:lnTo>
                  <a:lnTo>
                    <a:pt x="740" y="896"/>
                  </a:lnTo>
                  <a:lnTo>
                    <a:pt x="696" y="930"/>
                  </a:lnTo>
                  <a:lnTo>
                    <a:pt x="650" y="963"/>
                  </a:lnTo>
                  <a:lnTo>
                    <a:pt x="603" y="993"/>
                  </a:lnTo>
                  <a:lnTo>
                    <a:pt x="555" y="1022"/>
                  </a:lnTo>
                  <a:lnTo>
                    <a:pt x="504" y="1048"/>
                  </a:lnTo>
                  <a:lnTo>
                    <a:pt x="453" y="1070"/>
                  </a:lnTo>
                  <a:lnTo>
                    <a:pt x="399" y="1092"/>
                  </a:lnTo>
                  <a:lnTo>
                    <a:pt x="346" y="1110"/>
                  </a:lnTo>
                  <a:lnTo>
                    <a:pt x="291" y="1125"/>
                  </a:lnTo>
                  <a:lnTo>
                    <a:pt x="235" y="1137"/>
                  </a:lnTo>
                  <a:lnTo>
                    <a:pt x="178" y="1148"/>
                  </a:lnTo>
                  <a:lnTo>
                    <a:pt x="119" y="1156"/>
                  </a:lnTo>
                  <a:lnTo>
                    <a:pt x="61" y="1159"/>
                  </a:lnTo>
                  <a:lnTo>
                    <a:pt x="0" y="1161"/>
                  </a:lnTo>
                  <a:lnTo>
                    <a:pt x="0" y="1161"/>
                  </a:lnTo>
                  <a:close/>
                </a:path>
              </a:pathLst>
            </a:custGeom>
            <a:solidFill>
              <a:schemeClr val="accent2"/>
            </a:solidFill>
            <a:ln>
              <a:noFill/>
            </a:ln>
            <a:extLst/>
          </p:spPr>
          <p:txBody>
            <a:bodyPr anchor="ctr"/>
            <a:lstStyle/>
            <a:p>
              <a:pPr algn="ctr"/>
              <a:endParaRPr/>
            </a:p>
          </p:txBody>
        </p:sp>
        <p:sp>
          <p:nvSpPr>
            <p:cNvPr id="24" name="Freeform: Shape 18">
              <a:extLst>
                <a:ext uri="{FF2B5EF4-FFF2-40B4-BE49-F238E27FC236}">
                  <a16:creationId xmlns:a16="http://schemas.microsoft.com/office/drawing/2014/main" id="{DAE3F06F-4C13-4F5D-AA5E-09E29C622331}"/>
                </a:ext>
              </a:extLst>
            </p:cNvPr>
            <p:cNvSpPr>
              <a:spLocks/>
            </p:cNvSpPr>
            <p:nvPr/>
          </p:nvSpPr>
          <p:spPr bwMode="auto">
            <a:xfrm>
              <a:off x="2711624" y="3426811"/>
              <a:ext cx="1942029" cy="1940691"/>
            </a:xfrm>
            <a:custGeom>
              <a:avLst/>
              <a:gdLst>
                <a:gd name="T0" fmla="*/ 0 w 2902"/>
                <a:gd name="T1" fmla="*/ 0 h 2903"/>
                <a:gd name="T2" fmla="*/ 2 w 2902"/>
                <a:gd name="T3" fmla="*/ 75 h 2903"/>
                <a:gd name="T4" fmla="*/ 9 w 2902"/>
                <a:gd name="T5" fmla="*/ 223 h 2903"/>
                <a:gd name="T6" fmla="*/ 23 w 2902"/>
                <a:gd name="T7" fmla="*/ 370 h 2903"/>
                <a:gd name="T8" fmla="*/ 45 w 2902"/>
                <a:gd name="T9" fmla="*/ 515 h 2903"/>
                <a:gd name="T10" fmla="*/ 75 w 2902"/>
                <a:gd name="T11" fmla="*/ 656 h 2903"/>
                <a:gd name="T12" fmla="*/ 110 w 2902"/>
                <a:gd name="T13" fmla="*/ 795 h 2903"/>
                <a:gd name="T14" fmla="*/ 152 w 2902"/>
                <a:gd name="T15" fmla="*/ 930 h 2903"/>
                <a:gd name="T16" fmla="*/ 201 w 2902"/>
                <a:gd name="T17" fmla="*/ 1064 h 2903"/>
                <a:gd name="T18" fmla="*/ 256 w 2902"/>
                <a:gd name="T19" fmla="*/ 1194 h 2903"/>
                <a:gd name="T20" fmla="*/ 316 w 2902"/>
                <a:gd name="T21" fmla="*/ 1322 h 2903"/>
                <a:gd name="T22" fmla="*/ 384 w 2902"/>
                <a:gd name="T23" fmla="*/ 1445 h 2903"/>
                <a:gd name="T24" fmla="*/ 457 w 2902"/>
                <a:gd name="T25" fmla="*/ 1564 h 2903"/>
                <a:gd name="T26" fmla="*/ 534 w 2902"/>
                <a:gd name="T27" fmla="*/ 1681 h 2903"/>
                <a:gd name="T28" fmla="*/ 619 w 2902"/>
                <a:gd name="T29" fmla="*/ 1793 h 2903"/>
                <a:gd name="T30" fmla="*/ 708 w 2902"/>
                <a:gd name="T31" fmla="*/ 1899 h 2903"/>
                <a:gd name="T32" fmla="*/ 802 w 2902"/>
                <a:gd name="T33" fmla="*/ 2004 h 2903"/>
                <a:gd name="T34" fmla="*/ 901 w 2902"/>
                <a:gd name="T35" fmla="*/ 2103 h 2903"/>
                <a:gd name="T36" fmla="*/ 1003 w 2902"/>
                <a:gd name="T37" fmla="*/ 2196 h 2903"/>
                <a:gd name="T38" fmla="*/ 1111 w 2902"/>
                <a:gd name="T39" fmla="*/ 2284 h 2903"/>
                <a:gd name="T40" fmla="*/ 1223 w 2902"/>
                <a:gd name="T41" fmla="*/ 2368 h 2903"/>
                <a:gd name="T42" fmla="*/ 1338 w 2902"/>
                <a:gd name="T43" fmla="*/ 2447 h 2903"/>
                <a:gd name="T44" fmla="*/ 1457 w 2902"/>
                <a:gd name="T45" fmla="*/ 2518 h 2903"/>
                <a:gd name="T46" fmla="*/ 1582 w 2902"/>
                <a:gd name="T47" fmla="*/ 2586 h 2903"/>
                <a:gd name="T48" fmla="*/ 1708 w 2902"/>
                <a:gd name="T49" fmla="*/ 2647 h 2903"/>
                <a:gd name="T50" fmla="*/ 1838 w 2902"/>
                <a:gd name="T51" fmla="*/ 2702 h 2903"/>
                <a:gd name="T52" fmla="*/ 1972 w 2902"/>
                <a:gd name="T53" fmla="*/ 2751 h 2903"/>
                <a:gd name="T54" fmla="*/ 2107 w 2902"/>
                <a:gd name="T55" fmla="*/ 2793 h 2903"/>
                <a:gd name="T56" fmla="*/ 2247 w 2902"/>
                <a:gd name="T57" fmla="*/ 2830 h 2903"/>
                <a:gd name="T58" fmla="*/ 2390 w 2902"/>
                <a:gd name="T59" fmla="*/ 2859 h 2903"/>
                <a:gd name="T60" fmla="*/ 2532 w 2902"/>
                <a:gd name="T61" fmla="*/ 2881 h 2903"/>
                <a:gd name="T62" fmla="*/ 2679 w 2902"/>
                <a:gd name="T63" fmla="*/ 2896 h 2903"/>
                <a:gd name="T64" fmla="*/ 2827 w 2902"/>
                <a:gd name="T65" fmla="*/ 2903 h 2903"/>
                <a:gd name="T66" fmla="*/ 2902 w 2902"/>
                <a:gd name="T67" fmla="*/ 1161 h 2903"/>
                <a:gd name="T68" fmla="*/ 2844 w 2902"/>
                <a:gd name="T69" fmla="*/ 1159 h 2903"/>
                <a:gd name="T70" fmla="*/ 2726 w 2902"/>
                <a:gd name="T71" fmla="*/ 1148 h 2903"/>
                <a:gd name="T72" fmla="*/ 2613 w 2902"/>
                <a:gd name="T73" fmla="*/ 1125 h 2903"/>
                <a:gd name="T74" fmla="*/ 2503 w 2902"/>
                <a:gd name="T75" fmla="*/ 1092 h 2903"/>
                <a:gd name="T76" fmla="*/ 2399 w 2902"/>
                <a:gd name="T77" fmla="*/ 1048 h 2903"/>
                <a:gd name="T78" fmla="*/ 2300 w 2902"/>
                <a:gd name="T79" fmla="*/ 993 h 2903"/>
                <a:gd name="T80" fmla="*/ 2208 w 2902"/>
                <a:gd name="T81" fmla="*/ 930 h 2903"/>
                <a:gd name="T82" fmla="*/ 2122 w 2902"/>
                <a:gd name="T83" fmla="*/ 859 h 2903"/>
                <a:gd name="T84" fmla="*/ 2043 w 2902"/>
                <a:gd name="T85" fmla="*/ 780 h 2903"/>
                <a:gd name="T86" fmla="*/ 1972 w 2902"/>
                <a:gd name="T87" fmla="*/ 694 h 2903"/>
                <a:gd name="T88" fmla="*/ 1910 w 2902"/>
                <a:gd name="T89" fmla="*/ 603 h 2903"/>
                <a:gd name="T90" fmla="*/ 1857 w 2902"/>
                <a:gd name="T91" fmla="*/ 504 h 2903"/>
                <a:gd name="T92" fmla="*/ 1813 w 2902"/>
                <a:gd name="T93" fmla="*/ 399 h 2903"/>
                <a:gd name="T94" fmla="*/ 1778 w 2902"/>
                <a:gd name="T95" fmla="*/ 289 h 2903"/>
                <a:gd name="T96" fmla="*/ 1754 w 2902"/>
                <a:gd name="T97" fmla="*/ 178 h 2903"/>
                <a:gd name="T98" fmla="*/ 1743 w 2902"/>
                <a:gd name="T99" fmla="*/ 60 h 2903"/>
                <a:gd name="T100" fmla="*/ 1741 w 2902"/>
                <a:gd name="T101" fmla="*/ 0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2" h="2903">
                  <a:moveTo>
                    <a:pt x="1741" y="0"/>
                  </a:moveTo>
                  <a:lnTo>
                    <a:pt x="0" y="0"/>
                  </a:lnTo>
                  <a:lnTo>
                    <a:pt x="0" y="0"/>
                  </a:lnTo>
                  <a:lnTo>
                    <a:pt x="2" y="75"/>
                  </a:lnTo>
                  <a:lnTo>
                    <a:pt x="3" y="150"/>
                  </a:lnTo>
                  <a:lnTo>
                    <a:pt x="9" y="223"/>
                  </a:lnTo>
                  <a:lnTo>
                    <a:pt x="14" y="297"/>
                  </a:lnTo>
                  <a:lnTo>
                    <a:pt x="23" y="370"/>
                  </a:lnTo>
                  <a:lnTo>
                    <a:pt x="33" y="441"/>
                  </a:lnTo>
                  <a:lnTo>
                    <a:pt x="45" y="515"/>
                  </a:lnTo>
                  <a:lnTo>
                    <a:pt x="58" y="584"/>
                  </a:lnTo>
                  <a:lnTo>
                    <a:pt x="75" y="656"/>
                  </a:lnTo>
                  <a:lnTo>
                    <a:pt x="91" y="725"/>
                  </a:lnTo>
                  <a:lnTo>
                    <a:pt x="110" y="795"/>
                  </a:lnTo>
                  <a:lnTo>
                    <a:pt x="130" y="863"/>
                  </a:lnTo>
                  <a:lnTo>
                    <a:pt x="152" y="930"/>
                  </a:lnTo>
                  <a:lnTo>
                    <a:pt x="175" y="998"/>
                  </a:lnTo>
                  <a:lnTo>
                    <a:pt x="201" y="1064"/>
                  </a:lnTo>
                  <a:lnTo>
                    <a:pt x="229" y="1130"/>
                  </a:lnTo>
                  <a:lnTo>
                    <a:pt x="256" y="1194"/>
                  </a:lnTo>
                  <a:lnTo>
                    <a:pt x="285" y="1258"/>
                  </a:lnTo>
                  <a:lnTo>
                    <a:pt x="316" y="1322"/>
                  </a:lnTo>
                  <a:lnTo>
                    <a:pt x="349" y="1385"/>
                  </a:lnTo>
                  <a:lnTo>
                    <a:pt x="384" y="1445"/>
                  </a:lnTo>
                  <a:lnTo>
                    <a:pt x="421" y="1506"/>
                  </a:lnTo>
                  <a:lnTo>
                    <a:pt x="457" y="1564"/>
                  </a:lnTo>
                  <a:lnTo>
                    <a:pt x="496" y="1623"/>
                  </a:lnTo>
                  <a:lnTo>
                    <a:pt x="534" y="1681"/>
                  </a:lnTo>
                  <a:lnTo>
                    <a:pt x="577" y="1738"/>
                  </a:lnTo>
                  <a:lnTo>
                    <a:pt x="619" y="1793"/>
                  </a:lnTo>
                  <a:lnTo>
                    <a:pt x="663" y="1846"/>
                  </a:lnTo>
                  <a:lnTo>
                    <a:pt x="708" y="1899"/>
                  </a:lnTo>
                  <a:lnTo>
                    <a:pt x="754" y="1952"/>
                  </a:lnTo>
                  <a:lnTo>
                    <a:pt x="802" y="2004"/>
                  </a:lnTo>
                  <a:lnTo>
                    <a:pt x="849" y="2053"/>
                  </a:lnTo>
                  <a:lnTo>
                    <a:pt x="901" y="2103"/>
                  </a:lnTo>
                  <a:lnTo>
                    <a:pt x="950" y="2148"/>
                  </a:lnTo>
                  <a:lnTo>
                    <a:pt x="1003" y="2196"/>
                  </a:lnTo>
                  <a:lnTo>
                    <a:pt x="1056" y="2240"/>
                  </a:lnTo>
                  <a:lnTo>
                    <a:pt x="1111" y="2284"/>
                  </a:lnTo>
                  <a:lnTo>
                    <a:pt x="1166" y="2326"/>
                  </a:lnTo>
                  <a:lnTo>
                    <a:pt x="1223" y="2368"/>
                  </a:lnTo>
                  <a:lnTo>
                    <a:pt x="1280" y="2408"/>
                  </a:lnTo>
                  <a:lnTo>
                    <a:pt x="1338" y="2447"/>
                  </a:lnTo>
                  <a:lnTo>
                    <a:pt x="1397" y="2484"/>
                  </a:lnTo>
                  <a:lnTo>
                    <a:pt x="1457" y="2518"/>
                  </a:lnTo>
                  <a:lnTo>
                    <a:pt x="1520" y="2553"/>
                  </a:lnTo>
                  <a:lnTo>
                    <a:pt x="1582" y="2586"/>
                  </a:lnTo>
                  <a:lnTo>
                    <a:pt x="1644" y="2617"/>
                  </a:lnTo>
                  <a:lnTo>
                    <a:pt x="1708" y="2647"/>
                  </a:lnTo>
                  <a:lnTo>
                    <a:pt x="1772" y="2676"/>
                  </a:lnTo>
                  <a:lnTo>
                    <a:pt x="1838" y="2702"/>
                  </a:lnTo>
                  <a:lnTo>
                    <a:pt x="1904" y="2727"/>
                  </a:lnTo>
                  <a:lnTo>
                    <a:pt x="1972" y="2751"/>
                  </a:lnTo>
                  <a:lnTo>
                    <a:pt x="2040" y="2773"/>
                  </a:lnTo>
                  <a:lnTo>
                    <a:pt x="2107" y="2793"/>
                  </a:lnTo>
                  <a:lnTo>
                    <a:pt x="2177" y="2811"/>
                  </a:lnTo>
                  <a:lnTo>
                    <a:pt x="2247" y="2830"/>
                  </a:lnTo>
                  <a:lnTo>
                    <a:pt x="2318" y="2844"/>
                  </a:lnTo>
                  <a:lnTo>
                    <a:pt x="2390" y="2859"/>
                  </a:lnTo>
                  <a:lnTo>
                    <a:pt x="2461" y="2870"/>
                  </a:lnTo>
                  <a:lnTo>
                    <a:pt x="2532" y="2881"/>
                  </a:lnTo>
                  <a:lnTo>
                    <a:pt x="2606" y="2888"/>
                  </a:lnTo>
                  <a:lnTo>
                    <a:pt x="2679" y="2896"/>
                  </a:lnTo>
                  <a:lnTo>
                    <a:pt x="2754" y="2899"/>
                  </a:lnTo>
                  <a:lnTo>
                    <a:pt x="2827" y="2903"/>
                  </a:lnTo>
                  <a:lnTo>
                    <a:pt x="2902" y="2903"/>
                  </a:lnTo>
                  <a:lnTo>
                    <a:pt x="2902" y="1161"/>
                  </a:lnTo>
                  <a:lnTo>
                    <a:pt x="2902" y="1161"/>
                  </a:lnTo>
                  <a:lnTo>
                    <a:pt x="2844" y="1159"/>
                  </a:lnTo>
                  <a:lnTo>
                    <a:pt x="2783" y="1156"/>
                  </a:lnTo>
                  <a:lnTo>
                    <a:pt x="2726" y="1148"/>
                  </a:lnTo>
                  <a:lnTo>
                    <a:pt x="2670" y="1137"/>
                  </a:lnTo>
                  <a:lnTo>
                    <a:pt x="2613" y="1125"/>
                  </a:lnTo>
                  <a:lnTo>
                    <a:pt x="2558" y="1110"/>
                  </a:lnTo>
                  <a:lnTo>
                    <a:pt x="2503" y="1092"/>
                  </a:lnTo>
                  <a:lnTo>
                    <a:pt x="2450" y="1070"/>
                  </a:lnTo>
                  <a:lnTo>
                    <a:pt x="2399" y="1048"/>
                  </a:lnTo>
                  <a:lnTo>
                    <a:pt x="2349" y="1022"/>
                  </a:lnTo>
                  <a:lnTo>
                    <a:pt x="2300" y="993"/>
                  </a:lnTo>
                  <a:lnTo>
                    <a:pt x="2254" y="963"/>
                  </a:lnTo>
                  <a:lnTo>
                    <a:pt x="2208" y="930"/>
                  </a:lnTo>
                  <a:lnTo>
                    <a:pt x="2164" y="896"/>
                  </a:lnTo>
                  <a:lnTo>
                    <a:pt x="2122" y="859"/>
                  </a:lnTo>
                  <a:lnTo>
                    <a:pt x="2082" y="821"/>
                  </a:lnTo>
                  <a:lnTo>
                    <a:pt x="2043" y="780"/>
                  </a:lnTo>
                  <a:lnTo>
                    <a:pt x="2007" y="738"/>
                  </a:lnTo>
                  <a:lnTo>
                    <a:pt x="1972" y="694"/>
                  </a:lnTo>
                  <a:lnTo>
                    <a:pt x="1939" y="650"/>
                  </a:lnTo>
                  <a:lnTo>
                    <a:pt x="1910" y="603"/>
                  </a:lnTo>
                  <a:lnTo>
                    <a:pt x="1882" y="553"/>
                  </a:lnTo>
                  <a:lnTo>
                    <a:pt x="1857" y="504"/>
                  </a:lnTo>
                  <a:lnTo>
                    <a:pt x="1833" y="452"/>
                  </a:lnTo>
                  <a:lnTo>
                    <a:pt x="1813" y="399"/>
                  </a:lnTo>
                  <a:lnTo>
                    <a:pt x="1794" y="346"/>
                  </a:lnTo>
                  <a:lnTo>
                    <a:pt x="1778" y="289"/>
                  </a:lnTo>
                  <a:lnTo>
                    <a:pt x="1765" y="234"/>
                  </a:lnTo>
                  <a:lnTo>
                    <a:pt x="1754" y="178"/>
                  </a:lnTo>
                  <a:lnTo>
                    <a:pt x="1747" y="119"/>
                  </a:lnTo>
                  <a:lnTo>
                    <a:pt x="1743" y="60"/>
                  </a:lnTo>
                  <a:lnTo>
                    <a:pt x="1741" y="0"/>
                  </a:lnTo>
                  <a:lnTo>
                    <a:pt x="1741" y="0"/>
                  </a:lnTo>
                  <a:close/>
                </a:path>
              </a:pathLst>
            </a:custGeom>
            <a:solidFill>
              <a:schemeClr val="accent2"/>
            </a:solidFill>
            <a:ln>
              <a:noFill/>
            </a:ln>
            <a:extLst/>
          </p:spPr>
          <p:txBody>
            <a:bodyPr anchor="ctr"/>
            <a:lstStyle/>
            <a:p>
              <a:pPr algn="ctr"/>
              <a:endParaRPr/>
            </a:p>
          </p:txBody>
        </p:sp>
        <p:sp>
          <p:nvSpPr>
            <p:cNvPr id="25" name="Freeform: Shape 19">
              <a:extLst>
                <a:ext uri="{FF2B5EF4-FFF2-40B4-BE49-F238E27FC236}">
                  <a16:creationId xmlns:a16="http://schemas.microsoft.com/office/drawing/2014/main" id="{C50B3F3D-8D6A-43EC-9080-9AA59F0679AE}"/>
                </a:ext>
              </a:extLst>
            </p:cNvPr>
            <p:cNvSpPr>
              <a:spLocks/>
            </p:cNvSpPr>
            <p:nvPr/>
          </p:nvSpPr>
          <p:spPr bwMode="auto">
            <a:xfrm>
              <a:off x="5429394" y="3426811"/>
              <a:ext cx="1942029" cy="1940691"/>
            </a:xfrm>
            <a:custGeom>
              <a:avLst/>
              <a:gdLst>
                <a:gd name="T0" fmla="*/ 0 w 2905"/>
                <a:gd name="T1" fmla="*/ 0 h 2903"/>
                <a:gd name="T2" fmla="*/ 2 w 2905"/>
                <a:gd name="T3" fmla="*/ 75 h 2903"/>
                <a:gd name="T4" fmla="*/ 9 w 2905"/>
                <a:gd name="T5" fmla="*/ 223 h 2903"/>
                <a:gd name="T6" fmla="*/ 24 w 2905"/>
                <a:gd name="T7" fmla="*/ 370 h 2903"/>
                <a:gd name="T8" fmla="*/ 46 w 2905"/>
                <a:gd name="T9" fmla="*/ 515 h 2903"/>
                <a:gd name="T10" fmla="*/ 75 w 2905"/>
                <a:gd name="T11" fmla="*/ 656 h 2903"/>
                <a:gd name="T12" fmla="*/ 112 w 2905"/>
                <a:gd name="T13" fmla="*/ 795 h 2903"/>
                <a:gd name="T14" fmla="*/ 154 w 2905"/>
                <a:gd name="T15" fmla="*/ 930 h 2903"/>
                <a:gd name="T16" fmla="*/ 202 w 2905"/>
                <a:gd name="T17" fmla="*/ 1064 h 2903"/>
                <a:gd name="T18" fmla="*/ 257 w 2905"/>
                <a:gd name="T19" fmla="*/ 1194 h 2903"/>
                <a:gd name="T20" fmla="*/ 319 w 2905"/>
                <a:gd name="T21" fmla="*/ 1322 h 2903"/>
                <a:gd name="T22" fmla="*/ 385 w 2905"/>
                <a:gd name="T23" fmla="*/ 1445 h 2903"/>
                <a:gd name="T24" fmla="*/ 458 w 2905"/>
                <a:gd name="T25" fmla="*/ 1564 h 2903"/>
                <a:gd name="T26" fmla="*/ 537 w 2905"/>
                <a:gd name="T27" fmla="*/ 1681 h 2903"/>
                <a:gd name="T28" fmla="*/ 621 w 2905"/>
                <a:gd name="T29" fmla="*/ 1793 h 2903"/>
                <a:gd name="T30" fmla="*/ 709 w 2905"/>
                <a:gd name="T31" fmla="*/ 1899 h 2903"/>
                <a:gd name="T32" fmla="*/ 802 w 2905"/>
                <a:gd name="T33" fmla="*/ 2004 h 2903"/>
                <a:gd name="T34" fmla="*/ 901 w 2905"/>
                <a:gd name="T35" fmla="*/ 2103 h 2903"/>
                <a:gd name="T36" fmla="*/ 1004 w 2905"/>
                <a:gd name="T37" fmla="*/ 2196 h 2903"/>
                <a:gd name="T38" fmla="*/ 1112 w 2905"/>
                <a:gd name="T39" fmla="*/ 2284 h 2903"/>
                <a:gd name="T40" fmla="*/ 1224 w 2905"/>
                <a:gd name="T41" fmla="*/ 2368 h 2903"/>
                <a:gd name="T42" fmla="*/ 1339 w 2905"/>
                <a:gd name="T43" fmla="*/ 2447 h 2903"/>
                <a:gd name="T44" fmla="*/ 1460 w 2905"/>
                <a:gd name="T45" fmla="*/ 2518 h 2903"/>
                <a:gd name="T46" fmla="*/ 1583 w 2905"/>
                <a:gd name="T47" fmla="*/ 2586 h 2903"/>
                <a:gd name="T48" fmla="*/ 1709 w 2905"/>
                <a:gd name="T49" fmla="*/ 2647 h 2903"/>
                <a:gd name="T50" fmla="*/ 1839 w 2905"/>
                <a:gd name="T51" fmla="*/ 2702 h 2903"/>
                <a:gd name="T52" fmla="*/ 1973 w 2905"/>
                <a:gd name="T53" fmla="*/ 2751 h 2903"/>
                <a:gd name="T54" fmla="*/ 2110 w 2905"/>
                <a:gd name="T55" fmla="*/ 2793 h 2903"/>
                <a:gd name="T56" fmla="*/ 2249 w 2905"/>
                <a:gd name="T57" fmla="*/ 2830 h 2903"/>
                <a:gd name="T58" fmla="*/ 2390 w 2905"/>
                <a:gd name="T59" fmla="*/ 2859 h 2903"/>
                <a:gd name="T60" fmla="*/ 2535 w 2905"/>
                <a:gd name="T61" fmla="*/ 2881 h 2903"/>
                <a:gd name="T62" fmla="*/ 2681 w 2905"/>
                <a:gd name="T63" fmla="*/ 2896 h 2903"/>
                <a:gd name="T64" fmla="*/ 2830 w 2905"/>
                <a:gd name="T65" fmla="*/ 2903 h 2903"/>
                <a:gd name="T66" fmla="*/ 2905 w 2905"/>
                <a:gd name="T67" fmla="*/ 1161 h 2903"/>
                <a:gd name="T68" fmla="*/ 2844 w 2905"/>
                <a:gd name="T69" fmla="*/ 1159 h 2903"/>
                <a:gd name="T70" fmla="*/ 2727 w 2905"/>
                <a:gd name="T71" fmla="*/ 1148 h 2903"/>
                <a:gd name="T72" fmla="*/ 2614 w 2905"/>
                <a:gd name="T73" fmla="*/ 1125 h 2903"/>
                <a:gd name="T74" fmla="*/ 2506 w 2905"/>
                <a:gd name="T75" fmla="*/ 1092 h 2903"/>
                <a:gd name="T76" fmla="*/ 2401 w 2905"/>
                <a:gd name="T77" fmla="*/ 1048 h 2903"/>
                <a:gd name="T78" fmla="*/ 2302 w 2905"/>
                <a:gd name="T79" fmla="*/ 993 h 2903"/>
                <a:gd name="T80" fmla="*/ 2209 w 2905"/>
                <a:gd name="T81" fmla="*/ 930 h 2903"/>
                <a:gd name="T82" fmla="*/ 2123 w 2905"/>
                <a:gd name="T83" fmla="*/ 859 h 2903"/>
                <a:gd name="T84" fmla="*/ 2044 w 2905"/>
                <a:gd name="T85" fmla="*/ 780 h 2903"/>
                <a:gd name="T86" fmla="*/ 1974 w 2905"/>
                <a:gd name="T87" fmla="*/ 694 h 2903"/>
                <a:gd name="T88" fmla="*/ 1910 w 2905"/>
                <a:gd name="T89" fmla="*/ 603 h 2903"/>
                <a:gd name="T90" fmla="*/ 1857 w 2905"/>
                <a:gd name="T91" fmla="*/ 504 h 2903"/>
                <a:gd name="T92" fmla="*/ 1813 w 2905"/>
                <a:gd name="T93" fmla="*/ 399 h 2903"/>
                <a:gd name="T94" fmla="*/ 1780 w 2905"/>
                <a:gd name="T95" fmla="*/ 289 h 2903"/>
                <a:gd name="T96" fmla="*/ 1757 w 2905"/>
                <a:gd name="T97" fmla="*/ 178 h 2903"/>
                <a:gd name="T98" fmla="*/ 1744 w 2905"/>
                <a:gd name="T99" fmla="*/ 60 h 2903"/>
                <a:gd name="T100" fmla="*/ 1744 w 2905"/>
                <a:gd name="T101" fmla="*/ 0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5" h="2903">
                  <a:moveTo>
                    <a:pt x="1744" y="0"/>
                  </a:moveTo>
                  <a:lnTo>
                    <a:pt x="0" y="0"/>
                  </a:lnTo>
                  <a:lnTo>
                    <a:pt x="0" y="0"/>
                  </a:lnTo>
                  <a:lnTo>
                    <a:pt x="2" y="75"/>
                  </a:lnTo>
                  <a:lnTo>
                    <a:pt x="4" y="150"/>
                  </a:lnTo>
                  <a:lnTo>
                    <a:pt x="9" y="223"/>
                  </a:lnTo>
                  <a:lnTo>
                    <a:pt x="17" y="297"/>
                  </a:lnTo>
                  <a:lnTo>
                    <a:pt x="24" y="370"/>
                  </a:lnTo>
                  <a:lnTo>
                    <a:pt x="35" y="441"/>
                  </a:lnTo>
                  <a:lnTo>
                    <a:pt x="46" y="515"/>
                  </a:lnTo>
                  <a:lnTo>
                    <a:pt x="61" y="584"/>
                  </a:lnTo>
                  <a:lnTo>
                    <a:pt x="75" y="656"/>
                  </a:lnTo>
                  <a:lnTo>
                    <a:pt x="92" y="725"/>
                  </a:lnTo>
                  <a:lnTo>
                    <a:pt x="112" y="795"/>
                  </a:lnTo>
                  <a:lnTo>
                    <a:pt x="132" y="863"/>
                  </a:lnTo>
                  <a:lnTo>
                    <a:pt x="154" y="930"/>
                  </a:lnTo>
                  <a:lnTo>
                    <a:pt x="178" y="998"/>
                  </a:lnTo>
                  <a:lnTo>
                    <a:pt x="202" y="1064"/>
                  </a:lnTo>
                  <a:lnTo>
                    <a:pt x="229" y="1130"/>
                  </a:lnTo>
                  <a:lnTo>
                    <a:pt x="257" y="1194"/>
                  </a:lnTo>
                  <a:lnTo>
                    <a:pt x="288" y="1258"/>
                  </a:lnTo>
                  <a:lnTo>
                    <a:pt x="319" y="1322"/>
                  </a:lnTo>
                  <a:lnTo>
                    <a:pt x="352" y="1385"/>
                  </a:lnTo>
                  <a:lnTo>
                    <a:pt x="385" y="1445"/>
                  </a:lnTo>
                  <a:lnTo>
                    <a:pt x="422" y="1506"/>
                  </a:lnTo>
                  <a:lnTo>
                    <a:pt x="458" y="1564"/>
                  </a:lnTo>
                  <a:lnTo>
                    <a:pt x="497" y="1623"/>
                  </a:lnTo>
                  <a:lnTo>
                    <a:pt x="537" y="1681"/>
                  </a:lnTo>
                  <a:lnTo>
                    <a:pt x="577" y="1738"/>
                  </a:lnTo>
                  <a:lnTo>
                    <a:pt x="621" y="1793"/>
                  </a:lnTo>
                  <a:lnTo>
                    <a:pt x="663" y="1846"/>
                  </a:lnTo>
                  <a:lnTo>
                    <a:pt x="709" y="1899"/>
                  </a:lnTo>
                  <a:lnTo>
                    <a:pt x="755" y="1952"/>
                  </a:lnTo>
                  <a:lnTo>
                    <a:pt x="802" y="2004"/>
                  </a:lnTo>
                  <a:lnTo>
                    <a:pt x="852" y="2053"/>
                  </a:lnTo>
                  <a:lnTo>
                    <a:pt x="901" y="2103"/>
                  </a:lnTo>
                  <a:lnTo>
                    <a:pt x="953" y="2148"/>
                  </a:lnTo>
                  <a:lnTo>
                    <a:pt x="1004" y="2196"/>
                  </a:lnTo>
                  <a:lnTo>
                    <a:pt x="1057" y="2240"/>
                  </a:lnTo>
                  <a:lnTo>
                    <a:pt x="1112" y="2284"/>
                  </a:lnTo>
                  <a:lnTo>
                    <a:pt x="1167" y="2326"/>
                  </a:lnTo>
                  <a:lnTo>
                    <a:pt x="1224" y="2368"/>
                  </a:lnTo>
                  <a:lnTo>
                    <a:pt x="1280" y="2408"/>
                  </a:lnTo>
                  <a:lnTo>
                    <a:pt x="1339" y="2447"/>
                  </a:lnTo>
                  <a:lnTo>
                    <a:pt x="1399" y="2484"/>
                  </a:lnTo>
                  <a:lnTo>
                    <a:pt x="1460" y="2518"/>
                  </a:lnTo>
                  <a:lnTo>
                    <a:pt x="1520" y="2553"/>
                  </a:lnTo>
                  <a:lnTo>
                    <a:pt x="1583" y="2586"/>
                  </a:lnTo>
                  <a:lnTo>
                    <a:pt x="1645" y="2617"/>
                  </a:lnTo>
                  <a:lnTo>
                    <a:pt x="1709" y="2647"/>
                  </a:lnTo>
                  <a:lnTo>
                    <a:pt x="1775" y="2676"/>
                  </a:lnTo>
                  <a:lnTo>
                    <a:pt x="1839" y="2702"/>
                  </a:lnTo>
                  <a:lnTo>
                    <a:pt x="1907" y="2727"/>
                  </a:lnTo>
                  <a:lnTo>
                    <a:pt x="1973" y="2751"/>
                  </a:lnTo>
                  <a:lnTo>
                    <a:pt x="2040" y="2773"/>
                  </a:lnTo>
                  <a:lnTo>
                    <a:pt x="2110" y="2793"/>
                  </a:lnTo>
                  <a:lnTo>
                    <a:pt x="2180" y="2811"/>
                  </a:lnTo>
                  <a:lnTo>
                    <a:pt x="2249" y="2830"/>
                  </a:lnTo>
                  <a:lnTo>
                    <a:pt x="2319" y="2844"/>
                  </a:lnTo>
                  <a:lnTo>
                    <a:pt x="2390" y="2859"/>
                  </a:lnTo>
                  <a:lnTo>
                    <a:pt x="2462" y="2870"/>
                  </a:lnTo>
                  <a:lnTo>
                    <a:pt x="2535" y="2881"/>
                  </a:lnTo>
                  <a:lnTo>
                    <a:pt x="2608" y="2888"/>
                  </a:lnTo>
                  <a:lnTo>
                    <a:pt x="2681" y="2896"/>
                  </a:lnTo>
                  <a:lnTo>
                    <a:pt x="2755" y="2899"/>
                  </a:lnTo>
                  <a:lnTo>
                    <a:pt x="2830" y="2903"/>
                  </a:lnTo>
                  <a:lnTo>
                    <a:pt x="2905" y="2903"/>
                  </a:lnTo>
                  <a:lnTo>
                    <a:pt x="2905" y="1161"/>
                  </a:lnTo>
                  <a:lnTo>
                    <a:pt x="2905" y="1161"/>
                  </a:lnTo>
                  <a:lnTo>
                    <a:pt x="2844" y="1159"/>
                  </a:lnTo>
                  <a:lnTo>
                    <a:pt x="2786" y="1156"/>
                  </a:lnTo>
                  <a:lnTo>
                    <a:pt x="2727" y="1148"/>
                  </a:lnTo>
                  <a:lnTo>
                    <a:pt x="2670" y="1137"/>
                  </a:lnTo>
                  <a:lnTo>
                    <a:pt x="2614" y="1125"/>
                  </a:lnTo>
                  <a:lnTo>
                    <a:pt x="2559" y="1110"/>
                  </a:lnTo>
                  <a:lnTo>
                    <a:pt x="2506" y="1092"/>
                  </a:lnTo>
                  <a:lnTo>
                    <a:pt x="2452" y="1070"/>
                  </a:lnTo>
                  <a:lnTo>
                    <a:pt x="2401" y="1048"/>
                  </a:lnTo>
                  <a:lnTo>
                    <a:pt x="2350" y="1022"/>
                  </a:lnTo>
                  <a:lnTo>
                    <a:pt x="2302" y="993"/>
                  </a:lnTo>
                  <a:lnTo>
                    <a:pt x="2255" y="963"/>
                  </a:lnTo>
                  <a:lnTo>
                    <a:pt x="2209" y="930"/>
                  </a:lnTo>
                  <a:lnTo>
                    <a:pt x="2165" y="896"/>
                  </a:lnTo>
                  <a:lnTo>
                    <a:pt x="2123" y="859"/>
                  </a:lnTo>
                  <a:lnTo>
                    <a:pt x="2082" y="821"/>
                  </a:lnTo>
                  <a:lnTo>
                    <a:pt x="2044" y="780"/>
                  </a:lnTo>
                  <a:lnTo>
                    <a:pt x="2007" y="738"/>
                  </a:lnTo>
                  <a:lnTo>
                    <a:pt x="1974" y="694"/>
                  </a:lnTo>
                  <a:lnTo>
                    <a:pt x="1941" y="650"/>
                  </a:lnTo>
                  <a:lnTo>
                    <a:pt x="1910" y="603"/>
                  </a:lnTo>
                  <a:lnTo>
                    <a:pt x="1883" y="553"/>
                  </a:lnTo>
                  <a:lnTo>
                    <a:pt x="1857" y="504"/>
                  </a:lnTo>
                  <a:lnTo>
                    <a:pt x="1833" y="452"/>
                  </a:lnTo>
                  <a:lnTo>
                    <a:pt x="1813" y="399"/>
                  </a:lnTo>
                  <a:lnTo>
                    <a:pt x="1795" y="346"/>
                  </a:lnTo>
                  <a:lnTo>
                    <a:pt x="1780" y="289"/>
                  </a:lnTo>
                  <a:lnTo>
                    <a:pt x="1766" y="234"/>
                  </a:lnTo>
                  <a:lnTo>
                    <a:pt x="1757" y="178"/>
                  </a:lnTo>
                  <a:lnTo>
                    <a:pt x="1749" y="119"/>
                  </a:lnTo>
                  <a:lnTo>
                    <a:pt x="1744" y="60"/>
                  </a:lnTo>
                  <a:lnTo>
                    <a:pt x="1744" y="0"/>
                  </a:lnTo>
                  <a:lnTo>
                    <a:pt x="1744" y="0"/>
                  </a:lnTo>
                  <a:close/>
                </a:path>
              </a:pathLst>
            </a:custGeom>
            <a:solidFill>
              <a:schemeClr val="accent4"/>
            </a:solidFill>
            <a:ln>
              <a:noFill/>
            </a:ln>
            <a:extLst/>
          </p:spPr>
          <p:txBody>
            <a:bodyPr anchor="ctr"/>
            <a:lstStyle/>
            <a:p>
              <a:pPr algn="ctr"/>
              <a:endParaRPr/>
            </a:p>
          </p:txBody>
        </p:sp>
        <p:sp>
          <p:nvSpPr>
            <p:cNvPr id="26" name="Freeform: Shape 20">
              <a:extLst>
                <a:ext uri="{FF2B5EF4-FFF2-40B4-BE49-F238E27FC236}">
                  <a16:creationId xmlns:a16="http://schemas.microsoft.com/office/drawing/2014/main" id="{BA534827-7D76-4478-95F7-566C3F84B852}"/>
                </a:ext>
              </a:extLst>
            </p:cNvPr>
            <p:cNvSpPr>
              <a:spLocks/>
            </p:cNvSpPr>
            <p:nvPr/>
          </p:nvSpPr>
          <p:spPr bwMode="auto">
            <a:xfrm>
              <a:off x="2455300" y="3361393"/>
              <a:ext cx="1677598" cy="629719"/>
            </a:xfrm>
            <a:custGeom>
              <a:avLst/>
              <a:gdLst>
                <a:gd name="T0" fmla="*/ 0 w 2031"/>
                <a:gd name="T1" fmla="*/ 0 h 762"/>
                <a:gd name="T2" fmla="*/ 1016 w 2031"/>
                <a:gd name="T3" fmla="*/ 762 h 762"/>
                <a:gd name="T4" fmla="*/ 2031 w 2031"/>
                <a:gd name="T5" fmla="*/ 0 h 762"/>
                <a:gd name="T6" fmla="*/ 0 w 2031"/>
                <a:gd name="T7" fmla="*/ 0 h 762"/>
              </a:gdLst>
              <a:ahLst/>
              <a:cxnLst>
                <a:cxn ang="0">
                  <a:pos x="T0" y="T1"/>
                </a:cxn>
                <a:cxn ang="0">
                  <a:pos x="T2" y="T3"/>
                </a:cxn>
                <a:cxn ang="0">
                  <a:pos x="T4" y="T5"/>
                </a:cxn>
                <a:cxn ang="0">
                  <a:pos x="T6" y="T7"/>
                </a:cxn>
              </a:cxnLst>
              <a:rect l="0" t="0" r="r" b="b"/>
              <a:pathLst>
                <a:path w="2031" h="762">
                  <a:moveTo>
                    <a:pt x="0" y="0"/>
                  </a:moveTo>
                  <a:lnTo>
                    <a:pt x="1016" y="762"/>
                  </a:lnTo>
                  <a:lnTo>
                    <a:pt x="2031" y="0"/>
                  </a:lnTo>
                  <a:lnTo>
                    <a:pt x="0" y="0"/>
                  </a:lnTo>
                  <a:close/>
                </a:path>
              </a:pathLst>
            </a:custGeom>
            <a:solidFill>
              <a:schemeClr val="accent1"/>
            </a:solidFill>
            <a:ln>
              <a:noFill/>
            </a:ln>
            <a:extLst/>
          </p:spPr>
          <p:txBody>
            <a:bodyPr anchor="ctr"/>
            <a:lstStyle/>
            <a:p>
              <a:pPr algn="ctr"/>
              <a:endParaRPr/>
            </a:p>
          </p:txBody>
        </p:sp>
        <p:sp>
          <p:nvSpPr>
            <p:cNvPr id="27" name="Freeform: Shape 23">
              <a:extLst>
                <a:ext uri="{FF2B5EF4-FFF2-40B4-BE49-F238E27FC236}">
                  <a16:creationId xmlns:a16="http://schemas.microsoft.com/office/drawing/2014/main" id="{F5D064FA-22D5-466F-B48D-F7927E950EA6}"/>
                </a:ext>
              </a:extLst>
            </p:cNvPr>
            <p:cNvSpPr>
              <a:spLocks/>
            </p:cNvSpPr>
            <p:nvPr/>
          </p:nvSpPr>
          <p:spPr bwMode="auto">
            <a:xfrm>
              <a:off x="7892179" y="3361393"/>
              <a:ext cx="1677598" cy="629719"/>
            </a:xfrm>
            <a:custGeom>
              <a:avLst/>
              <a:gdLst>
                <a:gd name="T0" fmla="*/ 0 w 2031"/>
                <a:gd name="T1" fmla="*/ 0 h 762"/>
                <a:gd name="T2" fmla="*/ 1015 w 2031"/>
                <a:gd name="T3" fmla="*/ 762 h 762"/>
                <a:gd name="T4" fmla="*/ 2031 w 2031"/>
                <a:gd name="T5" fmla="*/ 0 h 762"/>
                <a:gd name="T6" fmla="*/ 0 w 2031"/>
                <a:gd name="T7" fmla="*/ 0 h 762"/>
              </a:gdLst>
              <a:ahLst/>
              <a:cxnLst>
                <a:cxn ang="0">
                  <a:pos x="T0" y="T1"/>
                </a:cxn>
                <a:cxn ang="0">
                  <a:pos x="T2" y="T3"/>
                </a:cxn>
                <a:cxn ang="0">
                  <a:pos x="T4" y="T5"/>
                </a:cxn>
                <a:cxn ang="0">
                  <a:pos x="T6" y="T7"/>
                </a:cxn>
              </a:cxnLst>
              <a:rect l="0" t="0" r="r" b="b"/>
              <a:pathLst>
                <a:path w="2031" h="762">
                  <a:moveTo>
                    <a:pt x="0" y="0"/>
                  </a:moveTo>
                  <a:lnTo>
                    <a:pt x="1015" y="762"/>
                  </a:lnTo>
                  <a:lnTo>
                    <a:pt x="2031" y="0"/>
                  </a:lnTo>
                  <a:lnTo>
                    <a:pt x="0" y="0"/>
                  </a:lnTo>
                  <a:close/>
                </a:path>
              </a:pathLst>
            </a:custGeom>
            <a:solidFill>
              <a:schemeClr val="accent3"/>
            </a:solidFill>
            <a:ln>
              <a:noFill/>
            </a:ln>
            <a:extLst/>
          </p:spPr>
          <p:txBody>
            <a:bodyPr anchor="ctr"/>
            <a:lstStyle/>
            <a:p>
              <a:pPr algn="ctr"/>
              <a:endParaRPr/>
            </a:p>
          </p:txBody>
        </p:sp>
        <p:sp>
          <p:nvSpPr>
            <p:cNvPr id="28" name="Freeform: Shape 25">
              <a:extLst>
                <a:ext uri="{FF2B5EF4-FFF2-40B4-BE49-F238E27FC236}">
                  <a16:creationId xmlns:a16="http://schemas.microsoft.com/office/drawing/2014/main" id="{1A1A765A-F052-4508-9DD2-DA79AFCE5229}"/>
                </a:ext>
              </a:extLst>
            </p:cNvPr>
            <p:cNvSpPr>
              <a:spLocks/>
            </p:cNvSpPr>
            <p:nvPr/>
          </p:nvSpPr>
          <p:spPr bwMode="auto">
            <a:xfrm>
              <a:off x="4653652" y="1484784"/>
              <a:ext cx="1942028" cy="1942027"/>
            </a:xfrm>
            <a:custGeom>
              <a:avLst/>
              <a:gdLst>
                <a:gd name="T0" fmla="*/ 0 w 2905"/>
                <a:gd name="T1" fmla="*/ 1742 h 2903"/>
                <a:gd name="T2" fmla="*/ 61 w 2905"/>
                <a:gd name="T3" fmla="*/ 1744 h 2903"/>
                <a:gd name="T4" fmla="*/ 178 w 2905"/>
                <a:gd name="T5" fmla="*/ 1755 h 2903"/>
                <a:gd name="T6" fmla="*/ 291 w 2905"/>
                <a:gd name="T7" fmla="*/ 1778 h 2903"/>
                <a:gd name="T8" fmla="*/ 399 w 2905"/>
                <a:gd name="T9" fmla="*/ 1811 h 2903"/>
                <a:gd name="T10" fmla="*/ 504 w 2905"/>
                <a:gd name="T11" fmla="*/ 1855 h 2903"/>
                <a:gd name="T12" fmla="*/ 603 w 2905"/>
                <a:gd name="T13" fmla="*/ 1910 h 2903"/>
                <a:gd name="T14" fmla="*/ 696 w 2905"/>
                <a:gd name="T15" fmla="*/ 1973 h 2903"/>
                <a:gd name="T16" fmla="*/ 782 w 2905"/>
                <a:gd name="T17" fmla="*/ 2044 h 2903"/>
                <a:gd name="T18" fmla="*/ 861 w 2905"/>
                <a:gd name="T19" fmla="*/ 2123 h 2903"/>
                <a:gd name="T20" fmla="*/ 931 w 2905"/>
                <a:gd name="T21" fmla="*/ 2209 h 2903"/>
                <a:gd name="T22" fmla="*/ 995 w 2905"/>
                <a:gd name="T23" fmla="*/ 2300 h 2903"/>
                <a:gd name="T24" fmla="*/ 1048 w 2905"/>
                <a:gd name="T25" fmla="*/ 2399 h 2903"/>
                <a:gd name="T26" fmla="*/ 1092 w 2905"/>
                <a:gd name="T27" fmla="*/ 2504 h 2903"/>
                <a:gd name="T28" fmla="*/ 1125 w 2905"/>
                <a:gd name="T29" fmla="*/ 2614 h 2903"/>
                <a:gd name="T30" fmla="*/ 1148 w 2905"/>
                <a:gd name="T31" fmla="*/ 2725 h 2903"/>
                <a:gd name="T32" fmla="*/ 1161 w 2905"/>
                <a:gd name="T33" fmla="*/ 2843 h 2903"/>
                <a:gd name="T34" fmla="*/ 2905 w 2905"/>
                <a:gd name="T35" fmla="*/ 2903 h 2903"/>
                <a:gd name="T36" fmla="*/ 2903 w 2905"/>
                <a:gd name="T37" fmla="*/ 2828 h 2903"/>
                <a:gd name="T38" fmla="*/ 2896 w 2905"/>
                <a:gd name="T39" fmla="*/ 2680 h 2903"/>
                <a:gd name="T40" fmla="*/ 2881 w 2905"/>
                <a:gd name="T41" fmla="*/ 2533 h 2903"/>
                <a:gd name="T42" fmla="*/ 2859 w 2905"/>
                <a:gd name="T43" fmla="*/ 2388 h 2903"/>
                <a:gd name="T44" fmla="*/ 2830 w 2905"/>
                <a:gd name="T45" fmla="*/ 2247 h 2903"/>
                <a:gd name="T46" fmla="*/ 2793 w 2905"/>
                <a:gd name="T47" fmla="*/ 2108 h 2903"/>
                <a:gd name="T48" fmla="*/ 2751 w 2905"/>
                <a:gd name="T49" fmla="*/ 1973 h 2903"/>
                <a:gd name="T50" fmla="*/ 2703 w 2905"/>
                <a:gd name="T51" fmla="*/ 1839 h 2903"/>
                <a:gd name="T52" fmla="*/ 2648 w 2905"/>
                <a:gd name="T53" fmla="*/ 1709 h 2903"/>
                <a:gd name="T54" fmla="*/ 2586 w 2905"/>
                <a:gd name="T55" fmla="*/ 1581 h 2903"/>
                <a:gd name="T56" fmla="*/ 2520 w 2905"/>
                <a:gd name="T57" fmla="*/ 1458 h 2903"/>
                <a:gd name="T58" fmla="*/ 2447 w 2905"/>
                <a:gd name="T59" fmla="*/ 1339 h 2903"/>
                <a:gd name="T60" fmla="*/ 2368 w 2905"/>
                <a:gd name="T61" fmla="*/ 1222 h 2903"/>
                <a:gd name="T62" fmla="*/ 2284 w 2905"/>
                <a:gd name="T63" fmla="*/ 1110 h 2903"/>
                <a:gd name="T64" fmla="*/ 2196 w 2905"/>
                <a:gd name="T65" fmla="*/ 1004 h 2903"/>
                <a:gd name="T66" fmla="*/ 2103 w 2905"/>
                <a:gd name="T67" fmla="*/ 899 h 2903"/>
                <a:gd name="T68" fmla="*/ 2004 w 2905"/>
                <a:gd name="T69" fmla="*/ 800 h 2903"/>
                <a:gd name="T70" fmla="*/ 1901 w 2905"/>
                <a:gd name="T71" fmla="*/ 707 h 2903"/>
                <a:gd name="T72" fmla="*/ 1793 w 2905"/>
                <a:gd name="T73" fmla="*/ 619 h 2903"/>
                <a:gd name="T74" fmla="*/ 1681 w 2905"/>
                <a:gd name="T75" fmla="*/ 535 h 2903"/>
                <a:gd name="T76" fmla="*/ 1566 w 2905"/>
                <a:gd name="T77" fmla="*/ 456 h 2903"/>
                <a:gd name="T78" fmla="*/ 1445 w 2905"/>
                <a:gd name="T79" fmla="*/ 385 h 2903"/>
                <a:gd name="T80" fmla="*/ 1322 w 2905"/>
                <a:gd name="T81" fmla="*/ 317 h 2903"/>
                <a:gd name="T82" fmla="*/ 1196 w 2905"/>
                <a:gd name="T83" fmla="*/ 256 h 2903"/>
                <a:gd name="T84" fmla="*/ 1066 w 2905"/>
                <a:gd name="T85" fmla="*/ 201 h 2903"/>
                <a:gd name="T86" fmla="*/ 932 w 2905"/>
                <a:gd name="T87" fmla="*/ 152 h 2903"/>
                <a:gd name="T88" fmla="*/ 795 w 2905"/>
                <a:gd name="T89" fmla="*/ 110 h 2903"/>
                <a:gd name="T90" fmla="*/ 656 w 2905"/>
                <a:gd name="T91" fmla="*/ 73 h 2903"/>
                <a:gd name="T92" fmla="*/ 515 w 2905"/>
                <a:gd name="T93" fmla="*/ 44 h 2903"/>
                <a:gd name="T94" fmla="*/ 370 w 2905"/>
                <a:gd name="T95" fmla="*/ 22 h 2903"/>
                <a:gd name="T96" fmla="*/ 224 w 2905"/>
                <a:gd name="T97" fmla="*/ 7 h 2903"/>
                <a:gd name="T98" fmla="*/ 75 w 2905"/>
                <a:gd name="T99" fmla="*/ 0 h 2903"/>
                <a:gd name="T100" fmla="*/ 0 w 2905"/>
                <a:gd name="T101" fmla="*/ 0 h 2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05" h="2903">
                  <a:moveTo>
                    <a:pt x="0" y="0"/>
                  </a:moveTo>
                  <a:lnTo>
                    <a:pt x="0" y="1742"/>
                  </a:lnTo>
                  <a:lnTo>
                    <a:pt x="0" y="1742"/>
                  </a:lnTo>
                  <a:lnTo>
                    <a:pt x="61" y="1744"/>
                  </a:lnTo>
                  <a:lnTo>
                    <a:pt x="119" y="1747"/>
                  </a:lnTo>
                  <a:lnTo>
                    <a:pt x="178" y="1755"/>
                  </a:lnTo>
                  <a:lnTo>
                    <a:pt x="235" y="1766"/>
                  </a:lnTo>
                  <a:lnTo>
                    <a:pt x="291" y="1778"/>
                  </a:lnTo>
                  <a:lnTo>
                    <a:pt x="346" y="1793"/>
                  </a:lnTo>
                  <a:lnTo>
                    <a:pt x="399" y="1811"/>
                  </a:lnTo>
                  <a:lnTo>
                    <a:pt x="453" y="1833"/>
                  </a:lnTo>
                  <a:lnTo>
                    <a:pt x="504" y="1855"/>
                  </a:lnTo>
                  <a:lnTo>
                    <a:pt x="555" y="1881"/>
                  </a:lnTo>
                  <a:lnTo>
                    <a:pt x="603" y="1910"/>
                  </a:lnTo>
                  <a:lnTo>
                    <a:pt x="650" y="1940"/>
                  </a:lnTo>
                  <a:lnTo>
                    <a:pt x="696" y="1973"/>
                  </a:lnTo>
                  <a:lnTo>
                    <a:pt x="740" y="2007"/>
                  </a:lnTo>
                  <a:lnTo>
                    <a:pt x="782" y="2044"/>
                  </a:lnTo>
                  <a:lnTo>
                    <a:pt x="823" y="2082"/>
                  </a:lnTo>
                  <a:lnTo>
                    <a:pt x="861" y="2123"/>
                  </a:lnTo>
                  <a:lnTo>
                    <a:pt x="898" y="2165"/>
                  </a:lnTo>
                  <a:lnTo>
                    <a:pt x="931" y="2209"/>
                  </a:lnTo>
                  <a:lnTo>
                    <a:pt x="964" y="2253"/>
                  </a:lnTo>
                  <a:lnTo>
                    <a:pt x="995" y="2300"/>
                  </a:lnTo>
                  <a:lnTo>
                    <a:pt x="1022" y="2350"/>
                  </a:lnTo>
                  <a:lnTo>
                    <a:pt x="1048" y="2399"/>
                  </a:lnTo>
                  <a:lnTo>
                    <a:pt x="1072" y="2451"/>
                  </a:lnTo>
                  <a:lnTo>
                    <a:pt x="1092" y="2504"/>
                  </a:lnTo>
                  <a:lnTo>
                    <a:pt x="1110" y="2557"/>
                  </a:lnTo>
                  <a:lnTo>
                    <a:pt x="1125" y="2614"/>
                  </a:lnTo>
                  <a:lnTo>
                    <a:pt x="1139" y="2669"/>
                  </a:lnTo>
                  <a:lnTo>
                    <a:pt x="1148" y="2725"/>
                  </a:lnTo>
                  <a:lnTo>
                    <a:pt x="1156" y="2784"/>
                  </a:lnTo>
                  <a:lnTo>
                    <a:pt x="1161" y="2843"/>
                  </a:lnTo>
                  <a:lnTo>
                    <a:pt x="1161" y="2903"/>
                  </a:lnTo>
                  <a:lnTo>
                    <a:pt x="2905" y="2903"/>
                  </a:lnTo>
                  <a:lnTo>
                    <a:pt x="2905" y="2903"/>
                  </a:lnTo>
                  <a:lnTo>
                    <a:pt x="2903" y="2828"/>
                  </a:lnTo>
                  <a:lnTo>
                    <a:pt x="2901" y="2753"/>
                  </a:lnTo>
                  <a:lnTo>
                    <a:pt x="2896" y="2680"/>
                  </a:lnTo>
                  <a:lnTo>
                    <a:pt x="2888" y="2606"/>
                  </a:lnTo>
                  <a:lnTo>
                    <a:pt x="2881" y="2533"/>
                  </a:lnTo>
                  <a:lnTo>
                    <a:pt x="2870" y="2462"/>
                  </a:lnTo>
                  <a:lnTo>
                    <a:pt x="2859" y="2388"/>
                  </a:lnTo>
                  <a:lnTo>
                    <a:pt x="2844" y="2319"/>
                  </a:lnTo>
                  <a:lnTo>
                    <a:pt x="2830" y="2247"/>
                  </a:lnTo>
                  <a:lnTo>
                    <a:pt x="2813" y="2178"/>
                  </a:lnTo>
                  <a:lnTo>
                    <a:pt x="2793" y="2108"/>
                  </a:lnTo>
                  <a:lnTo>
                    <a:pt x="2773" y="2040"/>
                  </a:lnTo>
                  <a:lnTo>
                    <a:pt x="2751" y="1973"/>
                  </a:lnTo>
                  <a:lnTo>
                    <a:pt x="2727" y="1905"/>
                  </a:lnTo>
                  <a:lnTo>
                    <a:pt x="2703" y="1839"/>
                  </a:lnTo>
                  <a:lnTo>
                    <a:pt x="2676" y="1773"/>
                  </a:lnTo>
                  <a:lnTo>
                    <a:pt x="2648" y="1709"/>
                  </a:lnTo>
                  <a:lnTo>
                    <a:pt x="2617" y="1645"/>
                  </a:lnTo>
                  <a:lnTo>
                    <a:pt x="2586" y="1581"/>
                  </a:lnTo>
                  <a:lnTo>
                    <a:pt x="2553" y="1518"/>
                  </a:lnTo>
                  <a:lnTo>
                    <a:pt x="2520" y="1458"/>
                  </a:lnTo>
                  <a:lnTo>
                    <a:pt x="2483" y="1397"/>
                  </a:lnTo>
                  <a:lnTo>
                    <a:pt x="2447" y="1339"/>
                  </a:lnTo>
                  <a:lnTo>
                    <a:pt x="2408" y="1280"/>
                  </a:lnTo>
                  <a:lnTo>
                    <a:pt x="2368" y="1222"/>
                  </a:lnTo>
                  <a:lnTo>
                    <a:pt x="2328" y="1165"/>
                  </a:lnTo>
                  <a:lnTo>
                    <a:pt x="2284" y="1110"/>
                  </a:lnTo>
                  <a:lnTo>
                    <a:pt x="2242" y="1057"/>
                  </a:lnTo>
                  <a:lnTo>
                    <a:pt x="2196" y="1004"/>
                  </a:lnTo>
                  <a:lnTo>
                    <a:pt x="2150" y="951"/>
                  </a:lnTo>
                  <a:lnTo>
                    <a:pt x="2103" y="899"/>
                  </a:lnTo>
                  <a:lnTo>
                    <a:pt x="2053" y="850"/>
                  </a:lnTo>
                  <a:lnTo>
                    <a:pt x="2004" y="800"/>
                  </a:lnTo>
                  <a:lnTo>
                    <a:pt x="1952" y="755"/>
                  </a:lnTo>
                  <a:lnTo>
                    <a:pt x="1901" y="707"/>
                  </a:lnTo>
                  <a:lnTo>
                    <a:pt x="1848" y="663"/>
                  </a:lnTo>
                  <a:lnTo>
                    <a:pt x="1793" y="619"/>
                  </a:lnTo>
                  <a:lnTo>
                    <a:pt x="1738" y="577"/>
                  </a:lnTo>
                  <a:lnTo>
                    <a:pt x="1681" y="535"/>
                  </a:lnTo>
                  <a:lnTo>
                    <a:pt x="1625" y="495"/>
                  </a:lnTo>
                  <a:lnTo>
                    <a:pt x="1566" y="456"/>
                  </a:lnTo>
                  <a:lnTo>
                    <a:pt x="1506" y="419"/>
                  </a:lnTo>
                  <a:lnTo>
                    <a:pt x="1445" y="385"/>
                  </a:lnTo>
                  <a:lnTo>
                    <a:pt x="1385" y="350"/>
                  </a:lnTo>
                  <a:lnTo>
                    <a:pt x="1322" y="317"/>
                  </a:lnTo>
                  <a:lnTo>
                    <a:pt x="1260" y="286"/>
                  </a:lnTo>
                  <a:lnTo>
                    <a:pt x="1196" y="256"/>
                  </a:lnTo>
                  <a:lnTo>
                    <a:pt x="1130" y="227"/>
                  </a:lnTo>
                  <a:lnTo>
                    <a:pt x="1066" y="201"/>
                  </a:lnTo>
                  <a:lnTo>
                    <a:pt x="998" y="176"/>
                  </a:lnTo>
                  <a:lnTo>
                    <a:pt x="932" y="152"/>
                  </a:lnTo>
                  <a:lnTo>
                    <a:pt x="865" y="130"/>
                  </a:lnTo>
                  <a:lnTo>
                    <a:pt x="795" y="110"/>
                  </a:lnTo>
                  <a:lnTo>
                    <a:pt x="725" y="92"/>
                  </a:lnTo>
                  <a:lnTo>
                    <a:pt x="656" y="73"/>
                  </a:lnTo>
                  <a:lnTo>
                    <a:pt x="586" y="59"/>
                  </a:lnTo>
                  <a:lnTo>
                    <a:pt x="515" y="44"/>
                  </a:lnTo>
                  <a:lnTo>
                    <a:pt x="443" y="33"/>
                  </a:lnTo>
                  <a:lnTo>
                    <a:pt x="370" y="22"/>
                  </a:lnTo>
                  <a:lnTo>
                    <a:pt x="297" y="15"/>
                  </a:lnTo>
                  <a:lnTo>
                    <a:pt x="224" y="7"/>
                  </a:lnTo>
                  <a:lnTo>
                    <a:pt x="150" y="4"/>
                  </a:lnTo>
                  <a:lnTo>
                    <a:pt x="75" y="0"/>
                  </a:lnTo>
                  <a:lnTo>
                    <a:pt x="0" y="0"/>
                  </a:lnTo>
                  <a:lnTo>
                    <a:pt x="0" y="0"/>
                  </a:lnTo>
                  <a:close/>
                </a:path>
              </a:pathLst>
            </a:custGeom>
            <a:solidFill>
              <a:schemeClr val="accent1"/>
            </a:solidFill>
            <a:ln>
              <a:noFill/>
            </a:ln>
            <a:extLst/>
          </p:spPr>
          <p:txBody>
            <a:bodyPr anchor="ctr"/>
            <a:lstStyle/>
            <a:p>
              <a:pPr algn="ctr"/>
              <a:endParaRPr/>
            </a:p>
          </p:txBody>
        </p:sp>
        <p:sp>
          <p:nvSpPr>
            <p:cNvPr id="29" name="Freeform: Shape 26">
              <a:extLst>
                <a:ext uri="{FF2B5EF4-FFF2-40B4-BE49-F238E27FC236}">
                  <a16:creationId xmlns:a16="http://schemas.microsoft.com/office/drawing/2014/main" id="{01CEB4C0-5F93-4011-96B9-439B63D3D6C9}"/>
                </a:ext>
              </a:extLst>
            </p:cNvPr>
            <p:cNvSpPr>
              <a:spLocks/>
            </p:cNvSpPr>
            <p:nvPr/>
          </p:nvSpPr>
          <p:spPr bwMode="auto">
            <a:xfrm>
              <a:off x="5172910" y="2861174"/>
              <a:ext cx="1679252" cy="629719"/>
            </a:xfrm>
            <a:custGeom>
              <a:avLst/>
              <a:gdLst>
                <a:gd name="T0" fmla="*/ 2032 w 2032"/>
                <a:gd name="T1" fmla="*/ 762 h 762"/>
                <a:gd name="T2" fmla="*/ 1016 w 2032"/>
                <a:gd name="T3" fmla="*/ 0 h 762"/>
                <a:gd name="T4" fmla="*/ 0 w 2032"/>
                <a:gd name="T5" fmla="*/ 762 h 762"/>
                <a:gd name="T6" fmla="*/ 2032 w 2032"/>
                <a:gd name="T7" fmla="*/ 762 h 762"/>
              </a:gdLst>
              <a:ahLst/>
              <a:cxnLst>
                <a:cxn ang="0">
                  <a:pos x="T0" y="T1"/>
                </a:cxn>
                <a:cxn ang="0">
                  <a:pos x="T2" y="T3"/>
                </a:cxn>
                <a:cxn ang="0">
                  <a:pos x="T4" y="T5"/>
                </a:cxn>
                <a:cxn ang="0">
                  <a:pos x="T6" y="T7"/>
                </a:cxn>
              </a:cxnLst>
              <a:rect l="0" t="0" r="r" b="b"/>
              <a:pathLst>
                <a:path w="2032" h="762">
                  <a:moveTo>
                    <a:pt x="2032" y="762"/>
                  </a:moveTo>
                  <a:lnTo>
                    <a:pt x="1016" y="0"/>
                  </a:lnTo>
                  <a:lnTo>
                    <a:pt x="0" y="762"/>
                  </a:lnTo>
                  <a:lnTo>
                    <a:pt x="2032" y="762"/>
                  </a:lnTo>
                  <a:close/>
                </a:path>
              </a:pathLst>
            </a:custGeom>
            <a:solidFill>
              <a:schemeClr val="accent4"/>
            </a:solidFill>
            <a:ln>
              <a:noFill/>
            </a:ln>
            <a:extLst/>
          </p:spPr>
          <p:txBody>
            <a:bodyPr anchor="ctr"/>
            <a:lstStyle/>
            <a:p>
              <a:pPr algn="ctr"/>
              <a:endParaRPr/>
            </a:p>
          </p:txBody>
        </p:sp>
        <p:sp>
          <p:nvSpPr>
            <p:cNvPr id="30" name="TextBox 5">
              <a:extLst>
                <a:ext uri="{FF2B5EF4-FFF2-40B4-BE49-F238E27FC236}">
                  <a16:creationId xmlns:a16="http://schemas.microsoft.com/office/drawing/2014/main" id="{DA552F7B-4B3A-48AD-837B-3BFED8607906}"/>
                </a:ext>
              </a:extLst>
            </p:cNvPr>
            <p:cNvSpPr txBox="1">
              <a:spLocks/>
            </p:cNvSpPr>
            <p:nvPr/>
          </p:nvSpPr>
          <p:spPr bwMode="auto">
            <a:xfrm>
              <a:off x="3504175" y="1938799"/>
              <a:ext cx="510563" cy="552271"/>
            </a:xfrm>
            <a:prstGeom prst="rect">
              <a:avLst/>
            </a:prstGeom>
            <a:noFill/>
            <a:extLst/>
          </p:spPr>
          <p:txBody>
            <a:bodyPr wrap="none" lIns="0" tIns="0" rIns="0" bIns="0">
              <a:normAutofit/>
            </a:bodyPr>
            <a:lstStyle/>
            <a:p>
              <a:r>
                <a:rPr lang="en-US" altLang="ko-KR" sz="3200">
                  <a:solidFill>
                    <a:schemeClr val="bg1"/>
                  </a:solidFill>
                </a:rPr>
                <a:t>01</a:t>
              </a:r>
            </a:p>
          </p:txBody>
        </p:sp>
        <p:sp>
          <p:nvSpPr>
            <p:cNvPr id="31" name="TextBox 6">
              <a:extLst>
                <a:ext uri="{FF2B5EF4-FFF2-40B4-BE49-F238E27FC236}">
                  <a16:creationId xmlns:a16="http://schemas.microsoft.com/office/drawing/2014/main" id="{E8530DDE-2B5B-42D7-BF6C-FBAC491F84CD}"/>
                </a:ext>
              </a:extLst>
            </p:cNvPr>
            <p:cNvSpPr txBox="1">
              <a:spLocks/>
            </p:cNvSpPr>
            <p:nvPr/>
          </p:nvSpPr>
          <p:spPr bwMode="auto">
            <a:xfrm>
              <a:off x="6530123" y="1938799"/>
              <a:ext cx="510563" cy="552271"/>
            </a:xfrm>
            <a:prstGeom prst="rect">
              <a:avLst/>
            </a:prstGeom>
            <a:noFill/>
            <a:extLst/>
          </p:spPr>
          <p:txBody>
            <a:bodyPr wrap="none" lIns="0" tIns="0" rIns="0" bIns="0">
              <a:normAutofit/>
            </a:bodyPr>
            <a:lstStyle/>
            <a:p>
              <a:r>
                <a:rPr lang="en-US" altLang="ko-KR" sz="3200">
                  <a:solidFill>
                    <a:schemeClr val="bg1"/>
                  </a:solidFill>
                </a:rPr>
                <a:t>02</a:t>
              </a:r>
            </a:p>
          </p:txBody>
        </p:sp>
        <p:sp>
          <p:nvSpPr>
            <p:cNvPr id="32" name="TextBox 8">
              <a:extLst>
                <a:ext uri="{FF2B5EF4-FFF2-40B4-BE49-F238E27FC236}">
                  <a16:creationId xmlns:a16="http://schemas.microsoft.com/office/drawing/2014/main" id="{77DE0FD8-A6E3-407E-B6FE-854406E01A2D}"/>
                </a:ext>
              </a:extLst>
            </p:cNvPr>
            <p:cNvSpPr txBox="1">
              <a:spLocks/>
            </p:cNvSpPr>
            <p:nvPr/>
          </p:nvSpPr>
          <p:spPr bwMode="auto">
            <a:xfrm>
              <a:off x="3504175" y="4444001"/>
              <a:ext cx="510563" cy="552271"/>
            </a:xfrm>
            <a:prstGeom prst="rect">
              <a:avLst/>
            </a:prstGeom>
            <a:noFill/>
            <a:extLst/>
          </p:spPr>
          <p:txBody>
            <a:bodyPr wrap="none" lIns="0" tIns="0" rIns="0" bIns="0">
              <a:normAutofit/>
            </a:bodyPr>
            <a:lstStyle/>
            <a:p>
              <a:r>
                <a:rPr lang="en-US" altLang="ko-KR" sz="3200">
                  <a:solidFill>
                    <a:schemeClr val="bg1"/>
                  </a:solidFill>
                </a:rPr>
                <a:t>03</a:t>
              </a:r>
            </a:p>
          </p:txBody>
        </p:sp>
        <p:sp>
          <p:nvSpPr>
            <p:cNvPr id="33" name="TextBox 10">
              <a:extLst>
                <a:ext uri="{FF2B5EF4-FFF2-40B4-BE49-F238E27FC236}">
                  <a16:creationId xmlns:a16="http://schemas.microsoft.com/office/drawing/2014/main" id="{601EF502-CE31-48E7-9219-D04B25D58A41}"/>
                </a:ext>
              </a:extLst>
            </p:cNvPr>
            <p:cNvSpPr txBox="1">
              <a:spLocks/>
            </p:cNvSpPr>
            <p:nvPr/>
          </p:nvSpPr>
          <p:spPr bwMode="auto">
            <a:xfrm>
              <a:off x="6552080" y="4444001"/>
              <a:ext cx="510563" cy="552271"/>
            </a:xfrm>
            <a:prstGeom prst="rect">
              <a:avLst/>
            </a:prstGeom>
            <a:noFill/>
            <a:extLst/>
          </p:spPr>
          <p:txBody>
            <a:bodyPr wrap="none" lIns="0" tIns="0" rIns="0" bIns="0">
              <a:normAutofit/>
            </a:bodyPr>
            <a:lstStyle/>
            <a:p>
              <a:r>
                <a:rPr lang="en-US" altLang="ko-KR" sz="3200">
                  <a:solidFill>
                    <a:schemeClr val="bg1"/>
                  </a:solidFill>
                </a:rPr>
                <a:t>04</a:t>
              </a:r>
            </a:p>
          </p:txBody>
        </p:sp>
        <p:sp>
          <p:nvSpPr>
            <p:cNvPr id="34" name="TextBox 12">
              <a:extLst>
                <a:ext uri="{FF2B5EF4-FFF2-40B4-BE49-F238E27FC236}">
                  <a16:creationId xmlns:a16="http://schemas.microsoft.com/office/drawing/2014/main" id="{80F91D9B-6BD5-45A0-80F5-F64523E433DF}"/>
                </a:ext>
              </a:extLst>
            </p:cNvPr>
            <p:cNvSpPr txBox="1">
              <a:spLocks/>
            </p:cNvSpPr>
            <p:nvPr/>
          </p:nvSpPr>
          <p:spPr bwMode="auto">
            <a:xfrm>
              <a:off x="4030115" y="2097386"/>
              <a:ext cx="1374484" cy="276135"/>
            </a:xfrm>
            <a:prstGeom prst="rect">
              <a:avLst/>
            </a:prstGeom>
            <a:noFill/>
            <a:extLst/>
          </p:spPr>
          <p:txBody>
            <a:bodyPr wrap="none" lIns="0" tIns="0" rIns="0" bIns="0">
              <a:normAutofit/>
            </a:bodyPr>
            <a:lstStyle/>
            <a:p>
              <a:pPr algn="l"/>
              <a:r>
                <a:rPr lang="zh-CN" altLang="en-US" sz="1600" b="1" dirty="0">
                  <a:solidFill>
                    <a:schemeClr val="bg1"/>
                  </a:solidFill>
                </a:rPr>
                <a:t>输入标题文本</a:t>
              </a:r>
            </a:p>
          </p:txBody>
        </p:sp>
        <p:sp>
          <p:nvSpPr>
            <p:cNvPr id="35" name="TextBox 43">
              <a:extLst>
                <a:ext uri="{FF2B5EF4-FFF2-40B4-BE49-F238E27FC236}">
                  <a16:creationId xmlns:a16="http://schemas.microsoft.com/office/drawing/2014/main" id="{F7A705E6-A199-429E-B79F-7818706AF4CA}"/>
                </a:ext>
              </a:extLst>
            </p:cNvPr>
            <p:cNvSpPr txBox="1">
              <a:spLocks/>
            </p:cNvSpPr>
            <p:nvPr/>
          </p:nvSpPr>
          <p:spPr bwMode="auto">
            <a:xfrm>
              <a:off x="7062749" y="2097386"/>
              <a:ext cx="1374484" cy="276135"/>
            </a:xfrm>
            <a:prstGeom prst="rect">
              <a:avLst/>
            </a:prstGeom>
            <a:noFill/>
            <a:extLst/>
          </p:spPr>
          <p:txBody>
            <a:bodyPr wrap="none" lIns="0" tIns="0" rIns="0" bIns="0">
              <a:normAutofit/>
            </a:bodyPr>
            <a:lstStyle/>
            <a:p>
              <a:pPr algn="l"/>
              <a:r>
                <a:rPr lang="zh-CN" altLang="en-US" sz="1600" b="1" dirty="0">
                  <a:solidFill>
                    <a:schemeClr val="bg1"/>
                  </a:solidFill>
                </a:rPr>
                <a:t>输入标题文本</a:t>
              </a:r>
            </a:p>
          </p:txBody>
        </p:sp>
        <p:sp>
          <p:nvSpPr>
            <p:cNvPr id="36" name="TextBox 44">
              <a:extLst>
                <a:ext uri="{FF2B5EF4-FFF2-40B4-BE49-F238E27FC236}">
                  <a16:creationId xmlns:a16="http://schemas.microsoft.com/office/drawing/2014/main" id="{C6E9869C-3D07-4334-8926-C41988ED1474}"/>
                </a:ext>
              </a:extLst>
            </p:cNvPr>
            <p:cNvSpPr txBox="1">
              <a:spLocks/>
            </p:cNvSpPr>
            <p:nvPr/>
          </p:nvSpPr>
          <p:spPr bwMode="auto">
            <a:xfrm>
              <a:off x="4030115" y="4592169"/>
              <a:ext cx="1374484" cy="276135"/>
            </a:xfrm>
            <a:prstGeom prst="rect">
              <a:avLst/>
            </a:prstGeom>
            <a:noFill/>
            <a:extLst/>
          </p:spPr>
          <p:txBody>
            <a:bodyPr wrap="none" lIns="0" tIns="0" rIns="0" bIns="0">
              <a:normAutofit/>
            </a:bodyPr>
            <a:lstStyle/>
            <a:p>
              <a:pPr algn="l"/>
              <a:r>
                <a:rPr lang="zh-CN" altLang="en-US" sz="1600" b="1" dirty="0">
                  <a:solidFill>
                    <a:schemeClr val="bg1"/>
                  </a:solidFill>
                </a:rPr>
                <a:t>输入标题文本</a:t>
              </a:r>
            </a:p>
          </p:txBody>
        </p:sp>
        <p:sp>
          <p:nvSpPr>
            <p:cNvPr id="37" name="TextBox 45">
              <a:extLst>
                <a:ext uri="{FF2B5EF4-FFF2-40B4-BE49-F238E27FC236}">
                  <a16:creationId xmlns:a16="http://schemas.microsoft.com/office/drawing/2014/main" id="{5A3A22C9-A3A4-48A4-8F5E-59D3427A804F}"/>
                </a:ext>
              </a:extLst>
            </p:cNvPr>
            <p:cNvSpPr txBox="1">
              <a:spLocks/>
            </p:cNvSpPr>
            <p:nvPr/>
          </p:nvSpPr>
          <p:spPr bwMode="auto">
            <a:xfrm>
              <a:off x="7062749" y="4592169"/>
              <a:ext cx="1374484" cy="276135"/>
            </a:xfrm>
            <a:prstGeom prst="rect">
              <a:avLst/>
            </a:prstGeom>
            <a:noFill/>
            <a:extLst/>
          </p:spPr>
          <p:txBody>
            <a:bodyPr wrap="none" lIns="0" tIns="0" rIns="0" bIns="0">
              <a:normAutofit/>
            </a:bodyPr>
            <a:lstStyle/>
            <a:p>
              <a:pPr algn="l"/>
              <a:r>
                <a:rPr lang="zh-CN" altLang="en-US" sz="1600" b="1" dirty="0">
                  <a:solidFill>
                    <a:schemeClr val="bg1"/>
                  </a:solidFill>
                </a:rPr>
                <a:t>输入标题文本</a:t>
              </a:r>
            </a:p>
          </p:txBody>
        </p:sp>
      </p:grpSp>
      <p:grpSp>
        <p:nvGrpSpPr>
          <p:cNvPr id="5" name="千图PPT彼岸天：ID 8661124库_组合 50">
            <a:extLst>
              <a:ext uri="{FF2B5EF4-FFF2-40B4-BE49-F238E27FC236}">
                <a16:creationId xmlns:a16="http://schemas.microsoft.com/office/drawing/2014/main" id="{4B09CB2D-0B57-48CC-9B89-30501292E330}"/>
              </a:ext>
            </a:extLst>
          </p:cNvPr>
          <p:cNvGrpSpPr/>
          <p:nvPr>
            <p:custDataLst>
              <p:tags r:id="rId2"/>
            </p:custDataLst>
          </p:nvPr>
        </p:nvGrpSpPr>
        <p:grpSpPr>
          <a:xfrm>
            <a:off x="551384" y="4239052"/>
            <a:ext cx="2381234" cy="1006991"/>
            <a:chOff x="8328246" y="2276873"/>
            <a:chExt cx="2198694" cy="1006991"/>
          </a:xfrm>
        </p:grpSpPr>
        <p:sp>
          <p:nvSpPr>
            <p:cNvPr id="15" name="TextBox 51">
              <a:extLst>
                <a:ext uri="{FF2B5EF4-FFF2-40B4-BE49-F238E27FC236}">
                  <a16:creationId xmlns:a16="http://schemas.microsoft.com/office/drawing/2014/main" id="{208142BE-D27C-464E-B182-C25B9F4A93D1}"/>
                </a:ext>
              </a:extLst>
            </p:cNvPr>
            <p:cNvSpPr txBox="1"/>
            <p:nvPr/>
          </p:nvSpPr>
          <p:spPr>
            <a:xfrm>
              <a:off x="8328247" y="2276873"/>
              <a:ext cx="2198693" cy="388226"/>
            </a:xfrm>
            <a:prstGeom prst="rect">
              <a:avLst/>
            </a:prstGeom>
            <a:noFill/>
          </p:spPr>
          <p:txBody>
            <a:bodyPr wrap="none" lIns="0" tIns="0" rIns="144000" bIns="0" anchor="b" anchorCtr="0">
              <a:normAutofit/>
            </a:bodyPr>
            <a:lstStyle/>
            <a:p>
              <a:pPr algn="r"/>
              <a:r>
                <a:rPr lang="zh-CN" altLang="en-US" sz="1600" b="1" dirty="0">
                  <a:solidFill>
                    <a:schemeClr val="accent2">
                      <a:lumMod val="100000"/>
                    </a:schemeClr>
                  </a:solidFill>
                </a:rPr>
                <a:t>输入标题文本</a:t>
              </a:r>
            </a:p>
          </p:txBody>
        </p:sp>
        <p:sp>
          <p:nvSpPr>
            <p:cNvPr id="16" name="TextBox 52">
              <a:extLst>
                <a:ext uri="{FF2B5EF4-FFF2-40B4-BE49-F238E27FC236}">
                  <a16:creationId xmlns:a16="http://schemas.microsoft.com/office/drawing/2014/main" id="{A329AE39-BE85-453F-B4BC-5841A791D1AF}"/>
                </a:ext>
              </a:extLst>
            </p:cNvPr>
            <p:cNvSpPr txBox="1">
              <a:spLocks/>
            </p:cNvSpPr>
            <p:nvPr/>
          </p:nvSpPr>
          <p:spPr>
            <a:xfrm>
              <a:off x="8328246" y="2665098"/>
              <a:ext cx="2198693" cy="618766"/>
            </a:xfrm>
            <a:prstGeom prst="rect">
              <a:avLst/>
            </a:prstGeom>
          </p:spPr>
          <p:txBody>
            <a:bodyPr vert="horz" wrap="square" lIns="0" tIns="0" rIns="144000" bIns="0" anchor="ctr">
              <a:normAutofit/>
            </a:bodyPr>
            <a:lstStyle/>
            <a:p>
              <a:pPr algn="r">
                <a:lnSpc>
                  <a:spcPct val="120000"/>
                </a:lnSpc>
              </a:pPr>
              <a:r>
                <a:rPr lang="zh-CN" altLang="en-US" sz="1050" dirty="0">
                  <a:solidFill>
                    <a:schemeClr val="dk1">
                      <a:lumMod val="100000"/>
                    </a:schemeClr>
                  </a:solidFill>
                </a:rPr>
                <a:t>请替换文字内容复制你的内容到此 </a:t>
              </a:r>
              <a:br>
                <a:rPr lang="zh-CN" altLang="en-US" sz="1050" dirty="0">
                  <a:solidFill>
                    <a:schemeClr val="dk1">
                      <a:lumMod val="100000"/>
                    </a:schemeClr>
                  </a:solidFill>
                </a:rPr>
              </a:br>
              <a:r>
                <a:rPr lang="zh-CN" altLang="en-US" sz="1050" dirty="0">
                  <a:solidFill>
                    <a:schemeClr val="dk1">
                      <a:lumMod val="100000"/>
                    </a:schemeClr>
                  </a:solidFill>
                </a:rPr>
                <a:t>千图网</a:t>
              </a:r>
              <a:r>
                <a:rPr lang="en-US" altLang="zh-CN" sz="1050" dirty="0">
                  <a:solidFill>
                    <a:schemeClr val="dk1">
                      <a:lumMod val="100000"/>
                    </a:schemeClr>
                  </a:solidFill>
                </a:rPr>
                <a:t>58PIC.COM</a:t>
              </a:r>
              <a:endParaRPr lang="zh-CN" altLang="en-US" sz="1050" dirty="0">
                <a:solidFill>
                  <a:schemeClr val="dk1">
                    <a:lumMod val="100000"/>
                  </a:schemeClr>
                </a:solidFill>
              </a:endParaRPr>
            </a:p>
          </p:txBody>
        </p:sp>
      </p:grpSp>
      <p:grpSp>
        <p:nvGrpSpPr>
          <p:cNvPr id="6" name="千图PPT彼岸天：ID 8661124库_组合 53">
            <a:extLst>
              <a:ext uri="{FF2B5EF4-FFF2-40B4-BE49-F238E27FC236}">
                <a16:creationId xmlns:a16="http://schemas.microsoft.com/office/drawing/2014/main" id="{BBA9A142-C601-44A8-A38D-D8B3C4BC4A83}"/>
              </a:ext>
            </a:extLst>
          </p:cNvPr>
          <p:cNvGrpSpPr/>
          <p:nvPr>
            <p:custDataLst>
              <p:tags r:id="rId3"/>
            </p:custDataLst>
          </p:nvPr>
        </p:nvGrpSpPr>
        <p:grpSpPr>
          <a:xfrm>
            <a:off x="9276376" y="1789569"/>
            <a:ext cx="2248990" cy="1006991"/>
            <a:chOff x="1197898" y="2503545"/>
            <a:chExt cx="2198693" cy="1006991"/>
          </a:xfrm>
        </p:grpSpPr>
        <p:sp>
          <p:nvSpPr>
            <p:cNvPr id="13" name="TextBox 54">
              <a:extLst>
                <a:ext uri="{FF2B5EF4-FFF2-40B4-BE49-F238E27FC236}">
                  <a16:creationId xmlns:a16="http://schemas.microsoft.com/office/drawing/2014/main" id="{99D5D19F-3993-4F3F-B5F4-9B88D796C613}"/>
                </a:ext>
              </a:extLst>
            </p:cNvPr>
            <p:cNvSpPr txBox="1"/>
            <p:nvPr/>
          </p:nvSpPr>
          <p:spPr>
            <a:xfrm>
              <a:off x="1197898" y="2503545"/>
              <a:ext cx="2198693" cy="388226"/>
            </a:xfrm>
            <a:prstGeom prst="rect">
              <a:avLst/>
            </a:prstGeom>
            <a:noFill/>
          </p:spPr>
          <p:txBody>
            <a:bodyPr wrap="none" lIns="144000" tIns="0" rIns="0" bIns="0" anchor="b" anchorCtr="0">
              <a:normAutofit/>
            </a:bodyPr>
            <a:lstStyle/>
            <a:p>
              <a:r>
                <a:rPr lang="zh-CN" altLang="en-US" sz="1600" b="1" dirty="0">
                  <a:solidFill>
                    <a:schemeClr val="accent3">
                      <a:lumMod val="100000"/>
                    </a:schemeClr>
                  </a:solidFill>
                </a:rPr>
                <a:t>输入标题文本</a:t>
              </a:r>
            </a:p>
          </p:txBody>
        </p:sp>
        <p:sp>
          <p:nvSpPr>
            <p:cNvPr id="14" name="TextBox 55">
              <a:extLst>
                <a:ext uri="{FF2B5EF4-FFF2-40B4-BE49-F238E27FC236}">
                  <a16:creationId xmlns:a16="http://schemas.microsoft.com/office/drawing/2014/main" id="{5F576031-3DC0-40F8-A089-B5789F25A5B8}"/>
                </a:ext>
              </a:extLst>
            </p:cNvPr>
            <p:cNvSpPr txBox="1">
              <a:spLocks/>
            </p:cNvSpPr>
            <p:nvPr/>
          </p:nvSpPr>
          <p:spPr>
            <a:xfrm>
              <a:off x="1197898" y="2891770"/>
              <a:ext cx="2198693" cy="618766"/>
            </a:xfrm>
            <a:prstGeom prst="rect">
              <a:avLst/>
            </a:prstGeom>
          </p:spPr>
          <p:txBody>
            <a:bodyPr vert="horz" wrap="square" lIns="144000" tIns="0" rIns="0" bIns="0" anchor="ctr" anchorCtr="0">
              <a:normAutofit/>
            </a:bodyPr>
            <a:lstStyle/>
            <a:p>
              <a:pPr algn="l">
                <a:lnSpc>
                  <a:spcPct val="120000"/>
                </a:lnSpc>
              </a:pPr>
              <a:r>
                <a:rPr lang="zh-CN" altLang="en-US" sz="1050" dirty="0">
                  <a:solidFill>
                    <a:schemeClr val="dk1">
                      <a:lumMod val="100000"/>
                    </a:schemeClr>
                  </a:solidFill>
                </a:rPr>
                <a:t>请替换文字内容复制你的内容到此 </a:t>
              </a:r>
              <a:br>
                <a:rPr lang="zh-CN" altLang="en-US" sz="1050" dirty="0">
                  <a:solidFill>
                    <a:schemeClr val="dk1">
                      <a:lumMod val="100000"/>
                    </a:schemeClr>
                  </a:solidFill>
                </a:rPr>
              </a:br>
              <a:r>
                <a:rPr lang="zh-CN" altLang="en-US" sz="1050" dirty="0">
                  <a:solidFill>
                    <a:schemeClr val="dk1">
                      <a:lumMod val="100000"/>
                    </a:schemeClr>
                  </a:solidFill>
                </a:rPr>
                <a:t>千图网</a:t>
              </a:r>
              <a:r>
                <a:rPr lang="en-US" altLang="zh-CN" sz="1050" dirty="0">
                  <a:solidFill>
                    <a:schemeClr val="dk1">
                      <a:lumMod val="100000"/>
                    </a:schemeClr>
                  </a:solidFill>
                </a:rPr>
                <a:t>58PIC.COM</a:t>
              </a:r>
              <a:endParaRPr lang="zh-CN" altLang="en-US" sz="1050" dirty="0">
                <a:solidFill>
                  <a:schemeClr val="dk1">
                    <a:lumMod val="100000"/>
                  </a:schemeClr>
                </a:solidFill>
              </a:endParaRPr>
            </a:p>
          </p:txBody>
        </p:sp>
      </p:grpSp>
      <p:grpSp>
        <p:nvGrpSpPr>
          <p:cNvPr id="7" name="千图PPT彼岸天：ID 8661124库_组合 56">
            <a:extLst>
              <a:ext uri="{FF2B5EF4-FFF2-40B4-BE49-F238E27FC236}">
                <a16:creationId xmlns:a16="http://schemas.microsoft.com/office/drawing/2014/main" id="{5791F531-0607-4580-9678-6DE39CDB68B9}"/>
              </a:ext>
            </a:extLst>
          </p:cNvPr>
          <p:cNvGrpSpPr/>
          <p:nvPr>
            <p:custDataLst>
              <p:tags r:id="rId4"/>
            </p:custDataLst>
          </p:nvPr>
        </p:nvGrpSpPr>
        <p:grpSpPr>
          <a:xfrm>
            <a:off x="9276376" y="4239052"/>
            <a:ext cx="2248990" cy="1006991"/>
            <a:chOff x="1197898" y="2503545"/>
            <a:chExt cx="2198693" cy="1006991"/>
          </a:xfrm>
        </p:grpSpPr>
        <p:sp>
          <p:nvSpPr>
            <p:cNvPr id="11" name="TextBox 57">
              <a:extLst>
                <a:ext uri="{FF2B5EF4-FFF2-40B4-BE49-F238E27FC236}">
                  <a16:creationId xmlns:a16="http://schemas.microsoft.com/office/drawing/2014/main" id="{AFFD4006-7C91-4B2E-A95F-0F4FACECB3A7}"/>
                </a:ext>
              </a:extLst>
            </p:cNvPr>
            <p:cNvSpPr txBox="1"/>
            <p:nvPr/>
          </p:nvSpPr>
          <p:spPr>
            <a:xfrm>
              <a:off x="1197898" y="2503545"/>
              <a:ext cx="2198693" cy="388226"/>
            </a:xfrm>
            <a:prstGeom prst="rect">
              <a:avLst/>
            </a:prstGeom>
            <a:noFill/>
          </p:spPr>
          <p:txBody>
            <a:bodyPr wrap="none" lIns="144000" tIns="0" rIns="0" bIns="0" anchor="b" anchorCtr="0">
              <a:normAutofit/>
            </a:bodyPr>
            <a:lstStyle/>
            <a:p>
              <a:r>
                <a:rPr lang="zh-CN" altLang="en-US" sz="1600" b="1" dirty="0">
                  <a:solidFill>
                    <a:schemeClr val="accent4">
                      <a:lumMod val="100000"/>
                    </a:schemeClr>
                  </a:solidFill>
                </a:rPr>
                <a:t>输入标题文本</a:t>
              </a:r>
            </a:p>
          </p:txBody>
        </p:sp>
        <p:sp>
          <p:nvSpPr>
            <p:cNvPr id="12" name="TextBox 58">
              <a:extLst>
                <a:ext uri="{FF2B5EF4-FFF2-40B4-BE49-F238E27FC236}">
                  <a16:creationId xmlns:a16="http://schemas.microsoft.com/office/drawing/2014/main" id="{7B654DCD-EA49-4F93-B45F-D4E5418A7502}"/>
                </a:ext>
              </a:extLst>
            </p:cNvPr>
            <p:cNvSpPr txBox="1">
              <a:spLocks/>
            </p:cNvSpPr>
            <p:nvPr/>
          </p:nvSpPr>
          <p:spPr>
            <a:xfrm>
              <a:off x="1197898" y="2891770"/>
              <a:ext cx="2198693" cy="618766"/>
            </a:xfrm>
            <a:prstGeom prst="rect">
              <a:avLst/>
            </a:prstGeom>
          </p:spPr>
          <p:txBody>
            <a:bodyPr vert="horz" wrap="square" lIns="144000" tIns="0" rIns="0" bIns="0" anchor="ctr" anchorCtr="0">
              <a:normAutofit/>
            </a:bodyPr>
            <a:lstStyle/>
            <a:p>
              <a:pPr algn="l">
                <a:lnSpc>
                  <a:spcPct val="120000"/>
                </a:lnSpc>
              </a:pPr>
              <a:r>
                <a:rPr lang="zh-CN" altLang="en-US" sz="1050" dirty="0">
                  <a:solidFill>
                    <a:schemeClr val="dk1">
                      <a:lumMod val="100000"/>
                    </a:schemeClr>
                  </a:solidFill>
                </a:rPr>
                <a:t>请替换文字内容复制你的内容到此 </a:t>
              </a:r>
              <a:br>
                <a:rPr lang="zh-CN" altLang="en-US" sz="1050" dirty="0">
                  <a:solidFill>
                    <a:schemeClr val="dk1">
                      <a:lumMod val="100000"/>
                    </a:schemeClr>
                  </a:solidFill>
                </a:rPr>
              </a:br>
              <a:r>
                <a:rPr lang="zh-CN" altLang="en-US" sz="1050" dirty="0">
                  <a:solidFill>
                    <a:schemeClr val="dk1">
                      <a:lumMod val="100000"/>
                    </a:schemeClr>
                  </a:solidFill>
                </a:rPr>
                <a:t>千图网</a:t>
              </a:r>
              <a:r>
                <a:rPr lang="en-US" altLang="zh-CN" sz="1050" dirty="0">
                  <a:solidFill>
                    <a:schemeClr val="dk1">
                      <a:lumMod val="100000"/>
                    </a:schemeClr>
                  </a:solidFill>
                </a:rPr>
                <a:t>58PIC.COM</a:t>
              </a:r>
              <a:endParaRPr lang="zh-CN" altLang="en-US" sz="1050" dirty="0">
                <a:solidFill>
                  <a:schemeClr val="dk1">
                    <a:lumMod val="100000"/>
                  </a:schemeClr>
                </a:solidFill>
              </a:endParaRPr>
            </a:p>
          </p:txBody>
        </p:sp>
      </p:grpSp>
      <p:grpSp>
        <p:nvGrpSpPr>
          <p:cNvPr id="8" name="千图PPT彼岸天：ID 8661124库_组合 59">
            <a:extLst>
              <a:ext uri="{FF2B5EF4-FFF2-40B4-BE49-F238E27FC236}">
                <a16:creationId xmlns:a16="http://schemas.microsoft.com/office/drawing/2014/main" id="{2EDADB68-FD57-41B3-9BAD-19B58604278D}"/>
              </a:ext>
            </a:extLst>
          </p:cNvPr>
          <p:cNvGrpSpPr/>
          <p:nvPr>
            <p:custDataLst>
              <p:tags r:id="rId5"/>
            </p:custDataLst>
          </p:nvPr>
        </p:nvGrpSpPr>
        <p:grpSpPr>
          <a:xfrm>
            <a:off x="551384" y="1789569"/>
            <a:ext cx="2381234" cy="1006991"/>
            <a:chOff x="8328246" y="2276873"/>
            <a:chExt cx="2198694" cy="1006991"/>
          </a:xfrm>
        </p:grpSpPr>
        <p:sp>
          <p:nvSpPr>
            <p:cNvPr id="9" name="TextBox 60">
              <a:extLst>
                <a:ext uri="{FF2B5EF4-FFF2-40B4-BE49-F238E27FC236}">
                  <a16:creationId xmlns:a16="http://schemas.microsoft.com/office/drawing/2014/main" id="{7F7AB8B1-A242-48EB-AAC9-B951282B3DDE}"/>
                </a:ext>
              </a:extLst>
            </p:cNvPr>
            <p:cNvSpPr txBox="1"/>
            <p:nvPr/>
          </p:nvSpPr>
          <p:spPr>
            <a:xfrm>
              <a:off x="8328247" y="2276873"/>
              <a:ext cx="2198693" cy="388226"/>
            </a:xfrm>
            <a:prstGeom prst="rect">
              <a:avLst/>
            </a:prstGeom>
            <a:noFill/>
          </p:spPr>
          <p:txBody>
            <a:bodyPr wrap="none" lIns="0" tIns="0" rIns="144000" bIns="0" anchor="b" anchorCtr="0">
              <a:normAutofit/>
            </a:bodyPr>
            <a:lstStyle/>
            <a:p>
              <a:pPr algn="r"/>
              <a:r>
                <a:rPr lang="zh-CN" altLang="en-US" sz="1600" b="1" dirty="0">
                  <a:solidFill>
                    <a:schemeClr val="accent1">
                      <a:lumMod val="100000"/>
                    </a:schemeClr>
                  </a:solidFill>
                </a:rPr>
                <a:t>输入标题文本</a:t>
              </a:r>
            </a:p>
          </p:txBody>
        </p:sp>
        <p:sp>
          <p:nvSpPr>
            <p:cNvPr id="10" name="TextBox 61">
              <a:extLst>
                <a:ext uri="{FF2B5EF4-FFF2-40B4-BE49-F238E27FC236}">
                  <a16:creationId xmlns:a16="http://schemas.microsoft.com/office/drawing/2014/main" id="{61B54494-C4E3-42C3-A639-8B2BC2F2CC15}"/>
                </a:ext>
              </a:extLst>
            </p:cNvPr>
            <p:cNvSpPr txBox="1">
              <a:spLocks/>
            </p:cNvSpPr>
            <p:nvPr/>
          </p:nvSpPr>
          <p:spPr>
            <a:xfrm>
              <a:off x="8328246" y="2665098"/>
              <a:ext cx="2198693" cy="618766"/>
            </a:xfrm>
            <a:prstGeom prst="rect">
              <a:avLst/>
            </a:prstGeom>
          </p:spPr>
          <p:txBody>
            <a:bodyPr vert="horz" wrap="square" lIns="0" tIns="0" rIns="144000" bIns="0" anchor="ctr">
              <a:normAutofit/>
            </a:bodyPr>
            <a:lstStyle/>
            <a:p>
              <a:pPr algn="r">
                <a:lnSpc>
                  <a:spcPct val="120000"/>
                </a:lnSpc>
              </a:pPr>
              <a:r>
                <a:rPr lang="zh-CN" altLang="en-US" sz="1050" dirty="0">
                  <a:solidFill>
                    <a:schemeClr val="dk1">
                      <a:lumMod val="100000"/>
                    </a:schemeClr>
                  </a:solidFill>
                </a:rPr>
                <a:t>请替换文字内容复制你的内容到此 </a:t>
              </a:r>
              <a:br>
                <a:rPr lang="zh-CN" altLang="en-US" sz="1050" dirty="0">
                  <a:solidFill>
                    <a:schemeClr val="dk1">
                      <a:lumMod val="100000"/>
                    </a:schemeClr>
                  </a:solidFill>
                </a:rPr>
              </a:br>
              <a:r>
                <a:rPr lang="zh-CN" altLang="en-US" sz="1050" dirty="0">
                  <a:solidFill>
                    <a:schemeClr val="dk1">
                      <a:lumMod val="100000"/>
                    </a:schemeClr>
                  </a:solidFill>
                </a:rPr>
                <a:t>千图网</a:t>
              </a:r>
              <a:r>
                <a:rPr lang="en-US" altLang="zh-CN" sz="1050" dirty="0">
                  <a:solidFill>
                    <a:schemeClr val="dk1">
                      <a:lumMod val="100000"/>
                    </a:schemeClr>
                  </a:solidFill>
                </a:rPr>
                <a:t>58PIC.COM</a:t>
              </a:r>
              <a:endParaRPr lang="zh-CN" altLang="en-US" sz="1050" dirty="0">
                <a:solidFill>
                  <a:schemeClr val="dk1">
                    <a:lumMod val="100000"/>
                  </a:schemeClr>
                </a:solidFill>
              </a:endParaRPr>
            </a:p>
          </p:txBody>
        </p:sp>
      </p:grpSp>
    </p:spTree>
    <p:extLst>
      <p:ext uri="{BB962C8B-B14F-4D97-AF65-F5344CB8AC3E}">
        <p14:creationId xmlns:p14="http://schemas.microsoft.com/office/powerpoint/2010/main" val="133376299"/>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anim calcmode="lin" valueType="num">
                                      <p:cBhvr>
                                        <p:cTn id="18" dur="500" fill="hold"/>
                                        <p:tgtEl>
                                          <p:spTgt spid="5"/>
                                        </p:tgtEl>
                                        <p:attrNameLst>
                                          <p:attrName>ppt_x</p:attrName>
                                        </p:attrNameLst>
                                      </p:cBhvr>
                                      <p:tavLst>
                                        <p:tav tm="0">
                                          <p:val>
                                            <p:fltVal val="0.5"/>
                                          </p:val>
                                        </p:tav>
                                        <p:tav tm="100000">
                                          <p:val>
                                            <p:strVal val="#ppt_x"/>
                                          </p:val>
                                        </p:tav>
                                      </p:tavLst>
                                    </p:anim>
                                    <p:anim calcmode="lin" valueType="num">
                                      <p:cBhvr>
                                        <p:cTn id="19" dur="500" fill="hold"/>
                                        <p:tgtEl>
                                          <p:spTgt spid="5"/>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anim calcmode="lin" valueType="num">
                                      <p:cBhvr>
                                        <p:cTn id="26" dur="500" fill="hold"/>
                                        <p:tgtEl>
                                          <p:spTgt spid="6"/>
                                        </p:tgtEl>
                                        <p:attrNameLst>
                                          <p:attrName>ppt_x</p:attrName>
                                        </p:attrNameLst>
                                      </p:cBhvr>
                                      <p:tavLst>
                                        <p:tav tm="0">
                                          <p:val>
                                            <p:fltVal val="0.5"/>
                                          </p:val>
                                        </p:tav>
                                        <p:tav tm="100000">
                                          <p:val>
                                            <p:strVal val="#ppt_x"/>
                                          </p:val>
                                        </p:tav>
                                      </p:tavLst>
                                    </p:anim>
                                    <p:anim calcmode="lin" valueType="num">
                                      <p:cBhvr>
                                        <p:cTn id="27" dur="500" fill="hold"/>
                                        <p:tgtEl>
                                          <p:spTgt spid="6"/>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anim calcmode="lin" valueType="num">
                                      <p:cBhvr>
                                        <p:cTn id="34" dur="500" fill="hold"/>
                                        <p:tgtEl>
                                          <p:spTgt spid="7"/>
                                        </p:tgtEl>
                                        <p:attrNameLst>
                                          <p:attrName>ppt_x</p:attrName>
                                        </p:attrNameLst>
                                      </p:cBhvr>
                                      <p:tavLst>
                                        <p:tav tm="0">
                                          <p:val>
                                            <p:fltVal val="0.5"/>
                                          </p:val>
                                        </p:tav>
                                        <p:tav tm="100000">
                                          <p:val>
                                            <p:strVal val="#ppt_x"/>
                                          </p:val>
                                        </p:tav>
                                      </p:tavLst>
                                    </p:anim>
                                    <p:anim calcmode="lin" valueType="num">
                                      <p:cBhvr>
                                        <p:cTn id="35" dur="500" fill="hold"/>
                                        <p:tgtEl>
                                          <p:spTgt spid="7"/>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anim calcmode="lin" valueType="num">
                                      <p:cBhvr>
                                        <p:cTn id="42" dur="500" fill="hold"/>
                                        <p:tgtEl>
                                          <p:spTgt spid="8"/>
                                        </p:tgtEl>
                                        <p:attrNameLst>
                                          <p:attrName>ppt_x</p:attrName>
                                        </p:attrNameLst>
                                      </p:cBhvr>
                                      <p:tavLst>
                                        <p:tav tm="0">
                                          <p:val>
                                            <p:fltVal val="0.5"/>
                                          </p:val>
                                        </p:tav>
                                        <p:tav tm="100000">
                                          <p:val>
                                            <p:strVal val="#ppt_x"/>
                                          </p:val>
                                        </p:tav>
                                      </p:tavLst>
                                    </p:anim>
                                    <p:anim calcmode="lin" valueType="num">
                                      <p:cBhvr>
                                        <p:cTn id="43"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465876" y="3340915"/>
            <a:ext cx="171317" cy="2874298"/>
          </a:xfrm>
          <a:prstGeom prst="rect">
            <a:avLst/>
          </a:prstGeom>
          <a:gradFill rotWithShape="0">
            <a:gsLst>
              <a:gs pos="0">
                <a:schemeClr val="bg1">
                  <a:lumMod val="85000"/>
                </a:schemeClr>
              </a:gs>
              <a:gs pos="100000">
                <a:schemeClr val="tx1">
                  <a:lumMod val="85000"/>
                  <a:lumOff val="15000"/>
                </a:schemeClr>
              </a:gs>
            </a:gsLst>
            <a:lin ang="0"/>
          </a:gradFill>
          <a:ln>
            <a:noFill/>
          </a:ln>
          <a:extLst/>
        </p:spPr>
        <p:txBody>
          <a:bodyPr lIns="121834" tIns="60917" rIns="121834" bIns="60917"/>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a:sym typeface="Agency FB" panose="020B0503020202020204" pitchFamily="34" charset="0"/>
            </a:endParaRPr>
          </a:p>
        </p:txBody>
      </p:sp>
      <p:grpSp>
        <p:nvGrpSpPr>
          <p:cNvPr id="3" name="组合 2"/>
          <p:cNvGrpSpPr>
            <a:grpSpLocks/>
          </p:cNvGrpSpPr>
          <p:nvPr/>
        </p:nvGrpSpPr>
        <p:grpSpPr bwMode="auto">
          <a:xfrm>
            <a:off x="6043653" y="863404"/>
            <a:ext cx="5025274" cy="4921699"/>
            <a:chOff x="2238026" y="1162668"/>
            <a:chExt cx="5028877" cy="4922375"/>
          </a:xfrm>
        </p:grpSpPr>
        <p:sp>
          <p:nvSpPr>
            <p:cNvPr id="4" name="Freeform 6"/>
            <p:cNvSpPr>
              <a:spLocks/>
            </p:cNvSpPr>
            <p:nvPr/>
          </p:nvSpPr>
          <p:spPr bwMode="auto">
            <a:xfrm>
              <a:off x="4756562" y="2942263"/>
              <a:ext cx="2510341" cy="2003069"/>
            </a:xfrm>
            <a:custGeom>
              <a:avLst/>
              <a:gdLst>
                <a:gd name="T0" fmla="*/ 2147483647 w 1002"/>
                <a:gd name="T1" fmla="*/ 2147483647 h 799"/>
                <a:gd name="T2" fmla="*/ 2147483647 w 1002"/>
                <a:gd name="T3" fmla="*/ 2147483647 h 799"/>
                <a:gd name="T4" fmla="*/ 2147483647 w 1002"/>
                <a:gd name="T5" fmla="*/ 0 h 799"/>
                <a:gd name="T6" fmla="*/ 2147483647 w 1002"/>
                <a:gd name="T7" fmla="*/ 2147483647 h 799"/>
                <a:gd name="T8" fmla="*/ 0 w 1002"/>
                <a:gd name="T9" fmla="*/ 2147483647 h 799"/>
                <a:gd name="T10" fmla="*/ 2147483647 w 1002"/>
                <a:gd name="T11" fmla="*/ 2147483647 h 799"/>
                <a:gd name="T12" fmla="*/ 2147483647 w 1002"/>
                <a:gd name="T13" fmla="*/ 2147483647 h 799"/>
                <a:gd name="T14" fmla="*/ 2147483647 w 1002"/>
                <a:gd name="T15" fmla="*/ 2147483647 h 7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 h="799">
                  <a:moveTo>
                    <a:pt x="983" y="760"/>
                  </a:moveTo>
                  <a:cubicBezTo>
                    <a:pt x="964" y="722"/>
                    <a:pt x="828" y="324"/>
                    <a:pt x="763" y="226"/>
                  </a:cubicBezTo>
                  <a:cubicBezTo>
                    <a:pt x="696" y="126"/>
                    <a:pt x="433" y="0"/>
                    <a:pt x="433" y="0"/>
                  </a:cubicBezTo>
                  <a:cubicBezTo>
                    <a:pt x="8" y="249"/>
                    <a:pt x="8" y="249"/>
                    <a:pt x="8" y="249"/>
                  </a:cubicBezTo>
                  <a:cubicBezTo>
                    <a:pt x="0" y="256"/>
                    <a:pt x="0" y="256"/>
                    <a:pt x="0" y="256"/>
                  </a:cubicBezTo>
                  <a:cubicBezTo>
                    <a:pt x="0" y="256"/>
                    <a:pt x="355" y="459"/>
                    <a:pt x="513" y="533"/>
                  </a:cubicBezTo>
                  <a:cubicBezTo>
                    <a:pt x="671" y="608"/>
                    <a:pt x="963" y="779"/>
                    <a:pt x="963" y="779"/>
                  </a:cubicBezTo>
                  <a:cubicBezTo>
                    <a:pt x="963" y="779"/>
                    <a:pt x="1002" y="799"/>
                    <a:pt x="983" y="760"/>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dirty="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5" name="Freeform 7"/>
            <p:cNvSpPr>
              <a:spLocks/>
            </p:cNvSpPr>
            <p:nvPr/>
          </p:nvSpPr>
          <p:spPr bwMode="auto">
            <a:xfrm>
              <a:off x="3322021" y="3574595"/>
              <a:ext cx="2074423" cy="2510448"/>
            </a:xfrm>
            <a:custGeom>
              <a:avLst/>
              <a:gdLst>
                <a:gd name="T0" fmla="*/ 2147483647 w 815"/>
                <a:gd name="T1" fmla="*/ 2147483647 h 986"/>
                <a:gd name="T2" fmla="*/ 2147483647 w 815"/>
                <a:gd name="T3" fmla="*/ 2147483647 h 986"/>
                <a:gd name="T4" fmla="*/ 2147483647 w 815"/>
                <a:gd name="T5" fmla="*/ 2147483647 h 986"/>
                <a:gd name="T6" fmla="*/ 2147483647 w 815"/>
                <a:gd name="T7" fmla="*/ 2147483647 h 986"/>
                <a:gd name="T8" fmla="*/ 2147483647 w 815"/>
                <a:gd name="T9" fmla="*/ 0 h 986"/>
                <a:gd name="T10" fmla="*/ 2147483647 w 815"/>
                <a:gd name="T11" fmla="*/ 2147483647 h 986"/>
                <a:gd name="T12" fmla="*/ 2147483647 w 815"/>
                <a:gd name="T13" fmla="*/ 2147483647 h 986"/>
                <a:gd name="T14" fmla="*/ 2147483647 w 815"/>
                <a:gd name="T15" fmla="*/ 2147483647 h 9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15" h="986">
                  <a:moveTo>
                    <a:pt x="39" y="968"/>
                  </a:moveTo>
                  <a:cubicBezTo>
                    <a:pt x="77" y="951"/>
                    <a:pt x="479" y="826"/>
                    <a:pt x="579" y="764"/>
                  </a:cubicBezTo>
                  <a:cubicBezTo>
                    <a:pt x="682" y="700"/>
                    <a:pt x="815" y="441"/>
                    <a:pt x="815" y="441"/>
                  </a:cubicBezTo>
                  <a:cubicBezTo>
                    <a:pt x="579" y="9"/>
                    <a:pt x="579" y="9"/>
                    <a:pt x="579" y="9"/>
                  </a:cubicBezTo>
                  <a:cubicBezTo>
                    <a:pt x="572" y="0"/>
                    <a:pt x="572" y="0"/>
                    <a:pt x="572" y="0"/>
                  </a:cubicBezTo>
                  <a:cubicBezTo>
                    <a:pt x="572" y="0"/>
                    <a:pt x="358" y="349"/>
                    <a:pt x="280" y="505"/>
                  </a:cubicBezTo>
                  <a:cubicBezTo>
                    <a:pt x="201" y="660"/>
                    <a:pt x="20" y="947"/>
                    <a:pt x="20" y="947"/>
                  </a:cubicBezTo>
                  <a:cubicBezTo>
                    <a:pt x="20" y="947"/>
                    <a:pt x="0" y="986"/>
                    <a:pt x="39" y="968"/>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dirty="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6" name="Freeform 8"/>
            <p:cNvSpPr>
              <a:spLocks/>
            </p:cNvSpPr>
            <p:nvPr/>
          </p:nvSpPr>
          <p:spPr bwMode="auto">
            <a:xfrm>
              <a:off x="2238026" y="1916918"/>
              <a:ext cx="2539300" cy="2235270"/>
            </a:xfrm>
            <a:custGeom>
              <a:avLst/>
              <a:gdLst>
                <a:gd name="T0" fmla="*/ 2147483647 w 941"/>
                <a:gd name="T1" fmla="*/ 2147483647 h 853"/>
                <a:gd name="T2" fmla="*/ 2147483647 w 941"/>
                <a:gd name="T3" fmla="*/ 2147483647 h 853"/>
                <a:gd name="T4" fmla="*/ 2147483647 w 941"/>
                <a:gd name="T5" fmla="*/ 2147483647 h 853"/>
                <a:gd name="T6" fmla="*/ 2147483647 w 941"/>
                <a:gd name="T7" fmla="*/ 2147483647 h 853"/>
                <a:gd name="T8" fmla="*/ 2147483647 w 941"/>
                <a:gd name="T9" fmla="*/ 2147483647 h 853"/>
                <a:gd name="T10" fmla="*/ 2147483647 w 941"/>
                <a:gd name="T11" fmla="*/ 2147483647 h 853"/>
                <a:gd name="T12" fmla="*/ 2147483647 w 941"/>
                <a:gd name="T13" fmla="*/ 2147483647 h 853"/>
                <a:gd name="T14" fmla="*/ 2147483647 w 941"/>
                <a:gd name="T15" fmla="*/ 2147483647 h 8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41" h="853">
                  <a:moveTo>
                    <a:pt x="14" y="40"/>
                  </a:moveTo>
                  <a:cubicBezTo>
                    <a:pt x="29" y="80"/>
                    <a:pt x="124" y="490"/>
                    <a:pt x="179" y="594"/>
                  </a:cubicBezTo>
                  <a:cubicBezTo>
                    <a:pt x="236" y="701"/>
                    <a:pt x="484" y="853"/>
                    <a:pt x="484" y="853"/>
                  </a:cubicBezTo>
                  <a:cubicBezTo>
                    <a:pt x="932" y="648"/>
                    <a:pt x="932" y="648"/>
                    <a:pt x="932" y="648"/>
                  </a:cubicBezTo>
                  <a:cubicBezTo>
                    <a:pt x="941" y="642"/>
                    <a:pt x="941" y="642"/>
                    <a:pt x="941" y="642"/>
                  </a:cubicBezTo>
                  <a:cubicBezTo>
                    <a:pt x="941" y="642"/>
                    <a:pt x="609" y="404"/>
                    <a:pt x="459" y="314"/>
                  </a:cubicBezTo>
                  <a:cubicBezTo>
                    <a:pt x="310" y="224"/>
                    <a:pt x="37" y="24"/>
                    <a:pt x="37" y="24"/>
                  </a:cubicBezTo>
                  <a:cubicBezTo>
                    <a:pt x="37" y="24"/>
                    <a:pt x="0" y="0"/>
                    <a:pt x="14" y="4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dirty="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7" name="Freeform 9"/>
            <p:cNvSpPr>
              <a:spLocks/>
            </p:cNvSpPr>
            <p:nvPr/>
          </p:nvSpPr>
          <p:spPr bwMode="auto">
            <a:xfrm>
              <a:off x="4252585" y="1162668"/>
              <a:ext cx="2206551" cy="2470442"/>
            </a:xfrm>
            <a:custGeom>
              <a:avLst/>
              <a:gdLst>
                <a:gd name="T0" fmla="*/ 2147483647 w 867"/>
                <a:gd name="T1" fmla="*/ 2147483647 h 922"/>
                <a:gd name="T2" fmla="*/ 2147483647 w 867"/>
                <a:gd name="T3" fmla="*/ 2147483647 h 922"/>
                <a:gd name="T4" fmla="*/ 0 w 867"/>
                <a:gd name="T5" fmla="*/ 2147483647 h 922"/>
                <a:gd name="T6" fmla="*/ 2147483647 w 867"/>
                <a:gd name="T7" fmla="*/ 2147483647 h 922"/>
                <a:gd name="T8" fmla="*/ 2147483647 w 867"/>
                <a:gd name="T9" fmla="*/ 2147483647 h 922"/>
                <a:gd name="T10" fmla="*/ 2147483647 w 867"/>
                <a:gd name="T11" fmla="*/ 2147483647 h 922"/>
                <a:gd name="T12" fmla="*/ 2147483647 w 867"/>
                <a:gd name="T13" fmla="*/ 2147483647 h 922"/>
                <a:gd name="T14" fmla="*/ 2147483647 w 867"/>
                <a:gd name="T15" fmla="*/ 2147483647 h 9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7" h="922">
                  <a:moveTo>
                    <a:pt x="826" y="14"/>
                  </a:moveTo>
                  <a:cubicBezTo>
                    <a:pt x="786" y="27"/>
                    <a:pt x="374" y="110"/>
                    <a:pt x="268" y="162"/>
                  </a:cubicBezTo>
                  <a:cubicBezTo>
                    <a:pt x="159" y="215"/>
                    <a:pt x="0" y="459"/>
                    <a:pt x="0" y="459"/>
                  </a:cubicBezTo>
                  <a:cubicBezTo>
                    <a:pt x="191" y="913"/>
                    <a:pt x="191" y="913"/>
                    <a:pt x="191" y="913"/>
                  </a:cubicBezTo>
                  <a:cubicBezTo>
                    <a:pt x="197" y="922"/>
                    <a:pt x="197" y="922"/>
                    <a:pt x="197" y="922"/>
                  </a:cubicBezTo>
                  <a:cubicBezTo>
                    <a:pt x="197" y="922"/>
                    <a:pt x="445" y="597"/>
                    <a:pt x="539" y="450"/>
                  </a:cubicBezTo>
                  <a:cubicBezTo>
                    <a:pt x="634" y="303"/>
                    <a:pt x="842" y="36"/>
                    <a:pt x="842" y="36"/>
                  </a:cubicBezTo>
                  <a:cubicBezTo>
                    <a:pt x="842" y="36"/>
                    <a:pt x="867" y="0"/>
                    <a:pt x="826" y="14"/>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dirty="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8" name="Freeform 10"/>
            <p:cNvSpPr>
              <a:spLocks/>
            </p:cNvSpPr>
            <p:nvPr/>
          </p:nvSpPr>
          <p:spPr bwMode="auto">
            <a:xfrm>
              <a:off x="4762225" y="2517564"/>
              <a:ext cx="1630848" cy="1087232"/>
            </a:xfrm>
            <a:custGeom>
              <a:avLst/>
              <a:gdLst>
                <a:gd name="T0" fmla="*/ 0 w 641"/>
                <a:gd name="T1" fmla="*/ 2147483647 h 427"/>
                <a:gd name="T2" fmla="*/ 2147483647 w 641"/>
                <a:gd name="T3" fmla="*/ 2147483647 h 427"/>
                <a:gd name="T4" fmla="*/ 2147483647 w 641"/>
                <a:gd name="T5" fmla="*/ 0 h 427"/>
                <a:gd name="T6" fmla="*/ 2147483647 w 641"/>
                <a:gd name="T7" fmla="*/ 2147483647 h 427"/>
                <a:gd name="T8" fmla="*/ 2147483647 w 641"/>
                <a:gd name="T9" fmla="*/ 2147483647 h 427"/>
                <a:gd name="T10" fmla="*/ 0 w 641"/>
                <a:gd name="T11" fmla="*/ 2147483647 h 4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1" h="427">
                  <a:moveTo>
                    <a:pt x="0" y="427"/>
                  </a:moveTo>
                  <a:cubicBezTo>
                    <a:pt x="0" y="427"/>
                    <a:pt x="34" y="242"/>
                    <a:pt x="61" y="164"/>
                  </a:cubicBezTo>
                  <a:cubicBezTo>
                    <a:pt x="88" y="85"/>
                    <a:pt x="115" y="7"/>
                    <a:pt x="183" y="0"/>
                  </a:cubicBezTo>
                  <a:cubicBezTo>
                    <a:pt x="641" y="283"/>
                    <a:pt x="641" y="283"/>
                    <a:pt x="641" y="283"/>
                  </a:cubicBezTo>
                  <a:cubicBezTo>
                    <a:pt x="641" y="283"/>
                    <a:pt x="523" y="193"/>
                    <a:pt x="363" y="271"/>
                  </a:cubicBezTo>
                  <a:cubicBezTo>
                    <a:pt x="202" y="350"/>
                    <a:pt x="0" y="427"/>
                    <a:pt x="0" y="42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9" name="Freeform 11"/>
            <p:cNvSpPr>
              <a:spLocks/>
            </p:cNvSpPr>
            <p:nvPr/>
          </p:nvSpPr>
          <p:spPr bwMode="auto">
            <a:xfrm>
              <a:off x="4727306" y="3553831"/>
              <a:ext cx="1106843" cy="1702236"/>
            </a:xfrm>
            <a:custGeom>
              <a:avLst/>
              <a:gdLst>
                <a:gd name="T0" fmla="*/ 0 w 421"/>
                <a:gd name="T1" fmla="*/ 0 h 646"/>
                <a:gd name="T2" fmla="*/ 2147483647 w 421"/>
                <a:gd name="T3" fmla="*/ 2147483647 h 646"/>
                <a:gd name="T4" fmla="*/ 2147483647 w 421"/>
                <a:gd name="T5" fmla="*/ 2147483647 h 646"/>
                <a:gd name="T6" fmla="*/ 2147483647 w 421"/>
                <a:gd name="T7" fmla="*/ 2147483647 h 646"/>
                <a:gd name="T8" fmla="*/ 2147483647 w 421"/>
                <a:gd name="T9" fmla="*/ 2147483647 h 646"/>
                <a:gd name="T10" fmla="*/ 0 w 421"/>
                <a:gd name="T11" fmla="*/ 0 h 6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1" h="646">
                  <a:moveTo>
                    <a:pt x="0" y="0"/>
                  </a:moveTo>
                  <a:cubicBezTo>
                    <a:pt x="0" y="0"/>
                    <a:pt x="184" y="40"/>
                    <a:pt x="262" y="69"/>
                  </a:cubicBezTo>
                  <a:cubicBezTo>
                    <a:pt x="339" y="98"/>
                    <a:pt x="417" y="128"/>
                    <a:pt x="421" y="196"/>
                  </a:cubicBezTo>
                  <a:cubicBezTo>
                    <a:pt x="125" y="646"/>
                    <a:pt x="125" y="646"/>
                    <a:pt x="125" y="646"/>
                  </a:cubicBezTo>
                  <a:cubicBezTo>
                    <a:pt x="125" y="646"/>
                    <a:pt x="219" y="531"/>
                    <a:pt x="145" y="368"/>
                  </a:cubicBezTo>
                  <a:cubicBezTo>
                    <a:pt x="71" y="205"/>
                    <a:pt x="0" y="0"/>
                    <a:pt x="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dirty="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0" name="Freeform 12"/>
            <p:cNvSpPr>
              <a:spLocks/>
            </p:cNvSpPr>
            <p:nvPr/>
          </p:nvSpPr>
          <p:spPr bwMode="auto">
            <a:xfrm>
              <a:off x="3062093" y="3604796"/>
              <a:ext cx="1709568" cy="1036268"/>
            </a:xfrm>
            <a:custGeom>
              <a:avLst/>
              <a:gdLst>
                <a:gd name="T0" fmla="*/ 2147483647 w 652"/>
                <a:gd name="T1" fmla="*/ 0 h 407"/>
                <a:gd name="T2" fmla="*/ 2147483647 w 652"/>
                <a:gd name="T3" fmla="*/ 2147483647 h 407"/>
                <a:gd name="T4" fmla="*/ 2147483647 w 652"/>
                <a:gd name="T5" fmla="*/ 2147483647 h 407"/>
                <a:gd name="T6" fmla="*/ 0 w 652"/>
                <a:gd name="T7" fmla="*/ 2147483647 h 407"/>
                <a:gd name="T8" fmla="*/ 2147483647 w 652"/>
                <a:gd name="T9" fmla="*/ 2147483647 h 407"/>
                <a:gd name="T10" fmla="*/ 2147483647 w 652"/>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2" h="407">
                  <a:moveTo>
                    <a:pt x="652" y="0"/>
                  </a:moveTo>
                  <a:cubicBezTo>
                    <a:pt x="652" y="0"/>
                    <a:pt x="600" y="181"/>
                    <a:pt x="565" y="256"/>
                  </a:cubicBezTo>
                  <a:cubicBezTo>
                    <a:pt x="530" y="331"/>
                    <a:pt x="496" y="407"/>
                    <a:pt x="427" y="406"/>
                  </a:cubicBezTo>
                  <a:cubicBezTo>
                    <a:pt x="0" y="78"/>
                    <a:pt x="0" y="78"/>
                    <a:pt x="0" y="78"/>
                  </a:cubicBezTo>
                  <a:cubicBezTo>
                    <a:pt x="0" y="78"/>
                    <a:pt x="108" y="180"/>
                    <a:pt x="276" y="118"/>
                  </a:cubicBezTo>
                  <a:cubicBezTo>
                    <a:pt x="443" y="56"/>
                    <a:pt x="652" y="0"/>
                    <a:pt x="652"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dirty="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1" name="Freeform 13"/>
            <p:cNvSpPr>
              <a:spLocks/>
            </p:cNvSpPr>
            <p:nvPr/>
          </p:nvSpPr>
          <p:spPr bwMode="auto">
            <a:xfrm>
              <a:off x="3744833" y="1903450"/>
              <a:ext cx="1019280" cy="1723997"/>
            </a:xfrm>
            <a:custGeom>
              <a:avLst/>
              <a:gdLst>
                <a:gd name="T0" fmla="*/ 2147483647 w 401"/>
                <a:gd name="T1" fmla="*/ 2147483647 h 654"/>
                <a:gd name="T2" fmla="*/ 2147483647 w 401"/>
                <a:gd name="T3" fmla="*/ 2147483647 h 654"/>
                <a:gd name="T4" fmla="*/ 2147483647 w 401"/>
                <a:gd name="T5" fmla="*/ 2147483647 h 654"/>
                <a:gd name="T6" fmla="*/ 2147483647 w 401"/>
                <a:gd name="T7" fmla="*/ 0 h 654"/>
                <a:gd name="T8" fmla="*/ 2147483647 w 401"/>
                <a:gd name="T9" fmla="*/ 2147483647 h 654"/>
                <a:gd name="T10" fmla="*/ 2147483647 w 401"/>
                <a:gd name="T11" fmla="*/ 2147483647 h 6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1" h="654">
                  <a:moveTo>
                    <a:pt x="401" y="654"/>
                  </a:moveTo>
                  <a:cubicBezTo>
                    <a:pt x="401" y="654"/>
                    <a:pt x="222" y="596"/>
                    <a:pt x="148" y="559"/>
                  </a:cubicBezTo>
                  <a:cubicBezTo>
                    <a:pt x="74" y="522"/>
                    <a:pt x="0" y="485"/>
                    <a:pt x="2" y="417"/>
                  </a:cubicBezTo>
                  <a:cubicBezTo>
                    <a:pt x="343" y="0"/>
                    <a:pt x="343" y="0"/>
                    <a:pt x="343" y="0"/>
                  </a:cubicBezTo>
                  <a:cubicBezTo>
                    <a:pt x="343" y="0"/>
                    <a:pt x="238" y="105"/>
                    <a:pt x="294" y="274"/>
                  </a:cubicBezTo>
                  <a:cubicBezTo>
                    <a:pt x="351" y="444"/>
                    <a:pt x="401" y="654"/>
                    <a:pt x="401" y="6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eaLnBrk="0" fontAlgn="base" hangingPunct="0">
                <a:spcBef>
                  <a:spcPct val="0"/>
                </a:spcBef>
                <a:spcAft>
                  <a:spcPct val="0"/>
                </a:spcAft>
              </a:pPr>
              <a:endParaRPr lang="zh-CN" altLang="en-US" dirty="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2" name="Freeform 14"/>
            <p:cNvSpPr>
              <a:spLocks/>
            </p:cNvSpPr>
            <p:nvPr/>
          </p:nvSpPr>
          <p:spPr bwMode="auto">
            <a:xfrm>
              <a:off x="4500069" y="3351625"/>
              <a:ext cx="506379" cy="507952"/>
            </a:xfrm>
            <a:custGeom>
              <a:avLst/>
              <a:gdLst>
                <a:gd name="T0" fmla="*/ 138 w 199"/>
                <a:gd name="T1" fmla="*/ 177 h 199"/>
                <a:gd name="T2" fmla="*/ 21 w 199"/>
                <a:gd name="T3" fmla="*/ 137 h 199"/>
                <a:gd name="T4" fmla="*/ 61 w 199"/>
                <a:gd name="T5" fmla="*/ 21 h 199"/>
                <a:gd name="T6" fmla="*/ 178 w 199"/>
                <a:gd name="T7" fmla="*/ 61 h 199"/>
                <a:gd name="T8" fmla="*/ 138 w 199"/>
                <a:gd name="T9" fmla="*/ 177 h 199"/>
              </a:gdLst>
              <a:ahLst/>
              <a:cxnLst>
                <a:cxn ang="0">
                  <a:pos x="T0" y="T1"/>
                </a:cxn>
                <a:cxn ang="0">
                  <a:pos x="T2" y="T3"/>
                </a:cxn>
                <a:cxn ang="0">
                  <a:pos x="T4" y="T5"/>
                </a:cxn>
                <a:cxn ang="0">
                  <a:pos x="T6" y="T7"/>
                </a:cxn>
                <a:cxn ang="0">
                  <a:pos x="T8" y="T9"/>
                </a:cxn>
              </a:cxnLst>
              <a:rect l="0" t="0" r="r" b="b"/>
              <a:pathLst>
                <a:path w="199" h="199">
                  <a:moveTo>
                    <a:pt x="138" y="177"/>
                  </a:moveTo>
                  <a:cubicBezTo>
                    <a:pt x="95" y="199"/>
                    <a:pt x="43" y="181"/>
                    <a:pt x="21" y="137"/>
                  </a:cubicBezTo>
                  <a:cubicBezTo>
                    <a:pt x="0" y="94"/>
                    <a:pt x="18" y="42"/>
                    <a:pt x="61" y="21"/>
                  </a:cubicBezTo>
                  <a:cubicBezTo>
                    <a:pt x="105" y="0"/>
                    <a:pt x="157" y="18"/>
                    <a:pt x="178" y="61"/>
                  </a:cubicBezTo>
                  <a:cubicBezTo>
                    <a:pt x="199" y="104"/>
                    <a:pt x="181" y="156"/>
                    <a:pt x="138" y="177"/>
                  </a:cubicBezTo>
                  <a:close/>
                </a:path>
              </a:pathLst>
            </a:custGeom>
            <a:gradFill flip="none" rotWithShape="1">
              <a:gsLst>
                <a:gs pos="0">
                  <a:schemeClr val="bg1">
                    <a:lumMod val="85000"/>
                  </a:schemeClr>
                </a:gs>
                <a:gs pos="85000">
                  <a:schemeClr val="tx1">
                    <a:lumMod val="95000"/>
                    <a:lumOff val="5000"/>
                  </a:schemeClr>
                </a:gs>
              </a:gsLst>
              <a:path path="shape">
                <a:fillToRect l="50000" t="50000" r="50000" b="50000"/>
              </a:path>
              <a:tileRect/>
            </a:gradFill>
            <a:ln>
              <a:noFill/>
            </a:ln>
          </p:spPr>
          <p:txBody>
            <a:bodyPr lIns="121920" tIns="60960" rIns="121920" bIns="60960"/>
            <a:lstStyle/>
            <a:p>
              <a:pPr fontAlgn="base">
                <a:spcBef>
                  <a:spcPct val="0"/>
                </a:spcBef>
                <a:spcAft>
                  <a:spcPct val="0"/>
                </a:spcAft>
                <a:defRPr/>
              </a:pPr>
              <a:endParaRPr lang="zh-CN" altLang="en-US" sz="2100">
                <a:solidFill>
                  <a:prstClr val="black"/>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3" name="文本框 3"/>
            <p:cNvSpPr txBox="1">
              <a:spLocks noChangeArrowheads="1"/>
            </p:cNvSpPr>
            <p:nvPr/>
          </p:nvSpPr>
          <p:spPr bwMode="auto">
            <a:xfrm rot="20054926" flipH="1">
              <a:off x="4002169" y="2831240"/>
              <a:ext cx="733465" cy="5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3200" dirty="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01</a:t>
              </a:r>
              <a:endParaRPr lang="zh-CN" altLang="en-US" sz="3200" dirty="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4" name="文本框 4"/>
            <p:cNvSpPr txBox="1">
              <a:spLocks noChangeArrowheads="1"/>
            </p:cNvSpPr>
            <p:nvPr/>
          </p:nvSpPr>
          <p:spPr bwMode="auto">
            <a:xfrm rot="2638511" flipH="1">
              <a:off x="4864847" y="2889850"/>
              <a:ext cx="733465" cy="5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32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02</a:t>
              </a:r>
              <a:endParaRPr lang="zh-CN" altLang="en-US" sz="32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5" name="文本框 5"/>
            <p:cNvSpPr txBox="1">
              <a:spLocks noChangeArrowheads="1"/>
            </p:cNvSpPr>
            <p:nvPr/>
          </p:nvSpPr>
          <p:spPr bwMode="auto">
            <a:xfrm rot="7723110" flipH="1">
              <a:off x="4881895" y="3755228"/>
              <a:ext cx="733466" cy="58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32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03</a:t>
              </a:r>
              <a:endParaRPr lang="zh-CN" altLang="en-US" sz="32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6" name="文本框 6"/>
            <p:cNvSpPr txBox="1">
              <a:spLocks noChangeArrowheads="1"/>
            </p:cNvSpPr>
            <p:nvPr/>
          </p:nvSpPr>
          <p:spPr bwMode="auto">
            <a:xfrm rot="13796400" flipH="1">
              <a:off x="3914939" y="3743540"/>
              <a:ext cx="733466" cy="58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32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04</a:t>
              </a:r>
              <a:endParaRPr lang="zh-CN" altLang="en-US" sz="32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7" name="文本框 7"/>
            <p:cNvSpPr txBox="1">
              <a:spLocks noChangeArrowheads="1"/>
            </p:cNvSpPr>
            <p:nvPr/>
          </p:nvSpPr>
          <p:spPr bwMode="auto">
            <a:xfrm rot="18741522">
              <a:off x="4394940" y="1914407"/>
              <a:ext cx="1409153" cy="55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5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此处键入相关内容。</a:t>
              </a:r>
            </a:p>
          </p:txBody>
        </p:sp>
        <p:sp>
          <p:nvSpPr>
            <p:cNvPr id="18" name="文本框 8"/>
            <p:cNvSpPr txBox="1">
              <a:spLocks noChangeArrowheads="1"/>
            </p:cNvSpPr>
            <p:nvPr/>
          </p:nvSpPr>
          <p:spPr bwMode="auto">
            <a:xfrm rot="1715377">
              <a:off x="5454983" y="3472730"/>
              <a:ext cx="1409153" cy="55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500" dirty="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此处键入相关内容。</a:t>
              </a:r>
            </a:p>
          </p:txBody>
        </p:sp>
        <p:sp>
          <p:nvSpPr>
            <p:cNvPr id="19" name="文本框 9"/>
            <p:cNvSpPr txBox="1">
              <a:spLocks noChangeArrowheads="1"/>
            </p:cNvSpPr>
            <p:nvPr/>
          </p:nvSpPr>
          <p:spPr bwMode="auto">
            <a:xfrm rot="7259512">
              <a:off x="3820425" y="4721404"/>
              <a:ext cx="1409153" cy="55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500" dirty="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此处键入相关内容。</a:t>
              </a:r>
            </a:p>
          </p:txBody>
        </p:sp>
        <p:sp>
          <p:nvSpPr>
            <p:cNvPr id="20" name="文本框 10"/>
            <p:cNvSpPr txBox="1">
              <a:spLocks noChangeArrowheads="1"/>
            </p:cNvSpPr>
            <p:nvPr/>
          </p:nvSpPr>
          <p:spPr bwMode="auto">
            <a:xfrm rot="12883426">
              <a:off x="2740108" y="3074889"/>
              <a:ext cx="1409153" cy="55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500">
                  <a:solidFill>
                    <a:srgbClr val="F2F2F2"/>
                  </a:solidFill>
                  <a:latin typeface="Agency FB" panose="020B0503020202020204" pitchFamily="34" charset="0"/>
                  <a:ea typeface="微软雅黑" panose="020B0503020204020204" pitchFamily="34" charset="-122"/>
                  <a:cs typeface="+mn-ea"/>
                  <a:sym typeface="Agency FB" panose="020B0503020202020204" pitchFamily="34" charset="0"/>
                </a:rPr>
                <a:t>此处键入相关内容。</a:t>
              </a:r>
            </a:p>
          </p:txBody>
        </p:sp>
      </p:grpSp>
      <p:sp>
        <p:nvSpPr>
          <p:cNvPr id="21" name="TextBox 634"/>
          <p:cNvSpPr txBox="1"/>
          <p:nvPr/>
        </p:nvSpPr>
        <p:spPr>
          <a:xfrm>
            <a:off x="872795" y="2754884"/>
            <a:ext cx="4570087" cy="1200266"/>
          </a:xfrm>
          <a:prstGeom prst="rect">
            <a:avLst/>
          </a:prstGeom>
          <a:noFill/>
        </p:spPr>
        <p:txBody>
          <a:bodyPr wrap="square" lIns="91377" tIns="45689" rIns="91377" bIns="45689" rtlCol="0">
            <a:spAutoFit/>
          </a:bodyPr>
          <a:lstStyle/>
          <a:p>
            <a:pPr>
              <a:lnSpc>
                <a:spcPct val="150000"/>
              </a:lnSpc>
            </a:pPr>
            <a:r>
              <a:rPr lang="zh-CN" altLang="en-US" sz="1600" dirty="0">
                <a:latin typeface="Agency FB" panose="020B0503020202020204" pitchFamily="34" charset="0"/>
                <a:ea typeface="微软雅黑" panose="020B0503020204020204" pitchFamily="34" charset="-122"/>
                <a:cs typeface="+mn-ea"/>
                <a:sym typeface="Agency FB" panose="020B0503020202020204" pitchFamily="34" charset="0"/>
              </a:rPr>
              <a:t>点击更改内容点击更改内容点击更改内容点击更改内容点击更改内容点击更改内容点击更改内容点击更改内容点击更改内容</a:t>
            </a:r>
            <a:endParaRPr lang="zh-CN" altLang="zh-CN" sz="1600" dirty="0">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22" name="TextBox 635"/>
          <p:cNvSpPr txBox="1"/>
          <p:nvPr/>
        </p:nvSpPr>
        <p:spPr>
          <a:xfrm>
            <a:off x="858698" y="2076667"/>
            <a:ext cx="3228850" cy="523091"/>
          </a:xfrm>
          <a:prstGeom prst="rect">
            <a:avLst/>
          </a:prstGeom>
          <a:noFill/>
        </p:spPr>
        <p:txBody>
          <a:bodyPr wrap="square" lIns="91377" tIns="45689" rIns="91377" bIns="45689" rtlCol="0">
            <a:spAutoFit/>
          </a:bodyPr>
          <a:lstStyle/>
          <a:p>
            <a:r>
              <a:rPr lang="zh-CN" altLang="en-US" sz="2800" dirty="0">
                <a:solidFill>
                  <a:schemeClr val="accent1"/>
                </a:solidFill>
                <a:latin typeface="Agency FB" panose="020B0503020202020204" pitchFamily="34" charset="0"/>
                <a:ea typeface="微软雅黑" panose="020B0503020204020204" pitchFamily="34" charset="-122"/>
                <a:cs typeface="+mn-ea"/>
                <a:sym typeface="Agency FB" panose="020B0503020202020204" pitchFamily="34" charset="0"/>
              </a:rPr>
              <a:t>单击此处添加标题</a:t>
            </a:r>
          </a:p>
        </p:txBody>
      </p:sp>
      <p:sp>
        <p:nvSpPr>
          <p:cNvPr id="23" name="Oval 65"/>
          <p:cNvSpPr>
            <a:spLocks noChangeArrowheads="1"/>
          </p:cNvSpPr>
          <p:nvPr/>
        </p:nvSpPr>
        <p:spPr bwMode="auto">
          <a:xfrm rot="10800000">
            <a:off x="5301749" y="5780029"/>
            <a:ext cx="6458322" cy="86453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91376" tIns="45689" rIns="91376" bIns="45689" anchor="ctr"/>
          <a:lstStyle/>
          <a:p>
            <a:pPr>
              <a:defRPr/>
            </a:pPr>
            <a:endParaRPr lang="zh-CN" altLang="en-US">
              <a:sym typeface="Agency FB" panose="020B0503020202020204" pitchFamily="34" charset="0"/>
            </a:endParaRPr>
          </a:p>
        </p:txBody>
      </p:sp>
    </p:spTree>
    <p:extLst>
      <p:ext uri="{BB962C8B-B14F-4D97-AF65-F5344CB8AC3E}">
        <p14:creationId xmlns:p14="http://schemas.microsoft.com/office/powerpoint/2010/main" val="6506634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8" presetClass="emph" presetSubtype="0" repeatCount="indefinite" fill="hold" nodeType="withEffect">
                                  <p:stCondLst>
                                    <p:cond delay="0"/>
                                  </p:stCondLst>
                                  <p:childTnLst>
                                    <p:animRot by="-21600000">
                                      <p:cBhvr>
                                        <p:cTn id="14" dur="2750" fill="hold"/>
                                        <p:tgtEl>
                                          <p:spTgt spid="3"/>
                                        </p:tgtEl>
                                        <p:attrNameLst>
                                          <p:attrName>r</p:attrName>
                                        </p:attrNameLst>
                                      </p:cBhvr>
                                    </p:animRo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50" fill="hold"/>
                                        <p:tgtEl>
                                          <p:spTgt spid="21"/>
                                        </p:tgtEl>
                                        <p:attrNameLst>
                                          <p:attrName>ppt_w</p:attrName>
                                        </p:attrNameLst>
                                      </p:cBhvr>
                                      <p:tavLst>
                                        <p:tav tm="0">
                                          <p:val>
                                            <p:fltVal val="0"/>
                                          </p:val>
                                        </p:tav>
                                        <p:tav tm="100000">
                                          <p:val>
                                            <p:strVal val="#ppt_w"/>
                                          </p:val>
                                        </p:tav>
                                      </p:tavLst>
                                    </p:anim>
                                    <p:anim calcmode="lin" valueType="num">
                                      <p:cBhvr>
                                        <p:cTn id="23" dur="550" fill="hold"/>
                                        <p:tgtEl>
                                          <p:spTgt spid="21"/>
                                        </p:tgtEl>
                                        <p:attrNameLst>
                                          <p:attrName>ppt_h</p:attrName>
                                        </p:attrNameLst>
                                      </p:cBhvr>
                                      <p:tavLst>
                                        <p:tav tm="0">
                                          <p:val>
                                            <p:fltVal val="0"/>
                                          </p:val>
                                        </p:tav>
                                        <p:tav tm="100000">
                                          <p:val>
                                            <p:strVal val="#ppt_h"/>
                                          </p:val>
                                        </p:tav>
                                      </p:tavLst>
                                    </p:anim>
                                    <p:animEffect transition="in" filter="fade">
                                      <p:cBhvr>
                                        <p:cTn id="24" dur="550"/>
                                        <p:tgtEl>
                                          <p:spTgt spid="21"/>
                                        </p:tgtEl>
                                      </p:cBhvr>
                                    </p:animEffect>
                                  </p:childTnLst>
                                </p:cTn>
                              </p:par>
                            </p:childTnLst>
                          </p:cTn>
                        </p:par>
                        <p:par>
                          <p:cTn id="25" fill="hold">
                            <p:stCondLst>
                              <p:cond delay="2750"/>
                            </p:stCondLst>
                            <p:childTnLst>
                              <p:par>
                                <p:cTn id="26" presetID="14" presetClass="entr" presetSubtype="1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A6B7D76-5C68-4CAB-B08E-295718643A57}"/>
              </a:ext>
            </a:extLst>
          </p:cNvPr>
          <p:cNvPicPr>
            <a:picLocks noChangeAspect="1"/>
          </p:cNvPicPr>
          <p:nvPr/>
        </p:nvPicPr>
        <p:blipFill>
          <a:blip r:embed="rId3">
            <a:lum bright="70000" contrast="-70000"/>
          </a:blip>
          <a:srcRect/>
          <a:stretch>
            <a:fillRect/>
          </a:stretch>
        </p:blipFill>
        <p:spPr>
          <a:xfrm>
            <a:off x="2061040" y="2422130"/>
            <a:ext cx="3863056" cy="3868839"/>
          </a:xfrm>
          <a:custGeom>
            <a:avLst/>
            <a:gdLst>
              <a:gd name="connsiteX0" fmla="*/ 0 w 4072481"/>
              <a:gd name="connsiteY0" fmla="*/ 0 h 4078577"/>
              <a:gd name="connsiteX1" fmla="*/ 1999121 w 4072481"/>
              <a:gd name="connsiteY1" fmla="*/ 0 h 4078577"/>
              <a:gd name="connsiteX2" fmla="*/ 1972498 w 4072481"/>
              <a:gd name="connsiteY2" fmla="*/ 87097 h 4078577"/>
              <a:gd name="connsiteX3" fmla="*/ 1907596 w 4072481"/>
              <a:gd name="connsiteY3" fmla="*/ 657938 h 4078577"/>
              <a:gd name="connsiteX4" fmla="*/ 2733481 w 4072481"/>
              <a:gd name="connsiteY4" fmla="*/ 2124471 h 4078577"/>
              <a:gd name="connsiteX5" fmla="*/ 3559366 w 4072481"/>
              <a:gd name="connsiteY5" fmla="*/ 657938 h 4078577"/>
              <a:gd name="connsiteX6" fmla="*/ 3494464 w 4072481"/>
              <a:gd name="connsiteY6" fmla="*/ 87097 h 4078577"/>
              <a:gd name="connsiteX7" fmla="*/ 3467841 w 4072481"/>
              <a:gd name="connsiteY7" fmla="*/ 0 h 4078577"/>
              <a:gd name="connsiteX8" fmla="*/ 4072481 w 4072481"/>
              <a:gd name="connsiteY8" fmla="*/ 0 h 4078577"/>
              <a:gd name="connsiteX9" fmla="*/ 4072481 w 4072481"/>
              <a:gd name="connsiteY9" fmla="*/ 907283 h 4078577"/>
              <a:gd name="connsiteX10" fmla="*/ 3999032 w 4072481"/>
              <a:gd name="connsiteY10" fmla="*/ 927777 h 4078577"/>
              <a:gd name="connsiteX11" fmla="*/ 3207905 w 4072481"/>
              <a:gd name="connsiteY11" fmla="*/ 2221044 h 4078577"/>
              <a:gd name="connsiteX12" fmla="*/ 3795577 w 4072481"/>
              <a:gd name="connsiteY12" fmla="*/ 3798209 h 4078577"/>
              <a:gd name="connsiteX13" fmla="*/ 4048437 w 4072481"/>
              <a:gd name="connsiteY13" fmla="*/ 3771288 h 4078577"/>
              <a:gd name="connsiteX14" fmla="*/ 4072481 w 4072481"/>
              <a:gd name="connsiteY14" fmla="*/ 3760547 h 4078577"/>
              <a:gd name="connsiteX15" fmla="*/ 4072481 w 4072481"/>
              <a:gd name="connsiteY15" fmla="*/ 4078577 h 4078577"/>
              <a:gd name="connsiteX16" fmla="*/ 0 w 4072481"/>
              <a:gd name="connsiteY16" fmla="*/ 4078577 h 407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72481" h="4078577">
                <a:moveTo>
                  <a:pt x="0" y="0"/>
                </a:moveTo>
                <a:lnTo>
                  <a:pt x="1999121" y="0"/>
                </a:lnTo>
                <a:lnTo>
                  <a:pt x="1972498" y="87097"/>
                </a:lnTo>
                <a:cubicBezTo>
                  <a:pt x="1930706" y="262551"/>
                  <a:pt x="1907596" y="455452"/>
                  <a:pt x="1907596" y="657938"/>
                </a:cubicBezTo>
                <a:cubicBezTo>
                  <a:pt x="1907596" y="1467882"/>
                  <a:pt x="2277357" y="2124471"/>
                  <a:pt x="2733481" y="2124471"/>
                </a:cubicBezTo>
                <a:cubicBezTo>
                  <a:pt x="3189605" y="2124471"/>
                  <a:pt x="3559366" y="1467882"/>
                  <a:pt x="3559366" y="657938"/>
                </a:cubicBezTo>
                <a:cubicBezTo>
                  <a:pt x="3559366" y="455452"/>
                  <a:pt x="3536256" y="262551"/>
                  <a:pt x="3494464" y="87097"/>
                </a:cubicBezTo>
                <a:lnTo>
                  <a:pt x="3467841" y="0"/>
                </a:lnTo>
                <a:lnTo>
                  <a:pt x="4072481" y="0"/>
                </a:lnTo>
                <a:lnTo>
                  <a:pt x="4072481" y="907283"/>
                </a:lnTo>
                <a:lnTo>
                  <a:pt x="3999032" y="927777"/>
                </a:lnTo>
                <a:cubicBezTo>
                  <a:pt x="3638046" y="1058893"/>
                  <a:pt x="3310287" y="1570978"/>
                  <a:pt x="3207905" y="2221044"/>
                </a:cubicBezTo>
                <a:cubicBezTo>
                  <a:pt x="3081897" y="3021126"/>
                  <a:pt x="3345006" y="3727247"/>
                  <a:pt x="3795577" y="3798209"/>
                </a:cubicBezTo>
                <a:cubicBezTo>
                  <a:pt x="3880059" y="3811514"/>
                  <a:pt x="3965132" y="3801545"/>
                  <a:pt x="4048437" y="3771288"/>
                </a:cubicBezTo>
                <a:lnTo>
                  <a:pt x="4072481" y="3760547"/>
                </a:lnTo>
                <a:lnTo>
                  <a:pt x="4072481" y="4078577"/>
                </a:lnTo>
                <a:lnTo>
                  <a:pt x="0" y="4078577"/>
                </a:lnTo>
                <a:close/>
              </a:path>
            </a:pathLst>
          </a:custGeom>
        </p:spPr>
      </p:pic>
      <p:sp>
        <p:nvSpPr>
          <p:cNvPr id="5" name="文本框 4">
            <a:extLst>
              <a:ext uri="{FF2B5EF4-FFF2-40B4-BE49-F238E27FC236}">
                <a16:creationId xmlns:a16="http://schemas.microsoft.com/office/drawing/2014/main" id="{141A9ADB-20DE-4D83-A153-9406B3A3FD61}"/>
              </a:ext>
            </a:extLst>
          </p:cNvPr>
          <p:cNvSpPr txBox="1"/>
          <p:nvPr/>
        </p:nvSpPr>
        <p:spPr>
          <a:xfrm>
            <a:off x="3615913" y="1579899"/>
            <a:ext cx="2126684" cy="2215991"/>
          </a:xfrm>
          <a:prstGeom prst="rect">
            <a:avLst/>
          </a:prstGeom>
          <a:noFill/>
        </p:spPr>
        <p:txBody>
          <a:bodyPr wrap="square" rtlCol="0">
            <a:spAutoFit/>
          </a:bodyPr>
          <a:lstStyle/>
          <a:p>
            <a:r>
              <a:rPr lang="zh-CN" altLang="en-US" sz="13800" dirty="0">
                <a:solidFill>
                  <a:srgbClr val="DAD6BD"/>
                </a:solidFill>
                <a:latin typeface="叶根友毛笔行书简体" panose="02010601030101010101" pitchFamily="2" charset="-122"/>
                <a:ea typeface="叶根友毛笔行书简体" panose="02010601030101010101" pitchFamily="2" charset="-122"/>
              </a:rPr>
              <a:t>感</a:t>
            </a:r>
          </a:p>
        </p:txBody>
      </p:sp>
      <p:sp>
        <p:nvSpPr>
          <p:cNvPr id="6" name="文本框 5">
            <a:extLst>
              <a:ext uri="{FF2B5EF4-FFF2-40B4-BE49-F238E27FC236}">
                <a16:creationId xmlns:a16="http://schemas.microsoft.com/office/drawing/2014/main" id="{B50575FE-F2EB-47C3-9AFB-B159856DF7F3}"/>
              </a:ext>
            </a:extLst>
          </p:cNvPr>
          <p:cNvSpPr txBox="1"/>
          <p:nvPr/>
        </p:nvSpPr>
        <p:spPr>
          <a:xfrm>
            <a:off x="4922314" y="3171792"/>
            <a:ext cx="2126684" cy="1569660"/>
          </a:xfrm>
          <a:prstGeom prst="rect">
            <a:avLst/>
          </a:prstGeom>
          <a:noFill/>
        </p:spPr>
        <p:txBody>
          <a:bodyPr wrap="square" rtlCol="0">
            <a:spAutoFit/>
          </a:bodyPr>
          <a:lstStyle/>
          <a:p>
            <a:r>
              <a:rPr lang="zh-CN" altLang="en-US" sz="9600" dirty="0">
                <a:solidFill>
                  <a:srgbClr val="DAD6BD"/>
                </a:solidFill>
                <a:latin typeface="叶根友毛笔行书简体" panose="02010601030101010101" pitchFamily="2" charset="-122"/>
                <a:ea typeface="叶根友毛笔行书简体" panose="02010601030101010101" pitchFamily="2" charset="-122"/>
              </a:rPr>
              <a:t>谢</a:t>
            </a:r>
          </a:p>
        </p:txBody>
      </p:sp>
      <p:grpSp>
        <p:nvGrpSpPr>
          <p:cNvPr id="7" name="组合 6">
            <a:extLst>
              <a:ext uri="{FF2B5EF4-FFF2-40B4-BE49-F238E27FC236}">
                <a16:creationId xmlns:a16="http://schemas.microsoft.com/office/drawing/2014/main" id="{790AD149-6D50-4827-B26B-DC71967766CD}"/>
              </a:ext>
            </a:extLst>
          </p:cNvPr>
          <p:cNvGrpSpPr/>
          <p:nvPr/>
        </p:nvGrpSpPr>
        <p:grpSpPr>
          <a:xfrm>
            <a:off x="5423046" y="2582862"/>
            <a:ext cx="574675" cy="708025"/>
            <a:chOff x="10011" y="3110"/>
            <a:chExt cx="905" cy="1115"/>
          </a:xfrm>
        </p:grpSpPr>
        <p:pic>
          <p:nvPicPr>
            <p:cNvPr id="8" name="图片 7" descr="e22d588f76c65d90c1e351fdaa4122de">
              <a:extLst>
                <a:ext uri="{FF2B5EF4-FFF2-40B4-BE49-F238E27FC236}">
                  <a16:creationId xmlns:a16="http://schemas.microsoft.com/office/drawing/2014/main" id="{0B1BC2B4-0253-4FB6-934F-EED96C89F485}"/>
                </a:ext>
              </a:extLst>
            </p:cNvPr>
            <p:cNvPicPr>
              <a:picLocks noChangeAspect="1"/>
            </p:cNvPicPr>
            <p:nvPr/>
          </p:nvPicPr>
          <p:blipFill>
            <a:blip r:embed="rId4"/>
            <a:srcRect l="6209" r="9917"/>
            <a:stretch>
              <a:fillRect/>
            </a:stretch>
          </p:blipFill>
          <p:spPr>
            <a:xfrm>
              <a:off x="10011" y="3156"/>
              <a:ext cx="905" cy="1056"/>
            </a:xfrm>
            <a:prstGeom prst="rect">
              <a:avLst/>
            </a:prstGeom>
          </p:spPr>
        </p:pic>
        <p:sp>
          <p:nvSpPr>
            <p:cNvPr id="9" name="文本框 8">
              <a:extLst>
                <a:ext uri="{FF2B5EF4-FFF2-40B4-BE49-F238E27FC236}">
                  <a16:creationId xmlns:a16="http://schemas.microsoft.com/office/drawing/2014/main" id="{56036DF4-F6A5-4496-907F-620BEAF0921F}"/>
                </a:ext>
              </a:extLst>
            </p:cNvPr>
            <p:cNvSpPr txBox="1"/>
            <p:nvPr/>
          </p:nvSpPr>
          <p:spPr>
            <a:xfrm>
              <a:off x="10289" y="3110"/>
              <a:ext cx="608" cy="1115"/>
            </a:xfrm>
            <a:prstGeom prst="rect">
              <a:avLst/>
            </a:prstGeom>
            <a:noFill/>
          </p:spPr>
          <p:txBody>
            <a:bodyPr wrap="square" rtlCol="0">
              <a:spAutoFit/>
            </a:bodyPr>
            <a:lstStyle/>
            <a:p>
              <a:r>
                <a:rPr lang="zh-CN" altLang="en-US" sz="1000" dirty="0">
                  <a:solidFill>
                    <a:srgbClr val="DAD6BD"/>
                  </a:solidFill>
                  <a:latin typeface="叶根友毛笔行书简体" panose="02010601030101010101" pitchFamily="2" charset="-122"/>
                  <a:ea typeface="叶根友毛笔行书简体" panose="02010601030101010101" pitchFamily="2" charset="-122"/>
                </a:rPr>
                <a:t>商务通用</a:t>
              </a:r>
            </a:p>
          </p:txBody>
        </p:sp>
      </p:grpSp>
      <p:sp>
        <p:nvSpPr>
          <p:cNvPr id="10" name="文本框 9">
            <a:extLst>
              <a:ext uri="{FF2B5EF4-FFF2-40B4-BE49-F238E27FC236}">
                <a16:creationId xmlns:a16="http://schemas.microsoft.com/office/drawing/2014/main" id="{F213D903-5F23-4ACA-AC22-877927438E59}"/>
              </a:ext>
            </a:extLst>
          </p:cNvPr>
          <p:cNvSpPr txBox="1"/>
          <p:nvPr/>
        </p:nvSpPr>
        <p:spPr>
          <a:xfrm>
            <a:off x="887406" y="4149866"/>
            <a:ext cx="4667568" cy="338554"/>
          </a:xfrm>
          <a:prstGeom prst="rect">
            <a:avLst/>
          </a:prstGeom>
          <a:noFill/>
        </p:spPr>
        <p:txBody>
          <a:bodyPr wrap="square" rtlCol="0">
            <a:spAutoFit/>
          </a:bodyPr>
          <a:lstStyle/>
          <a:p>
            <a:r>
              <a:rPr lang="zh-CN" altLang="en-US" sz="1600" dirty="0">
                <a:solidFill>
                  <a:srgbClr val="DAD6BD"/>
                </a:solidFill>
                <a:latin typeface="叶根友毛笔行书简体" panose="02010601030101010101" pitchFamily="2" charset="-122"/>
                <a:ea typeface="叶根友毛笔行书简体" panose="02010601030101010101" pitchFamily="2" charset="-122"/>
              </a:rPr>
              <a:t>实用于教育培训、商务</a:t>
            </a:r>
            <a:r>
              <a:rPr lang="zh-CN" altLang="en-US" sz="1600">
                <a:solidFill>
                  <a:srgbClr val="DAD6BD"/>
                </a:solidFill>
                <a:latin typeface="叶根友毛笔行书简体" panose="02010601030101010101" pitchFamily="2" charset="-122"/>
                <a:ea typeface="叶根友毛笔行书简体" panose="02010601030101010101" pitchFamily="2" charset="-122"/>
              </a:rPr>
              <a:t>汇报、年终总结</a:t>
            </a:r>
            <a:r>
              <a:rPr lang="zh-CN" altLang="en-US" sz="1600" dirty="0">
                <a:solidFill>
                  <a:srgbClr val="DAD6BD"/>
                </a:solidFill>
                <a:latin typeface="叶根友毛笔行书简体" panose="02010601030101010101" pitchFamily="2" charset="-122"/>
                <a:ea typeface="叶根友毛笔行书简体" panose="02010601030101010101" pitchFamily="2" charset="-122"/>
              </a:rPr>
              <a:t>等</a:t>
            </a:r>
          </a:p>
        </p:txBody>
      </p:sp>
      <p:sp>
        <p:nvSpPr>
          <p:cNvPr id="11" name="文本框 10">
            <a:extLst>
              <a:ext uri="{FF2B5EF4-FFF2-40B4-BE49-F238E27FC236}">
                <a16:creationId xmlns:a16="http://schemas.microsoft.com/office/drawing/2014/main" id="{9B6A93F2-5506-4232-9772-9A6D5BFFE5CC}"/>
              </a:ext>
            </a:extLst>
          </p:cNvPr>
          <p:cNvSpPr txBox="1"/>
          <p:nvPr/>
        </p:nvSpPr>
        <p:spPr>
          <a:xfrm>
            <a:off x="887406" y="4425345"/>
            <a:ext cx="4211955" cy="521970"/>
          </a:xfrm>
          <a:prstGeom prst="rect">
            <a:avLst/>
          </a:prstGeom>
          <a:noFill/>
        </p:spPr>
        <p:txBody>
          <a:bodyPr wrap="square" rtlCol="0" anchor="t">
            <a:spAutoFit/>
          </a:bodyPr>
          <a:lstStyle/>
          <a:p>
            <a:pPr algn="r"/>
            <a:r>
              <a:rPr lang="zh-CN" altLang="en-US" sz="1400" dirty="0">
                <a:solidFill>
                  <a:srgbClr val="DAD6BD"/>
                </a:solidFill>
                <a:latin typeface="方正静蕾简体" panose="02000000000000000000" pitchFamily="2" charset="-122"/>
                <a:ea typeface="方正静蕾简体" panose="02000000000000000000" pitchFamily="2" charset="-122"/>
                <a:sym typeface="+mn-ea"/>
              </a:rPr>
              <a:t>It should be used in education, training, construction, architecture, architecture and so on</a:t>
            </a:r>
          </a:p>
        </p:txBody>
      </p:sp>
      <p:sp>
        <p:nvSpPr>
          <p:cNvPr id="12" name="文本框 11">
            <a:extLst>
              <a:ext uri="{FF2B5EF4-FFF2-40B4-BE49-F238E27FC236}">
                <a16:creationId xmlns:a16="http://schemas.microsoft.com/office/drawing/2014/main" id="{98564D6E-F35B-42D6-B98E-40AD73EAD5AF}"/>
              </a:ext>
            </a:extLst>
          </p:cNvPr>
          <p:cNvSpPr txBox="1"/>
          <p:nvPr/>
        </p:nvSpPr>
        <p:spPr>
          <a:xfrm>
            <a:off x="4379149" y="4158975"/>
            <a:ext cx="2126684" cy="2215991"/>
          </a:xfrm>
          <a:prstGeom prst="rect">
            <a:avLst/>
          </a:prstGeom>
          <a:noFill/>
        </p:spPr>
        <p:txBody>
          <a:bodyPr wrap="square" rtlCol="0">
            <a:spAutoFit/>
          </a:bodyPr>
          <a:lstStyle/>
          <a:p>
            <a:r>
              <a:rPr lang="zh-CN" altLang="en-US" sz="13800" dirty="0">
                <a:solidFill>
                  <a:srgbClr val="DAD6BD"/>
                </a:solidFill>
                <a:latin typeface="叶根友毛笔行书简体" panose="02010601030101010101" pitchFamily="2" charset="-122"/>
                <a:ea typeface="叶根友毛笔行书简体" panose="02010601030101010101" pitchFamily="2" charset="-122"/>
              </a:rPr>
              <a:t>您</a:t>
            </a:r>
          </a:p>
        </p:txBody>
      </p:sp>
    </p:spTree>
    <p:extLst>
      <p:ext uri="{BB962C8B-B14F-4D97-AF65-F5344CB8AC3E}">
        <p14:creationId xmlns:p14="http://schemas.microsoft.com/office/powerpoint/2010/main" val="2901324101"/>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61A8CC25-D6F5-4BA6-A601-AE77B4C6C21C}"/>
              </a:ext>
            </a:extLst>
          </p:cNvPr>
          <p:cNvSpPr txBox="1">
            <a:spLocks/>
          </p:cNvSpPr>
          <p:nvPr/>
        </p:nvSpPr>
        <p:spPr>
          <a:xfrm>
            <a:off x="4971159" y="3027510"/>
            <a:ext cx="1641051" cy="1569930"/>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rgbClr val="DDDCC5"/>
                </a:solidFill>
                <a:latin typeface="Brush Script MT" panose="03060802040406070304" pitchFamily="66" charset="0"/>
                <a:ea typeface="叶根友毛笔行书简体" panose="02010601030101010101" pitchFamily="2" charset="-122"/>
                <a:cs typeface="Arial" panose="020B0604020202020204" pitchFamily="34" charset="0"/>
              </a:rPr>
              <a:t>01</a:t>
            </a:r>
          </a:p>
        </p:txBody>
      </p:sp>
      <p:sp>
        <p:nvSpPr>
          <p:cNvPr id="3" name="文本框 58">
            <a:extLst>
              <a:ext uri="{FF2B5EF4-FFF2-40B4-BE49-F238E27FC236}">
                <a16:creationId xmlns:a16="http://schemas.microsoft.com/office/drawing/2014/main" id="{7AD55E31-842C-4EF3-A36C-914126557C28}"/>
              </a:ext>
            </a:extLst>
          </p:cNvPr>
          <p:cNvSpPr txBox="1"/>
          <p:nvPr/>
        </p:nvSpPr>
        <p:spPr>
          <a:xfrm>
            <a:off x="6792231" y="3825965"/>
            <a:ext cx="3173070" cy="579843"/>
          </a:xfrm>
          <a:prstGeom prst="rect">
            <a:avLst/>
          </a:prstGeom>
          <a:noFill/>
        </p:spPr>
        <p:txBody>
          <a:bodyPr wrap="square" lIns="86683" tIns="43341" rIns="86683" bIns="43341">
            <a:spAutoFit/>
          </a:bodyPr>
          <a:lstStyle/>
          <a:p>
            <a:pPr algn="ctr"/>
            <a:r>
              <a:rPr lang="zh-CN" altLang="en-US" sz="3200" dirty="0">
                <a:solidFill>
                  <a:srgbClr val="DDDCC5"/>
                </a:solidFill>
                <a:latin typeface="叶根友毛笔行书简体" panose="02010601030101010101" pitchFamily="2" charset="-122"/>
                <a:ea typeface="叶根友毛笔行书简体" panose="02010601030101010101" pitchFamily="2" charset="-122"/>
              </a:rPr>
              <a:t>年度工作概述</a:t>
            </a:r>
          </a:p>
        </p:txBody>
      </p:sp>
      <p:sp>
        <p:nvSpPr>
          <p:cNvPr id="4" name="文本框 59">
            <a:extLst>
              <a:ext uri="{FF2B5EF4-FFF2-40B4-BE49-F238E27FC236}">
                <a16:creationId xmlns:a16="http://schemas.microsoft.com/office/drawing/2014/main" id="{9E6C6F3C-8B92-4A2B-A4EF-18A2A1358920}"/>
              </a:ext>
            </a:extLst>
          </p:cNvPr>
          <p:cNvSpPr txBox="1"/>
          <p:nvPr/>
        </p:nvSpPr>
        <p:spPr>
          <a:xfrm>
            <a:off x="6792226" y="3252919"/>
            <a:ext cx="1863022" cy="579843"/>
          </a:xfrm>
          <a:prstGeom prst="rect">
            <a:avLst/>
          </a:prstGeom>
          <a:noFill/>
        </p:spPr>
        <p:txBody>
          <a:bodyPr wrap="none" lIns="86683" tIns="43341" rIns="86683" bIns="43341">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3199" dirty="0">
                <a:solidFill>
                  <a:srgbClr val="DDDCC5"/>
                </a:solidFill>
                <a:latin typeface="叶根友毛笔行书简体" panose="02010601030101010101" pitchFamily="2" charset="-122"/>
                <a:ea typeface="叶根友毛笔行书简体" panose="02010601030101010101" pitchFamily="2" charset="-122"/>
                <a:cs typeface="Arial" panose="020B0604020202020204" pitchFamily="34" charset="0"/>
              </a:rPr>
              <a:t>Part One</a:t>
            </a:r>
            <a:endParaRPr lang="zh-CN" altLang="en-US" sz="3199" dirty="0">
              <a:solidFill>
                <a:srgbClr val="DDDCC5"/>
              </a:solidFill>
              <a:latin typeface="叶根友毛笔行书简体" panose="02010601030101010101" pitchFamily="2" charset="-122"/>
              <a:ea typeface="叶根友毛笔行书简体" panose="02010601030101010101" pitchFamily="2" charset="-122"/>
              <a:cs typeface="Arial" panose="020B0604020202020204" pitchFamily="34" charset="0"/>
            </a:endParaRPr>
          </a:p>
        </p:txBody>
      </p:sp>
      <p:cxnSp>
        <p:nvCxnSpPr>
          <p:cNvPr id="5" name="Straight Connector 13">
            <a:extLst>
              <a:ext uri="{FF2B5EF4-FFF2-40B4-BE49-F238E27FC236}">
                <a16:creationId xmlns:a16="http://schemas.microsoft.com/office/drawing/2014/main" id="{AF88E0A5-6662-4453-A8F3-213E843718C6}"/>
              </a:ext>
            </a:extLst>
          </p:cNvPr>
          <p:cNvCxnSpPr>
            <a:cxnSpLocks noChangeShapeType="1"/>
          </p:cNvCxnSpPr>
          <p:nvPr/>
        </p:nvCxnSpPr>
        <p:spPr bwMode="auto">
          <a:xfrm flipH="1">
            <a:off x="4046638" y="4589501"/>
            <a:ext cx="5854842" cy="0"/>
          </a:xfrm>
          <a:prstGeom prst="line">
            <a:avLst/>
          </a:prstGeom>
          <a:noFill/>
          <a:ln w="19050" cap="sq" algn="ctr">
            <a:solidFill>
              <a:srgbClr val="DEDCC3"/>
            </a:solidFill>
            <a:miter lim="800000"/>
            <a:headEnd type="oval" w="med" len="med"/>
            <a:tailEnd/>
          </a:ln>
          <a:extLst>
            <a:ext uri="{909E8E84-426E-40DD-AFC4-6F175D3DCCD1}">
              <a14:hiddenFill xmlns:a14="http://schemas.microsoft.com/office/drawing/2010/main">
                <a:noFill/>
              </a14:hiddenFill>
            </a:ext>
          </a:extLst>
        </p:spPr>
      </p:cxnSp>
      <p:sp>
        <p:nvSpPr>
          <p:cNvPr id="6" name="文本框 66">
            <a:extLst>
              <a:ext uri="{FF2B5EF4-FFF2-40B4-BE49-F238E27FC236}">
                <a16:creationId xmlns:a16="http://schemas.microsoft.com/office/drawing/2014/main" id="{96AD499B-9F06-4645-B00C-445DC75D8D58}"/>
              </a:ext>
            </a:extLst>
          </p:cNvPr>
          <p:cNvSpPr txBox="1">
            <a:spLocks noChangeArrowheads="1"/>
          </p:cNvSpPr>
          <p:nvPr/>
        </p:nvSpPr>
        <p:spPr bwMode="auto">
          <a:xfrm>
            <a:off x="4334580" y="4853471"/>
            <a:ext cx="5470919" cy="83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66" dirty="0">
                <a:solidFill>
                  <a:srgbClr val="DDDCC5"/>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066" dirty="0">
              <a:solidFill>
                <a:srgbClr val="DDDCC5"/>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979056618"/>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TextBox 232"/>
          <p:cNvSpPr txBox="1"/>
          <p:nvPr/>
        </p:nvSpPr>
        <p:spPr bwMode="auto">
          <a:xfrm>
            <a:off x="6814246" y="2724087"/>
            <a:ext cx="1755609" cy="502766"/>
          </a:xfrm>
          <a:prstGeom prst="rect">
            <a:avLst/>
          </a:prstGeom>
          <a:noFill/>
        </p:spPr>
        <p:txBody>
          <a:bodyPr wrap="none">
            <a:spAutoFit/>
          </a:bodyPr>
          <a:lstStyle/>
          <a:p>
            <a:pPr algn="ctr">
              <a:defRPr/>
            </a:pPr>
            <a:r>
              <a:rPr lang="zh-CN" altLang="en-US" sz="2667" b="1" spc="400" dirty="0">
                <a:solidFill>
                  <a:prstClr val="black">
                    <a:lumMod val="75000"/>
                    <a:lumOff val="25000"/>
                  </a:prst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添加标题</a:t>
            </a:r>
          </a:p>
        </p:txBody>
      </p:sp>
      <p:sp>
        <p:nvSpPr>
          <p:cNvPr id="234" name="矩形 1"/>
          <p:cNvSpPr>
            <a:spLocks noChangeArrowheads="1"/>
          </p:cNvSpPr>
          <p:nvPr/>
        </p:nvSpPr>
        <p:spPr bwMode="auto">
          <a:xfrm>
            <a:off x="6813156" y="3218362"/>
            <a:ext cx="4512501" cy="181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867"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p>
        </p:txBody>
      </p:sp>
      <p:grpSp>
        <p:nvGrpSpPr>
          <p:cNvPr id="2" name="组合 1"/>
          <p:cNvGrpSpPr/>
          <p:nvPr/>
        </p:nvGrpSpPr>
        <p:grpSpPr>
          <a:xfrm>
            <a:off x="1792983" y="3989851"/>
            <a:ext cx="1576916" cy="1572684"/>
            <a:chOff x="1344737" y="2992388"/>
            <a:chExt cx="1182687" cy="1179513"/>
          </a:xfrm>
          <a:effectLst>
            <a:outerShdw blurRad="50800" dist="38100" dir="16200000" rotWithShape="0">
              <a:prstClr val="black">
                <a:alpha val="40000"/>
              </a:prstClr>
            </a:outerShdw>
          </a:effectLst>
        </p:grpSpPr>
        <p:sp>
          <p:nvSpPr>
            <p:cNvPr id="13" name="Freeform 8"/>
            <p:cNvSpPr>
              <a:spLocks noChangeArrowheads="1"/>
            </p:cNvSpPr>
            <p:nvPr/>
          </p:nvSpPr>
          <p:spPr bwMode="auto">
            <a:xfrm>
              <a:off x="1344737" y="2992388"/>
              <a:ext cx="1182687" cy="1179513"/>
            </a:xfrm>
            <a:custGeom>
              <a:avLst/>
              <a:gdLst>
                <a:gd name="T0" fmla="*/ 1012720 w 167"/>
                <a:gd name="T1" fmla="*/ 1005029 h 169"/>
                <a:gd name="T2" fmla="*/ 594884 w 167"/>
                <a:gd name="T3" fmla="*/ 1179513 h 169"/>
                <a:gd name="T4" fmla="*/ 0 w 167"/>
                <a:gd name="T5" fmla="*/ 586267 h 169"/>
                <a:gd name="T6" fmla="*/ 177049 w 167"/>
                <a:gd name="T7" fmla="*/ 174484 h 169"/>
                <a:gd name="T8" fmla="*/ 601966 w 167"/>
                <a:gd name="T9" fmla="*/ 0 h 169"/>
                <a:gd name="T10" fmla="*/ 1182687 w 167"/>
                <a:gd name="T11" fmla="*/ 0 h 169"/>
                <a:gd name="T12" fmla="*/ 1182687 w 167"/>
                <a:gd name="T13" fmla="*/ 586267 h 169"/>
                <a:gd name="T14" fmla="*/ 1012720 w 167"/>
                <a:gd name="T15" fmla="*/ 1005029 h 169"/>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169"/>
                <a:gd name="T26" fmla="*/ 167 w 167"/>
                <a:gd name="T27" fmla="*/ 169 h 1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169">
                  <a:moveTo>
                    <a:pt x="143" y="144"/>
                  </a:moveTo>
                  <a:cubicBezTo>
                    <a:pt x="128" y="159"/>
                    <a:pt x="107" y="169"/>
                    <a:pt x="84" y="169"/>
                  </a:cubicBezTo>
                  <a:cubicBezTo>
                    <a:pt x="37" y="169"/>
                    <a:pt x="0" y="131"/>
                    <a:pt x="0" y="84"/>
                  </a:cubicBezTo>
                  <a:cubicBezTo>
                    <a:pt x="0" y="61"/>
                    <a:pt x="9" y="40"/>
                    <a:pt x="25" y="25"/>
                  </a:cubicBezTo>
                  <a:cubicBezTo>
                    <a:pt x="40" y="9"/>
                    <a:pt x="61" y="0"/>
                    <a:pt x="85" y="0"/>
                  </a:cubicBezTo>
                  <a:cubicBezTo>
                    <a:pt x="167" y="0"/>
                    <a:pt x="167" y="0"/>
                    <a:pt x="167" y="0"/>
                  </a:cubicBezTo>
                  <a:cubicBezTo>
                    <a:pt x="167" y="84"/>
                    <a:pt x="167" y="84"/>
                    <a:pt x="167" y="84"/>
                  </a:cubicBezTo>
                  <a:cubicBezTo>
                    <a:pt x="167" y="107"/>
                    <a:pt x="159" y="129"/>
                    <a:pt x="143" y="144"/>
                  </a:cubicBezTo>
                  <a:close/>
                </a:path>
              </a:pathLst>
            </a:custGeom>
            <a:solidFill>
              <a:schemeClr val="accent4"/>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28" name="矩形 114"/>
            <p:cNvSpPr>
              <a:spLocks noChangeArrowheads="1"/>
            </p:cNvSpPr>
            <p:nvPr/>
          </p:nvSpPr>
          <p:spPr bwMode="auto">
            <a:xfrm>
              <a:off x="1695574" y="3367038"/>
              <a:ext cx="624686" cy="519370"/>
            </a:xfrm>
            <a:prstGeom prst="rect">
              <a:avLst/>
            </a:prstGeom>
            <a:noFill/>
            <a:ln w="19050">
              <a:no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3200" dirty="0">
                  <a:latin typeface="Agency FB" panose="020B0503020202020204" pitchFamily="34" charset="0"/>
                  <a:ea typeface="微软雅黑" panose="020B0503020204020204" pitchFamily="34" charset="-122"/>
                  <a:sym typeface="Agency FB" panose="020B0503020202020204" pitchFamily="34" charset="0"/>
                </a:rPr>
                <a:t>01</a:t>
              </a:r>
              <a:endParaRPr lang="zh-CN" altLang="en-US" sz="3200" dirty="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 name="组合 2"/>
          <p:cNvGrpSpPr/>
          <p:nvPr/>
        </p:nvGrpSpPr>
        <p:grpSpPr>
          <a:xfrm>
            <a:off x="3446099" y="3989892"/>
            <a:ext cx="1153584" cy="1107017"/>
            <a:chOff x="2584574" y="2992418"/>
            <a:chExt cx="865188" cy="830263"/>
          </a:xfrm>
          <a:effectLst>
            <a:outerShdw blurRad="50800" dist="38100" dir="16200000" rotWithShape="0">
              <a:prstClr val="black">
                <a:alpha val="40000"/>
              </a:prstClr>
            </a:outerShdw>
          </a:effectLst>
        </p:grpSpPr>
        <p:sp>
          <p:nvSpPr>
            <p:cNvPr id="14" name="Freeform 9"/>
            <p:cNvSpPr>
              <a:spLocks noChangeArrowheads="1"/>
            </p:cNvSpPr>
            <p:nvPr/>
          </p:nvSpPr>
          <p:spPr bwMode="auto">
            <a:xfrm>
              <a:off x="2584574" y="2992418"/>
              <a:ext cx="865188" cy="830263"/>
            </a:xfrm>
            <a:custGeom>
              <a:avLst/>
              <a:gdLst>
                <a:gd name="T0" fmla="*/ 865188 w 122"/>
                <a:gd name="T1" fmla="*/ 418620 h 119"/>
                <a:gd name="T2" fmla="*/ 744629 w 122"/>
                <a:gd name="T3" fmla="*/ 711654 h 119"/>
                <a:gd name="T4" fmla="*/ 432594 w 122"/>
                <a:gd name="T5" fmla="*/ 830263 h 119"/>
                <a:gd name="T6" fmla="*/ 0 w 122"/>
                <a:gd name="T7" fmla="*/ 418620 h 119"/>
                <a:gd name="T8" fmla="*/ 0 w 122"/>
                <a:gd name="T9" fmla="*/ 0 h 119"/>
                <a:gd name="T10" fmla="*/ 439686 w 122"/>
                <a:gd name="T11" fmla="*/ 0 h 119"/>
                <a:gd name="T12" fmla="*/ 865188 w 122"/>
                <a:gd name="T13" fmla="*/ 418620 h 119"/>
                <a:gd name="T14" fmla="*/ 0 60000 65536"/>
                <a:gd name="T15" fmla="*/ 0 60000 65536"/>
                <a:gd name="T16" fmla="*/ 0 60000 65536"/>
                <a:gd name="T17" fmla="*/ 0 60000 65536"/>
                <a:gd name="T18" fmla="*/ 0 60000 65536"/>
                <a:gd name="T19" fmla="*/ 0 60000 65536"/>
                <a:gd name="T20" fmla="*/ 0 60000 65536"/>
                <a:gd name="T21" fmla="*/ 0 w 122"/>
                <a:gd name="T22" fmla="*/ 0 h 119"/>
                <a:gd name="T23" fmla="*/ 122 w 122"/>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2" h="119">
                  <a:moveTo>
                    <a:pt x="122" y="60"/>
                  </a:moveTo>
                  <a:cubicBezTo>
                    <a:pt x="122" y="76"/>
                    <a:pt x="115" y="91"/>
                    <a:pt x="105" y="102"/>
                  </a:cubicBezTo>
                  <a:cubicBezTo>
                    <a:pt x="94" y="113"/>
                    <a:pt x="78" y="119"/>
                    <a:pt x="61" y="119"/>
                  </a:cubicBezTo>
                  <a:cubicBezTo>
                    <a:pt x="28" y="119"/>
                    <a:pt x="0" y="93"/>
                    <a:pt x="0" y="60"/>
                  </a:cubicBezTo>
                  <a:cubicBezTo>
                    <a:pt x="0" y="0"/>
                    <a:pt x="0" y="0"/>
                    <a:pt x="0" y="0"/>
                  </a:cubicBezTo>
                  <a:cubicBezTo>
                    <a:pt x="62" y="0"/>
                    <a:pt x="62" y="0"/>
                    <a:pt x="62" y="0"/>
                  </a:cubicBezTo>
                  <a:cubicBezTo>
                    <a:pt x="95" y="0"/>
                    <a:pt x="122" y="27"/>
                    <a:pt x="122" y="60"/>
                  </a:cubicBezTo>
                  <a:close/>
                </a:path>
              </a:pathLst>
            </a:custGeom>
            <a:solidFill>
              <a:schemeClr val="accent3"/>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29" name="矩形 117"/>
            <p:cNvSpPr>
              <a:spLocks noChangeArrowheads="1"/>
            </p:cNvSpPr>
            <p:nvPr/>
          </p:nvSpPr>
          <p:spPr bwMode="auto">
            <a:xfrm>
              <a:off x="2736976" y="3282903"/>
              <a:ext cx="624686" cy="519370"/>
            </a:xfrm>
            <a:prstGeom prst="rect">
              <a:avLst/>
            </a:prstGeom>
            <a:noFill/>
            <a:ln w="19050">
              <a:no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2667" dirty="0">
                  <a:latin typeface="Agency FB" panose="020B0503020202020204" pitchFamily="34" charset="0"/>
                  <a:ea typeface="微软雅黑" panose="020B0503020204020204" pitchFamily="34" charset="-122"/>
                  <a:sym typeface="Agency FB" panose="020B0503020202020204" pitchFamily="34" charset="0"/>
                </a:rPr>
                <a:t>02</a:t>
              </a:r>
              <a:endParaRPr lang="zh-CN" altLang="en-US" sz="2667" dirty="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4" name="组合 3"/>
          <p:cNvGrpSpPr/>
          <p:nvPr/>
        </p:nvGrpSpPr>
        <p:grpSpPr>
          <a:xfrm>
            <a:off x="3484248" y="2724087"/>
            <a:ext cx="1183217" cy="1191684"/>
            <a:chOff x="2613185" y="2043065"/>
            <a:chExt cx="887413" cy="893763"/>
          </a:xfrm>
          <a:effectLst>
            <a:outerShdw blurRad="50800" dist="38100" dir="16200000" rotWithShape="0">
              <a:prstClr val="black">
                <a:alpha val="40000"/>
              </a:prstClr>
            </a:outerShdw>
          </a:effectLst>
        </p:grpSpPr>
        <p:sp>
          <p:nvSpPr>
            <p:cNvPr id="15" name="Freeform 10"/>
            <p:cNvSpPr>
              <a:spLocks noChangeArrowheads="1"/>
            </p:cNvSpPr>
            <p:nvPr/>
          </p:nvSpPr>
          <p:spPr bwMode="auto">
            <a:xfrm>
              <a:off x="2613185" y="2043065"/>
              <a:ext cx="887413" cy="893763"/>
            </a:xfrm>
            <a:custGeom>
              <a:avLst/>
              <a:gdLst>
                <a:gd name="T0" fmla="*/ 887413 w 125"/>
                <a:gd name="T1" fmla="*/ 446882 h 128"/>
                <a:gd name="T2" fmla="*/ 759626 w 125"/>
                <a:gd name="T3" fmla="*/ 761095 h 128"/>
                <a:gd name="T4" fmla="*/ 440157 w 125"/>
                <a:gd name="T5" fmla="*/ 893763 h 128"/>
                <a:gd name="T6" fmla="*/ 0 w 125"/>
                <a:gd name="T7" fmla="*/ 893763 h 128"/>
                <a:gd name="T8" fmla="*/ 0 w 125"/>
                <a:gd name="T9" fmla="*/ 446882 h 128"/>
                <a:gd name="T10" fmla="*/ 127787 w 125"/>
                <a:gd name="T11" fmla="*/ 132668 h 128"/>
                <a:gd name="T12" fmla="*/ 440157 w 125"/>
                <a:gd name="T13" fmla="*/ 0 h 128"/>
                <a:gd name="T14" fmla="*/ 887413 w 125"/>
                <a:gd name="T15" fmla="*/ 446882 h 128"/>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128"/>
                <a:gd name="T26" fmla="*/ 125 w 125"/>
                <a:gd name="T27" fmla="*/ 128 h 1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128">
                  <a:moveTo>
                    <a:pt x="125" y="64"/>
                  </a:moveTo>
                  <a:cubicBezTo>
                    <a:pt x="125" y="81"/>
                    <a:pt x="118" y="97"/>
                    <a:pt x="107" y="109"/>
                  </a:cubicBezTo>
                  <a:cubicBezTo>
                    <a:pt x="95" y="120"/>
                    <a:pt x="79" y="128"/>
                    <a:pt x="62" y="128"/>
                  </a:cubicBezTo>
                  <a:cubicBezTo>
                    <a:pt x="0" y="128"/>
                    <a:pt x="0" y="128"/>
                    <a:pt x="0" y="128"/>
                  </a:cubicBezTo>
                  <a:cubicBezTo>
                    <a:pt x="0" y="64"/>
                    <a:pt x="0" y="64"/>
                    <a:pt x="0" y="64"/>
                  </a:cubicBezTo>
                  <a:cubicBezTo>
                    <a:pt x="0" y="46"/>
                    <a:pt x="6" y="30"/>
                    <a:pt x="18" y="19"/>
                  </a:cubicBezTo>
                  <a:cubicBezTo>
                    <a:pt x="29" y="7"/>
                    <a:pt x="45" y="0"/>
                    <a:pt x="62" y="0"/>
                  </a:cubicBezTo>
                  <a:cubicBezTo>
                    <a:pt x="97" y="0"/>
                    <a:pt x="125" y="29"/>
                    <a:pt x="125" y="64"/>
                  </a:cubicBezTo>
                  <a:close/>
                </a:path>
              </a:pathLst>
            </a:custGeom>
            <a:solidFill>
              <a:schemeClr val="accent2"/>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30" name="矩形 120"/>
            <p:cNvSpPr>
              <a:spLocks noChangeArrowheads="1"/>
            </p:cNvSpPr>
            <p:nvPr/>
          </p:nvSpPr>
          <p:spPr bwMode="auto">
            <a:xfrm>
              <a:off x="2792539" y="2131965"/>
              <a:ext cx="624686" cy="519370"/>
            </a:xfrm>
            <a:prstGeom prst="rect">
              <a:avLst/>
            </a:prstGeom>
            <a:noFill/>
            <a:ln w="19050">
              <a:no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2667" dirty="0">
                  <a:latin typeface="Agency FB" panose="020B0503020202020204" pitchFamily="34" charset="0"/>
                  <a:ea typeface="微软雅黑" panose="020B0503020204020204" pitchFamily="34" charset="-122"/>
                  <a:sym typeface="Agency FB" panose="020B0503020202020204" pitchFamily="34" charset="0"/>
                </a:rPr>
                <a:t>03</a:t>
              </a:r>
              <a:endParaRPr lang="zh-CN" altLang="en-US" sz="2667" dirty="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5" name="组合 4"/>
          <p:cNvGrpSpPr/>
          <p:nvPr/>
        </p:nvGrpSpPr>
        <p:grpSpPr>
          <a:xfrm>
            <a:off x="2303099" y="2825687"/>
            <a:ext cx="1104900" cy="1090084"/>
            <a:chOff x="1727324" y="2119265"/>
            <a:chExt cx="828675" cy="817563"/>
          </a:xfrm>
          <a:effectLst>
            <a:outerShdw blurRad="50800" dist="38100" dir="16200000" rotWithShape="0">
              <a:prstClr val="black">
                <a:alpha val="40000"/>
              </a:prstClr>
            </a:outerShdw>
          </a:effectLst>
        </p:grpSpPr>
        <p:sp>
          <p:nvSpPr>
            <p:cNvPr id="12" name="Freeform 7"/>
            <p:cNvSpPr>
              <a:spLocks noChangeArrowheads="1"/>
            </p:cNvSpPr>
            <p:nvPr/>
          </p:nvSpPr>
          <p:spPr bwMode="auto">
            <a:xfrm>
              <a:off x="1727324" y="2119265"/>
              <a:ext cx="828675" cy="817563"/>
            </a:xfrm>
            <a:custGeom>
              <a:avLst/>
              <a:gdLst>
                <a:gd name="T0" fmla="*/ 0 w 117"/>
                <a:gd name="T1" fmla="*/ 412275 h 117"/>
                <a:gd name="T2" fmla="*/ 120406 w 117"/>
                <a:gd name="T3" fmla="*/ 118791 h 117"/>
                <a:gd name="T4" fmla="*/ 410796 w 117"/>
                <a:gd name="T5" fmla="*/ 0 h 117"/>
                <a:gd name="T6" fmla="*/ 828675 w 117"/>
                <a:gd name="T7" fmla="*/ 405288 h 117"/>
                <a:gd name="T8" fmla="*/ 828675 w 117"/>
                <a:gd name="T9" fmla="*/ 817563 h 117"/>
                <a:gd name="T10" fmla="*/ 403713 w 117"/>
                <a:gd name="T11" fmla="*/ 817563 h 117"/>
                <a:gd name="T12" fmla="*/ 0 w 117"/>
                <a:gd name="T13" fmla="*/ 412275 h 117"/>
                <a:gd name="T14" fmla="*/ 0 60000 65536"/>
                <a:gd name="T15" fmla="*/ 0 60000 65536"/>
                <a:gd name="T16" fmla="*/ 0 60000 65536"/>
                <a:gd name="T17" fmla="*/ 0 60000 65536"/>
                <a:gd name="T18" fmla="*/ 0 60000 65536"/>
                <a:gd name="T19" fmla="*/ 0 60000 65536"/>
                <a:gd name="T20" fmla="*/ 0 60000 65536"/>
                <a:gd name="T21" fmla="*/ 0 w 117"/>
                <a:gd name="T22" fmla="*/ 0 h 117"/>
                <a:gd name="T23" fmla="*/ 117 w 117"/>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117">
                  <a:moveTo>
                    <a:pt x="0" y="59"/>
                  </a:moveTo>
                  <a:cubicBezTo>
                    <a:pt x="0" y="43"/>
                    <a:pt x="6" y="28"/>
                    <a:pt x="17" y="17"/>
                  </a:cubicBezTo>
                  <a:cubicBezTo>
                    <a:pt x="27" y="7"/>
                    <a:pt x="43" y="0"/>
                    <a:pt x="58" y="0"/>
                  </a:cubicBezTo>
                  <a:cubicBezTo>
                    <a:pt x="90" y="0"/>
                    <a:pt x="117" y="26"/>
                    <a:pt x="117" y="58"/>
                  </a:cubicBezTo>
                  <a:cubicBezTo>
                    <a:pt x="117" y="117"/>
                    <a:pt x="117" y="117"/>
                    <a:pt x="117" y="117"/>
                  </a:cubicBezTo>
                  <a:cubicBezTo>
                    <a:pt x="57" y="117"/>
                    <a:pt x="57" y="117"/>
                    <a:pt x="57" y="117"/>
                  </a:cubicBezTo>
                  <a:cubicBezTo>
                    <a:pt x="26" y="117"/>
                    <a:pt x="0" y="90"/>
                    <a:pt x="0" y="59"/>
                  </a:cubicBezTo>
                  <a:close/>
                </a:path>
              </a:pathLst>
            </a:custGeom>
            <a:solidFill>
              <a:schemeClr val="accent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31" name="矩形 124"/>
            <p:cNvSpPr>
              <a:spLocks noChangeArrowheads="1"/>
            </p:cNvSpPr>
            <p:nvPr/>
          </p:nvSpPr>
          <p:spPr bwMode="auto">
            <a:xfrm>
              <a:off x="1811464" y="2170065"/>
              <a:ext cx="624686" cy="519370"/>
            </a:xfrm>
            <a:prstGeom prst="rect">
              <a:avLst/>
            </a:prstGeom>
            <a:noFill/>
            <a:ln w="19050">
              <a:no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2667">
                  <a:latin typeface="Agency FB" panose="020B0503020202020204" pitchFamily="34" charset="0"/>
                  <a:ea typeface="微软雅黑" panose="020B0503020204020204" pitchFamily="34" charset="-122"/>
                  <a:sym typeface="Agency FB" panose="020B0503020202020204" pitchFamily="34" charset="0"/>
                </a:rPr>
                <a:t>04</a:t>
              </a:r>
              <a:endParaRPr lang="zh-CN" altLang="en-US" sz="2667">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2" name="组合 126"/>
          <p:cNvGrpSpPr>
            <a:grpSpLocks/>
          </p:cNvGrpSpPr>
          <p:nvPr/>
        </p:nvGrpSpPr>
        <p:grpSpPr bwMode="auto">
          <a:xfrm>
            <a:off x="4716210" y="2436217"/>
            <a:ext cx="283633" cy="279400"/>
            <a:chOff x="0" y="0"/>
            <a:chExt cx="900000" cy="900000"/>
          </a:xfrm>
          <a:solidFill>
            <a:schemeClr val="accent2"/>
          </a:solidFill>
          <a:effectLst>
            <a:outerShdw blurRad="50800" dist="38100" dir="16200000" rotWithShape="0">
              <a:prstClr val="black">
                <a:alpha val="40000"/>
              </a:prstClr>
            </a:outerShdw>
          </a:effectLst>
        </p:grpSpPr>
        <p:sp>
          <p:nvSpPr>
            <p:cNvPr id="33" name="Oval 3793"/>
            <p:cNvSpPr>
              <a:spLocks noChangeArrowheads="1"/>
            </p:cNvSpPr>
            <p:nvPr/>
          </p:nvSpPr>
          <p:spPr bwMode="auto">
            <a:xfrm>
              <a:off x="0" y="0"/>
              <a:ext cx="900000" cy="900000"/>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3200" b="1" i="1">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4" name="AutoShape 17"/>
            <p:cNvSpPr>
              <a:spLocks noChangeAspect="1" noChangeArrowheads="1" noTextEdit="1"/>
            </p:cNvSpPr>
            <p:nvPr/>
          </p:nvSpPr>
          <p:spPr bwMode="auto">
            <a:xfrm>
              <a:off x="153861" y="140786"/>
              <a:ext cx="582935" cy="55290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itchFamily="34" charset="0"/>
                <a:buNone/>
              </a:pPr>
              <a:endParaRPr lang="zh-CN" altLang="en-US" sz="3200">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5" name="组合 131"/>
          <p:cNvGrpSpPr>
            <a:grpSpLocks/>
          </p:cNvGrpSpPr>
          <p:nvPr/>
        </p:nvGrpSpPr>
        <p:grpSpPr bwMode="auto">
          <a:xfrm>
            <a:off x="2828144" y="2434101"/>
            <a:ext cx="283633" cy="279400"/>
            <a:chOff x="0" y="0"/>
            <a:chExt cx="900000" cy="900000"/>
          </a:xfrm>
          <a:solidFill>
            <a:schemeClr val="accent1"/>
          </a:solidFill>
          <a:effectLst>
            <a:outerShdw blurRad="50800" dist="38100" dir="16200000" rotWithShape="0">
              <a:prstClr val="black">
                <a:alpha val="40000"/>
              </a:prstClr>
            </a:outerShdw>
          </a:effectLst>
        </p:grpSpPr>
        <p:sp>
          <p:nvSpPr>
            <p:cNvPr id="36" name="Oval 3793"/>
            <p:cNvSpPr>
              <a:spLocks noChangeArrowheads="1"/>
            </p:cNvSpPr>
            <p:nvPr/>
          </p:nvSpPr>
          <p:spPr bwMode="auto">
            <a:xfrm>
              <a:off x="0" y="0"/>
              <a:ext cx="900000" cy="900000"/>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3200" b="1" i="1">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7" name="AutoShape 17"/>
            <p:cNvSpPr>
              <a:spLocks noChangeAspect="1" noChangeArrowheads="1" noTextEdit="1"/>
            </p:cNvSpPr>
            <p:nvPr/>
          </p:nvSpPr>
          <p:spPr bwMode="auto">
            <a:xfrm>
              <a:off x="153861" y="140786"/>
              <a:ext cx="582935" cy="55290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itchFamily="34" charset="0"/>
                <a:buNone/>
              </a:pPr>
              <a:endParaRPr lang="zh-CN" altLang="en-US" sz="3200">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8" name="组合 136"/>
          <p:cNvGrpSpPr>
            <a:grpSpLocks/>
          </p:cNvGrpSpPr>
          <p:nvPr/>
        </p:nvGrpSpPr>
        <p:grpSpPr bwMode="auto">
          <a:xfrm>
            <a:off x="1549677" y="5232335"/>
            <a:ext cx="283633" cy="279400"/>
            <a:chOff x="0" y="0"/>
            <a:chExt cx="900000" cy="900000"/>
          </a:xfrm>
          <a:solidFill>
            <a:schemeClr val="accent4"/>
          </a:solidFill>
          <a:effectLst>
            <a:outerShdw blurRad="50800" dist="38100" dir="16200000" rotWithShape="0">
              <a:prstClr val="black">
                <a:alpha val="40000"/>
              </a:prstClr>
            </a:outerShdw>
          </a:effectLst>
        </p:grpSpPr>
        <p:sp>
          <p:nvSpPr>
            <p:cNvPr id="39" name="Oval 3793"/>
            <p:cNvSpPr>
              <a:spLocks noChangeArrowheads="1"/>
            </p:cNvSpPr>
            <p:nvPr/>
          </p:nvSpPr>
          <p:spPr bwMode="auto">
            <a:xfrm>
              <a:off x="0" y="0"/>
              <a:ext cx="900000" cy="900000"/>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3200" b="1" i="1">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0" name="AutoShape 17"/>
            <p:cNvSpPr>
              <a:spLocks noChangeAspect="1" noChangeArrowheads="1" noTextEdit="1"/>
            </p:cNvSpPr>
            <p:nvPr/>
          </p:nvSpPr>
          <p:spPr bwMode="auto">
            <a:xfrm>
              <a:off x="153861" y="140786"/>
              <a:ext cx="582935" cy="55290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itchFamily="34" charset="0"/>
                <a:buNone/>
              </a:pPr>
              <a:endParaRPr lang="zh-CN" altLang="en-US" sz="3200">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41" name="组合 141"/>
          <p:cNvGrpSpPr>
            <a:grpSpLocks/>
          </p:cNvGrpSpPr>
          <p:nvPr/>
        </p:nvGrpSpPr>
        <p:grpSpPr bwMode="auto">
          <a:xfrm>
            <a:off x="4805110" y="4821701"/>
            <a:ext cx="283633" cy="279400"/>
            <a:chOff x="0" y="0"/>
            <a:chExt cx="900000" cy="900000"/>
          </a:xfrm>
          <a:solidFill>
            <a:schemeClr val="accent3"/>
          </a:solidFill>
          <a:effectLst>
            <a:outerShdw blurRad="50800" dist="38100" dir="16200000" rotWithShape="0">
              <a:prstClr val="black">
                <a:alpha val="40000"/>
              </a:prstClr>
            </a:outerShdw>
          </a:effectLst>
        </p:grpSpPr>
        <p:sp>
          <p:nvSpPr>
            <p:cNvPr id="42" name="Oval 3793"/>
            <p:cNvSpPr>
              <a:spLocks noChangeArrowheads="1"/>
            </p:cNvSpPr>
            <p:nvPr/>
          </p:nvSpPr>
          <p:spPr bwMode="auto">
            <a:xfrm>
              <a:off x="0" y="0"/>
              <a:ext cx="900000" cy="900000"/>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3200" b="1" i="1">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3" name="AutoShape 17"/>
            <p:cNvSpPr>
              <a:spLocks noChangeAspect="1" noChangeArrowheads="1" noTextEdit="1"/>
            </p:cNvSpPr>
            <p:nvPr/>
          </p:nvSpPr>
          <p:spPr bwMode="auto">
            <a:xfrm>
              <a:off x="153861" y="140786"/>
              <a:ext cx="582935" cy="552905"/>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p>
              <a:pPr fontAlgn="base">
                <a:spcBef>
                  <a:spcPct val="0"/>
                </a:spcBef>
                <a:spcAft>
                  <a:spcPct val="0"/>
                </a:spcAft>
                <a:buFont typeface="Arial" pitchFamily="34" charset="0"/>
                <a:buNone/>
              </a:pPr>
              <a:endParaRPr lang="zh-CN" altLang="en-US" sz="3200">
                <a:solidFill>
                  <a:prstClr val="white"/>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44" name="矩形 147"/>
          <p:cNvSpPr>
            <a:spLocks noChangeArrowheads="1"/>
          </p:cNvSpPr>
          <p:nvPr/>
        </p:nvSpPr>
        <p:spPr bwMode="auto">
          <a:xfrm>
            <a:off x="671198" y="2084851"/>
            <a:ext cx="2341572" cy="53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99" tIns="60849" rIns="121699" bIns="6084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667" b="1"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添加标题</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5" name="矩形 148"/>
          <p:cNvSpPr>
            <a:spLocks noChangeArrowheads="1"/>
          </p:cNvSpPr>
          <p:nvPr/>
        </p:nvSpPr>
        <p:spPr bwMode="auto">
          <a:xfrm>
            <a:off x="4667464" y="2084851"/>
            <a:ext cx="2342555" cy="53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99" tIns="60849" rIns="121699" bIns="6084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667" b="1"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添加标题</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6" name="矩形 149"/>
          <p:cNvSpPr>
            <a:spLocks noChangeArrowheads="1"/>
          </p:cNvSpPr>
          <p:nvPr/>
        </p:nvSpPr>
        <p:spPr bwMode="auto">
          <a:xfrm>
            <a:off x="296544" y="5562535"/>
            <a:ext cx="2340592" cy="53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99" tIns="60849" rIns="121699" bIns="6084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667" b="1"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添加标题</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7" name="矩形 150"/>
          <p:cNvSpPr>
            <a:spLocks noChangeArrowheads="1"/>
          </p:cNvSpPr>
          <p:nvPr/>
        </p:nvSpPr>
        <p:spPr bwMode="auto">
          <a:xfrm>
            <a:off x="4438863" y="5113802"/>
            <a:ext cx="2343536" cy="533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699" tIns="60849" rIns="121699" bIns="6084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pPr>
            <a:r>
              <a:rPr lang="zh-CN" altLang="en-US" sz="2667" b="1"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添加标题</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Tree>
    <p:extLst>
      <p:ext uri="{BB962C8B-B14F-4D97-AF65-F5344CB8AC3E}">
        <p14:creationId xmlns:p14="http://schemas.microsoft.com/office/powerpoint/2010/main" val="23128932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randombar(horizontal)">
                                      <p:cBhvr>
                                        <p:cTn id="16" dur="500"/>
                                        <p:tgtEl>
                                          <p:spTgt spid="46"/>
                                        </p:tgtEl>
                                      </p:cBhvr>
                                    </p:animEffect>
                                  </p:childTnLst>
                                </p:cTn>
                              </p:par>
                            </p:childTnLst>
                          </p:cTn>
                        </p:par>
                        <p:par>
                          <p:cTn id="17" fill="hold">
                            <p:stCondLst>
                              <p:cond delay="1000"/>
                            </p:stCondLst>
                            <p:childTnLst>
                              <p:par>
                                <p:cTn id="18" presetID="2" presetClass="entr" presetSubtype="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6"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1+#ppt_w/2"/>
                                          </p:val>
                                        </p:tav>
                                        <p:tav tm="100000">
                                          <p:val>
                                            <p:strVal val="#ppt_x"/>
                                          </p:val>
                                        </p:tav>
                                      </p:tavLst>
                                    </p:anim>
                                    <p:anim calcmode="lin" valueType="num">
                                      <p:cBhvr additive="base">
                                        <p:cTn id="25" dur="500" fill="hold"/>
                                        <p:tgtEl>
                                          <p:spTgt spid="41"/>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randombar(horizontal)">
                                      <p:cBhvr>
                                        <p:cTn id="29" dur="500"/>
                                        <p:tgtEl>
                                          <p:spTgt spid="47"/>
                                        </p:tgtEl>
                                      </p:cBhvr>
                                    </p:animEffect>
                                  </p:childTnLst>
                                </p:cTn>
                              </p:par>
                            </p:childTnLst>
                          </p:cTn>
                        </p:par>
                        <p:par>
                          <p:cTn id="30" fill="hold">
                            <p:stCondLst>
                              <p:cond delay="2000"/>
                            </p:stCondLst>
                            <p:childTnLst>
                              <p:par>
                                <p:cTn id="31" presetID="2" presetClass="entr" presetSubtype="3"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500" fill="hold"/>
                                        <p:tgtEl>
                                          <p:spTgt spid="32"/>
                                        </p:tgtEl>
                                        <p:attrNameLst>
                                          <p:attrName>ppt_x</p:attrName>
                                        </p:attrNameLst>
                                      </p:cBhvr>
                                      <p:tavLst>
                                        <p:tav tm="0">
                                          <p:val>
                                            <p:strVal val="1+#ppt_w/2"/>
                                          </p:val>
                                        </p:tav>
                                        <p:tav tm="100000">
                                          <p:val>
                                            <p:strVal val="#ppt_x"/>
                                          </p:val>
                                        </p:tav>
                                      </p:tavLst>
                                    </p:anim>
                                    <p:anim calcmode="lin" valueType="num">
                                      <p:cBhvr additive="base">
                                        <p:cTn id="34" dur="500" fill="hold"/>
                                        <p:tgtEl>
                                          <p:spTgt spid="32"/>
                                        </p:tgtEl>
                                        <p:attrNameLst>
                                          <p:attrName>ppt_y</p:attrName>
                                        </p:attrNameLst>
                                      </p:cBhvr>
                                      <p:tavLst>
                                        <p:tav tm="0">
                                          <p:val>
                                            <p:strVal val="0-#ppt_h/2"/>
                                          </p:val>
                                        </p:tav>
                                        <p:tav tm="100000">
                                          <p:val>
                                            <p:strVal val="#ppt_y"/>
                                          </p:val>
                                        </p:tav>
                                      </p:tavLst>
                                    </p:anim>
                                  </p:childTnLst>
                                </p:cTn>
                              </p:par>
                              <p:par>
                                <p:cTn id="35" presetID="2" presetClass="entr" presetSubtype="3"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0-#ppt_h/2"/>
                                          </p:val>
                                        </p:tav>
                                        <p:tav tm="100000">
                                          <p:val>
                                            <p:strVal val="#ppt_y"/>
                                          </p:val>
                                        </p:tav>
                                      </p:tavLst>
                                    </p:anim>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randombar(horizontal)">
                                      <p:cBhvr>
                                        <p:cTn id="42" dur="500"/>
                                        <p:tgtEl>
                                          <p:spTgt spid="45"/>
                                        </p:tgtEl>
                                      </p:cBhvr>
                                    </p:animEffect>
                                  </p:childTnLst>
                                </p:cTn>
                              </p:par>
                            </p:childTnLst>
                          </p:cTn>
                        </p:par>
                        <p:par>
                          <p:cTn id="43" fill="hold">
                            <p:stCondLst>
                              <p:cond delay="3000"/>
                            </p:stCondLst>
                            <p:childTnLst>
                              <p:par>
                                <p:cTn id="44" presetID="2" presetClass="entr" presetSubtype="9" fill="hold"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0-#ppt_w/2"/>
                                          </p:val>
                                        </p:tav>
                                        <p:tav tm="100000">
                                          <p:val>
                                            <p:strVal val="#ppt_x"/>
                                          </p:val>
                                        </p:tav>
                                      </p:tavLst>
                                    </p:anim>
                                    <p:anim calcmode="lin" valueType="num">
                                      <p:cBhvr additive="base">
                                        <p:cTn id="47" dur="500" fill="hold"/>
                                        <p:tgtEl>
                                          <p:spTgt spid="35"/>
                                        </p:tgtEl>
                                        <p:attrNameLst>
                                          <p:attrName>ppt_y</p:attrName>
                                        </p:attrNameLst>
                                      </p:cBhvr>
                                      <p:tavLst>
                                        <p:tav tm="0">
                                          <p:val>
                                            <p:strVal val="0-#ppt_h/2"/>
                                          </p:val>
                                        </p:tav>
                                        <p:tav tm="100000">
                                          <p:val>
                                            <p:strVal val="#ppt_y"/>
                                          </p:val>
                                        </p:tav>
                                      </p:tavLst>
                                    </p:anim>
                                  </p:childTnLst>
                                </p:cTn>
                              </p:par>
                              <p:par>
                                <p:cTn id="48" presetID="2" presetClass="entr" presetSubtype="9" fill="hold"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0-#ppt_w/2"/>
                                          </p:val>
                                        </p:tav>
                                        <p:tav tm="100000">
                                          <p:val>
                                            <p:strVal val="#ppt_x"/>
                                          </p:val>
                                        </p:tav>
                                      </p:tavLst>
                                    </p:anim>
                                    <p:anim calcmode="lin" valueType="num">
                                      <p:cBhvr additive="base">
                                        <p:cTn id="51" dur="500" fill="hold"/>
                                        <p:tgtEl>
                                          <p:spTgt spid="5"/>
                                        </p:tgtEl>
                                        <p:attrNameLst>
                                          <p:attrName>ppt_y</p:attrName>
                                        </p:attrNameLst>
                                      </p:cBhvr>
                                      <p:tavLst>
                                        <p:tav tm="0">
                                          <p:val>
                                            <p:strVal val="0-#ppt_h/2"/>
                                          </p:val>
                                        </p:tav>
                                        <p:tav tm="100000">
                                          <p:val>
                                            <p:strVal val="#ppt_y"/>
                                          </p:val>
                                        </p:tav>
                                      </p:tavLst>
                                    </p:anim>
                                  </p:childTnLst>
                                </p:cTn>
                              </p:par>
                            </p:childTnLst>
                          </p:cTn>
                        </p:par>
                        <p:par>
                          <p:cTn id="52" fill="hold">
                            <p:stCondLst>
                              <p:cond delay="3500"/>
                            </p:stCondLst>
                            <p:childTnLst>
                              <p:par>
                                <p:cTn id="53" presetID="14" presetClass="entr" presetSubtype="1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randombar(horizontal)">
                                      <p:cBhvr>
                                        <p:cTn id="55" dur="500"/>
                                        <p:tgtEl>
                                          <p:spTgt spid="44"/>
                                        </p:tgtEl>
                                      </p:cBhvr>
                                    </p:animEffect>
                                  </p:childTnLst>
                                </p:cTn>
                              </p:par>
                            </p:childTnLst>
                          </p:cTn>
                        </p:par>
                        <p:par>
                          <p:cTn id="56" fill="hold">
                            <p:stCondLst>
                              <p:cond delay="4000"/>
                            </p:stCondLst>
                            <p:childTnLst>
                              <p:par>
                                <p:cTn id="57" presetID="42" presetClass="entr" presetSubtype="0" fill="hold" grpId="0" nodeType="afterEffect">
                                  <p:stCondLst>
                                    <p:cond delay="0"/>
                                  </p:stCondLst>
                                  <p:iterate type="wd">
                                    <p:tmPct val="10000"/>
                                  </p:iterate>
                                  <p:childTnLst>
                                    <p:set>
                                      <p:cBhvr>
                                        <p:cTn id="58" dur="1" fill="hold">
                                          <p:stCondLst>
                                            <p:cond delay="0"/>
                                          </p:stCondLst>
                                        </p:cTn>
                                        <p:tgtEl>
                                          <p:spTgt spid="233"/>
                                        </p:tgtEl>
                                        <p:attrNameLst>
                                          <p:attrName>style.visibility</p:attrName>
                                        </p:attrNameLst>
                                      </p:cBhvr>
                                      <p:to>
                                        <p:strVal val="visible"/>
                                      </p:to>
                                    </p:set>
                                    <p:animEffect transition="in" filter="fade">
                                      <p:cBhvr>
                                        <p:cTn id="59" dur="500"/>
                                        <p:tgtEl>
                                          <p:spTgt spid="233"/>
                                        </p:tgtEl>
                                      </p:cBhvr>
                                    </p:animEffect>
                                    <p:anim calcmode="lin" valueType="num">
                                      <p:cBhvr>
                                        <p:cTn id="60" dur="500" fill="hold"/>
                                        <p:tgtEl>
                                          <p:spTgt spid="233"/>
                                        </p:tgtEl>
                                        <p:attrNameLst>
                                          <p:attrName>ppt_x</p:attrName>
                                        </p:attrNameLst>
                                      </p:cBhvr>
                                      <p:tavLst>
                                        <p:tav tm="0">
                                          <p:val>
                                            <p:strVal val="#ppt_x"/>
                                          </p:val>
                                        </p:tav>
                                        <p:tav tm="100000">
                                          <p:val>
                                            <p:strVal val="#ppt_x"/>
                                          </p:val>
                                        </p:tav>
                                      </p:tavLst>
                                    </p:anim>
                                    <p:anim calcmode="lin" valueType="num">
                                      <p:cBhvr>
                                        <p:cTn id="61" dur="500" fill="hold"/>
                                        <p:tgtEl>
                                          <p:spTgt spid="233"/>
                                        </p:tgtEl>
                                        <p:attrNameLst>
                                          <p:attrName>ppt_y</p:attrName>
                                        </p:attrNameLst>
                                      </p:cBhvr>
                                      <p:tavLst>
                                        <p:tav tm="0">
                                          <p:val>
                                            <p:strVal val="#ppt_y+.1"/>
                                          </p:val>
                                        </p:tav>
                                        <p:tav tm="100000">
                                          <p:val>
                                            <p:strVal val="#ppt_y"/>
                                          </p:val>
                                        </p:tav>
                                      </p:tavLst>
                                    </p:anim>
                                  </p:childTnLst>
                                </p:cTn>
                              </p:par>
                            </p:childTnLst>
                          </p:cTn>
                        </p:par>
                        <p:par>
                          <p:cTn id="62" fill="hold">
                            <p:stCondLst>
                              <p:cond delay="4550"/>
                            </p:stCondLst>
                            <p:childTnLst>
                              <p:par>
                                <p:cTn id="63" presetID="42" presetClass="entr" presetSubtype="0" fill="hold" grpId="0" nodeType="afterEffect">
                                  <p:stCondLst>
                                    <p:cond delay="0"/>
                                  </p:stCondLst>
                                  <p:iterate type="wd">
                                    <p:tmPct val="10000"/>
                                  </p:iterate>
                                  <p:childTnLst>
                                    <p:set>
                                      <p:cBhvr>
                                        <p:cTn id="64" dur="1" fill="hold">
                                          <p:stCondLst>
                                            <p:cond delay="0"/>
                                          </p:stCondLst>
                                        </p:cTn>
                                        <p:tgtEl>
                                          <p:spTgt spid="234"/>
                                        </p:tgtEl>
                                        <p:attrNameLst>
                                          <p:attrName>style.visibility</p:attrName>
                                        </p:attrNameLst>
                                      </p:cBhvr>
                                      <p:to>
                                        <p:strVal val="visible"/>
                                      </p:to>
                                    </p:set>
                                    <p:animEffect transition="in" filter="fade">
                                      <p:cBhvr>
                                        <p:cTn id="65" dur="500"/>
                                        <p:tgtEl>
                                          <p:spTgt spid="234"/>
                                        </p:tgtEl>
                                      </p:cBhvr>
                                    </p:animEffect>
                                    <p:anim calcmode="lin" valueType="num">
                                      <p:cBhvr>
                                        <p:cTn id="66" dur="500" fill="hold"/>
                                        <p:tgtEl>
                                          <p:spTgt spid="234"/>
                                        </p:tgtEl>
                                        <p:attrNameLst>
                                          <p:attrName>ppt_x</p:attrName>
                                        </p:attrNameLst>
                                      </p:cBhvr>
                                      <p:tavLst>
                                        <p:tav tm="0">
                                          <p:val>
                                            <p:strVal val="#ppt_x"/>
                                          </p:val>
                                        </p:tav>
                                        <p:tav tm="100000">
                                          <p:val>
                                            <p:strVal val="#ppt_x"/>
                                          </p:val>
                                        </p:tav>
                                      </p:tavLst>
                                    </p:anim>
                                    <p:anim calcmode="lin" valueType="num">
                                      <p:cBhvr>
                                        <p:cTn id="67" dur="500" fill="hold"/>
                                        <p:tgtEl>
                                          <p:spTgt spid="2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p:bldP spid="234" grpId="0"/>
      <p:bldP spid="44"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4"/>
          <p:cNvSpPr>
            <a:spLocks noChangeArrowheads="1"/>
          </p:cNvSpPr>
          <p:nvPr/>
        </p:nvSpPr>
        <p:spPr bwMode="auto">
          <a:xfrm>
            <a:off x="7894505" y="2632076"/>
            <a:ext cx="1872428" cy="1200329"/>
          </a:xfrm>
          <a:prstGeom prst="rect">
            <a:avLst/>
          </a:prstGeom>
          <a:noFill/>
          <a:ln w="9525" cmpd="sng">
            <a:noFill/>
            <a:prstDash val="dash"/>
            <a:bevel/>
            <a:headEnd/>
            <a:tailEnd/>
          </a:ln>
          <a:extLst>
            <a:ext uri="{909E8E84-426E-40DD-AFC4-6F175D3DCCD1}">
              <a14:hiddenFill xmlns:a14="http://schemas.microsoft.com/office/drawing/2010/main">
                <a:solidFill>
                  <a:srgbClr val="FFFFFF"/>
                </a:solidFill>
              </a14:hiddenFill>
            </a:ext>
          </a:extLst>
        </p:spPr>
        <p:txBody>
          <a:bodyPr>
            <a:spAutoFit/>
          </a:bodyPr>
          <a:lstStyle/>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p:txBody>
      </p:sp>
      <p:sp>
        <p:nvSpPr>
          <p:cNvPr id="27" name="TextBox 7"/>
          <p:cNvSpPr>
            <a:spLocks noChangeArrowheads="1"/>
          </p:cNvSpPr>
          <p:nvPr/>
        </p:nvSpPr>
        <p:spPr bwMode="auto">
          <a:xfrm>
            <a:off x="6338023" y="1338852"/>
            <a:ext cx="2150000" cy="923330"/>
          </a:xfrm>
          <a:prstGeom prst="rect">
            <a:avLst/>
          </a:prstGeom>
          <a:noFill/>
          <a:ln w="9525" cmpd="sng">
            <a:noFill/>
            <a:prstDash val="dash"/>
            <a:bevel/>
            <a:headEnd/>
            <a:tailEnd/>
          </a:ln>
          <a:extLst>
            <a:ext uri="{909E8E84-426E-40DD-AFC4-6F175D3DCCD1}">
              <a14:hiddenFill xmlns:a14="http://schemas.microsoft.com/office/drawing/2010/main">
                <a:solidFill>
                  <a:srgbClr val="FFFFFF"/>
                </a:solidFill>
              </a14:hiddenFill>
            </a:ext>
          </a:extLst>
        </p:spPr>
        <p:txBody>
          <a:bodyPr>
            <a:spAutoFit/>
          </a:bodyPr>
          <a:lstStyle/>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p>
        </p:txBody>
      </p:sp>
      <p:sp>
        <p:nvSpPr>
          <p:cNvPr id="28" name="TextBox 11"/>
          <p:cNvSpPr>
            <a:spLocks noChangeArrowheads="1"/>
          </p:cNvSpPr>
          <p:nvPr/>
        </p:nvSpPr>
        <p:spPr bwMode="auto">
          <a:xfrm>
            <a:off x="7894710" y="4514851"/>
            <a:ext cx="1872223" cy="923330"/>
          </a:xfrm>
          <a:prstGeom prst="rect">
            <a:avLst/>
          </a:prstGeom>
          <a:noFill/>
          <a:ln w="9525" cmpd="sng">
            <a:noFill/>
            <a:prstDash val="dash"/>
            <a:bevel/>
            <a:headEnd/>
            <a:tailEnd/>
          </a:ln>
          <a:extLst>
            <a:ext uri="{909E8E84-426E-40DD-AFC4-6F175D3DCCD1}">
              <a14:hiddenFill xmlns:a14="http://schemas.microsoft.com/office/drawing/2010/main">
                <a:solidFill>
                  <a:srgbClr val="FFFFFF"/>
                </a:solidFill>
              </a14:hiddenFill>
            </a:ext>
          </a:extLst>
        </p:spPr>
        <p:txBody>
          <a:bodyPr>
            <a:spAutoFit/>
          </a:bodyPr>
          <a:lstStyle/>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p:txBody>
      </p:sp>
      <p:sp>
        <p:nvSpPr>
          <p:cNvPr id="29" name="TextBox 14"/>
          <p:cNvSpPr>
            <a:spLocks noChangeArrowheads="1"/>
          </p:cNvSpPr>
          <p:nvPr/>
        </p:nvSpPr>
        <p:spPr bwMode="auto">
          <a:xfrm>
            <a:off x="4803317" y="5828142"/>
            <a:ext cx="2209225" cy="646331"/>
          </a:xfrm>
          <a:prstGeom prst="rect">
            <a:avLst/>
          </a:prstGeom>
          <a:noFill/>
          <a:ln w="9525" cmpd="sng">
            <a:noFill/>
            <a:prstDash val="dash"/>
            <a:bevel/>
            <a:headEnd/>
            <a:tailEnd/>
          </a:ln>
          <a:extLst>
            <a:ext uri="{909E8E84-426E-40DD-AFC4-6F175D3DCCD1}">
              <a14:hiddenFill xmlns:a14="http://schemas.microsoft.com/office/drawing/2010/main">
                <a:solidFill>
                  <a:srgbClr val="FFFFFF"/>
                </a:solidFill>
              </a14:hiddenFill>
            </a:ext>
          </a:extLst>
        </p:spPr>
        <p:txBody>
          <a:bodyPr>
            <a:spAutoFit/>
          </a:bodyPr>
          <a:lstStyle/>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点击文字内容</a:t>
            </a:r>
          </a:p>
        </p:txBody>
      </p:sp>
      <p:sp>
        <p:nvSpPr>
          <p:cNvPr id="30" name="TextBox 17"/>
          <p:cNvSpPr>
            <a:spLocks noChangeArrowheads="1"/>
          </p:cNvSpPr>
          <p:nvPr/>
        </p:nvSpPr>
        <p:spPr bwMode="auto">
          <a:xfrm>
            <a:off x="2279058" y="4379914"/>
            <a:ext cx="1656697" cy="1200329"/>
          </a:xfrm>
          <a:prstGeom prst="rect">
            <a:avLst/>
          </a:prstGeom>
          <a:noFill/>
          <a:ln w="9525" cmpd="sng">
            <a:noFill/>
            <a:prstDash val="dash"/>
            <a:bevel/>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a:t>
            </a:r>
          </a:p>
        </p:txBody>
      </p:sp>
      <p:sp>
        <p:nvSpPr>
          <p:cNvPr id="31" name="TextBox 20"/>
          <p:cNvSpPr>
            <a:spLocks noChangeArrowheads="1"/>
          </p:cNvSpPr>
          <p:nvPr/>
        </p:nvSpPr>
        <p:spPr bwMode="auto">
          <a:xfrm>
            <a:off x="2279058" y="2516188"/>
            <a:ext cx="1872447" cy="1200329"/>
          </a:xfrm>
          <a:prstGeom prst="rect">
            <a:avLst/>
          </a:prstGeom>
          <a:noFill/>
          <a:ln w="9525" cmpd="sng">
            <a:noFill/>
            <a:prstDash val="dash"/>
            <a:bevel/>
            <a:headEnd/>
            <a:tailEnd/>
          </a:ln>
          <a:extLst>
            <a:ext uri="{909E8E84-426E-40DD-AFC4-6F175D3DCCD1}">
              <a14:hiddenFill xmlns:a14="http://schemas.microsoft.com/office/drawing/2010/main">
                <a:solidFill>
                  <a:srgbClr val="FFFFFF"/>
                </a:solidFill>
              </a14:hiddenFill>
            </a:ext>
          </a:extLst>
        </p:spPr>
        <p:txBody>
          <a:bodyPr>
            <a:spAutoFit/>
          </a:bodyPr>
          <a:lstStyle/>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endPar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a:p>
            <a:pPr algn="ctr" fontAlgn="base">
              <a:lnSpc>
                <a:spcPct val="150000"/>
              </a:lnSpc>
              <a:spcBef>
                <a:spcPct val="0"/>
              </a:spcBef>
              <a:spcAft>
                <a:spcPct val="0"/>
              </a:spcAft>
              <a:buFont typeface="Arial" pitchFamily="34" charset="0"/>
              <a:buNone/>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点击此处添加文字内容</a:t>
            </a:r>
          </a:p>
        </p:txBody>
      </p:sp>
      <p:grpSp>
        <p:nvGrpSpPr>
          <p:cNvPr id="2" name="组合 1"/>
          <p:cNvGrpSpPr/>
          <p:nvPr/>
        </p:nvGrpSpPr>
        <p:grpSpPr>
          <a:xfrm>
            <a:off x="5351657" y="2070102"/>
            <a:ext cx="1112548" cy="1698625"/>
            <a:chOff x="4013742" y="1552576"/>
            <a:chExt cx="834411" cy="1273969"/>
          </a:xfrm>
        </p:grpSpPr>
        <p:sp>
          <p:nvSpPr>
            <p:cNvPr id="32" name="Freeform 6"/>
            <p:cNvSpPr>
              <a:spLocks noEditPoints="1" noChangeArrowheads="1"/>
            </p:cNvSpPr>
            <p:nvPr/>
          </p:nvSpPr>
          <p:spPr bwMode="auto">
            <a:xfrm>
              <a:off x="4013742" y="1552576"/>
              <a:ext cx="834411" cy="1273969"/>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52"/>
                <a:gd name="T44" fmla="*/ 34 w 34"/>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chemeClr val="accent2"/>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34" name="TextBox 25"/>
            <p:cNvSpPr>
              <a:spLocks noChangeArrowheads="1"/>
            </p:cNvSpPr>
            <p:nvPr/>
          </p:nvSpPr>
          <p:spPr bwMode="auto">
            <a:xfrm>
              <a:off x="4274264" y="1714919"/>
              <a:ext cx="334467"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01</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6" name="TextBox 27"/>
            <p:cNvSpPr>
              <a:spLocks noChangeArrowheads="1"/>
            </p:cNvSpPr>
            <p:nvPr/>
          </p:nvSpPr>
          <p:spPr bwMode="auto">
            <a:xfrm>
              <a:off x="4093745" y="1996024"/>
              <a:ext cx="693448" cy="22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zh-CN" altLang="en-US" sz="1333" b="1">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文字标题</a:t>
              </a:r>
            </a:p>
          </p:txBody>
        </p:sp>
      </p:grpSp>
      <p:grpSp>
        <p:nvGrpSpPr>
          <p:cNvPr id="5" name="组合 4"/>
          <p:cNvGrpSpPr/>
          <p:nvPr/>
        </p:nvGrpSpPr>
        <p:grpSpPr>
          <a:xfrm>
            <a:off x="5351657" y="3932240"/>
            <a:ext cx="1112548" cy="1698625"/>
            <a:chOff x="4013742" y="2949179"/>
            <a:chExt cx="834411" cy="1273969"/>
          </a:xfrm>
        </p:grpSpPr>
        <p:sp>
          <p:nvSpPr>
            <p:cNvPr id="33" name="Freeform 7"/>
            <p:cNvSpPr>
              <a:spLocks noEditPoints="1" noChangeArrowheads="1"/>
            </p:cNvSpPr>
            <p:nvPr/>
          </p:nvSpPr>
          <p:spPr bwMode="auto">
            <a:xfrm>
              <a:off x="4013742" y="2949179"/>
              <a:ext cx="834411" cy="1273969"/>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52"/>
                <a:gd name="T44" fmla="*/ 34 w 34"/>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766E5E"/>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35" name="TextBox 26"/>
            <p:cNvSpPr>
              <a:spLocks noChangeArrowheads="1"/>
            </p:cNvSpPr>
            <p:nvPr/>
          </p:nvSpPr>
          <p:spPr bwMode="auto">
            <a:xfrm>
              <a:off x="4257305" y="3492463"/>
              <a:ext cx="389771"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04</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37" name="TextBox 28"/>
            <p:cNvSpPr>
              <a:spLocks noChangeArrowheads="1"/>
            </p:cNvSpPr>
            <p:nvPr/>
          </p:nvSpPr>
          <p:spPr bwMode="auto">
            <a:xfrm>
              <a:off x="4094469" y="3799763"/>
              <a:ext cx="693448" cy="22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zh-CN" altLang="en-US" sz="1333" b="1">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文字标题</a:t>
              </a:r>
            </a:p>
          </p:txBody>
        </p:sp>
      </p:grpSp>
      <p:grpSp>
        <p:nvGrpSpPr>
          <p:cNvPr id="7" name="组合 6"/>
          <p:cNvGrpSpPr/>
          <p:nvPr/>
        </p:nvGrpSpPr>
        <p:grpSpPr>
          <a:xfrm>
            <a:off x="4207367" y="2622551"/>
            <a:ext cx="1634699" cy="1209676"/>
            <a:chOff x="3155525" y="1966912"/>
            <a:chExt cx="1226024" cy="907257"/>
          </a:xfrm>
        </p:grpSpPr>
        <p:sp>
          <p:nvSpPr>
            <p:cNvPr id="40" name="Freeform 8"/>
            <p:cNvSpPr>
              <a:spLocks noEditPoints="1" noChangeArrowheads="1"/>
            </p:cNvSpPr>
            <p:nvPr/>
          </p:nvSpPr>
          <p:spPr bwMode="auto">
            <a:xfrm>
              <a:off x="3155525" y="1966912"/>
              <a:ext cx="1226024" cy="907257"/>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37"/>
                <a:gd name="T44" fmla="*/ 50 w 50"/>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chemeClr val="accent5"/>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41" name="TextBox 35"/>
            <p:cNvSpPr>
              <a:spLocks noChangeArrowheads="1"/>
            </p:cNvSpPr>
            <p:nvPr/>
          </p:nvSpPr>
          <p:spPr bwMode="auto">
            <a:xfrm>
              <a:off x="3443995" y="2116259"/>
              <a:ext cx="402995"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06</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2" name="TextBox 36"/>
            <p:cNvSpPr>
              <a:spLocks noChangeArrowheads="1"/>
            </p:cNvSpPr>
            <p:nvPr/>
          </p:nvSpPr>
          <p:spPr bwMode="auto">
            <a:xfrm>
              <a:off x="3284590" y="2409223"/>
              <a:ext cx="693448" cy="2230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zh-CN" altLang="en-US" sz="1333" b="1"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文字标题</a:t>
              </a:r>
            </a:p>
          </p:txBody>
        </p:sp>
      </p:grpSp>
      <p:grpSp>
        <p:nvGrpSpPr>
          <p:cNvPr id="4" name="组合 3"/>
          <p:cNvGrpSpPr/>
          <p:nvPr/>
        </p:nvGrpSpPr>
        <p:grpSpPr>
          <a:xfrm>
            <a:off x="5973795" y="3897311"/>
            <a:ext cx="1634699" cy="1209676"/>
            <a:chOff x="4480346" y="2922984"/>
            <a:chExt cx="1226024" cy="907257"/>
          </a:xfrm>
        </p:grpSpPr>
        <p:sp>
          <p:nvSpPr>
            <p:cNvPr id="38" name="Freeform 9"/>
            <p:cNvSpPr>
              <a:spLocks noEditPoints="1" noChangeArrowheads="1"/>
            </p:cNvSpPr>
            <p:nvPr/>
          </p:nvSpPr>
          <p:spPr bwMode="auto">
            <a:xfrm>
              <a:off x="4480346" y="2922984"/>
              <a:ext cx="1226024" cy="907257"/>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37"/>
                <a:gd name="T44" fmla="*/ 50 w 50"/>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8C5439"/>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39" name="TextBox 31"/>
            <p:cNvSpPr>
              <a:spLocks noChangeArrowheads="1"/>
            </p:cNvSpPr>
            <p:nvPr/>
          </p:nvSpPr>
          <p:spPr bwMode="auto">
            <a:xfrm>
              <a:off x="5026533" y="3016806"/>
              <a:ext cx="401793"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03</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3" name="TextBox 33"/>
            <p:cNvSpPr>
              <a:spLocks noChangeArrowheads="1"/>
            </p:cNvSpPr>
            <p:nvPr/>
          </p:nvSpPr>
          <p:spPr bwMode="auto">
            <a:xfrm>
              <a:off x="4884045" y="3329683"/>
              <a:ext cx="693449" cy="22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zh-CN" altLang="en-US" sz="1333" b="1"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文字标题</a:t>
              </a:r>
            </a:p>
          </p:txBody>
        </p:sp>
      </p:grpSp>
      <p:grpSp>
        <p:nvGrpSpPr>
          <p:cNvPr id="3" name="组合 2"/>
          <p:cNvGrpSpPr/>
          <p:nvPr/>
        </p:nvGrpSpPr>
        <p:grpSpPr>
          <a:xfrm>
            <a:off x="5973795" y="2622551"/>
            <a:ext cx="1634699" cy="1209676"/>
            <a:chOff x="4480346" y="1966912"/>
            <a:chExt cx="1226024" cy="907257"/>
          </a:xfrm>
        </p:grpSpPr>
        <p:sp>
          <p:nvSpPr>
            <p:cNvPr id="45" name="Freeform 11"/>
            <p:cNvSpPr>
              <a:spLocks noEditPoints="1" noChangeArrowheads="1"/>
            </p:cNvSpPr>
            <p:nvPr/>
          </p:nvSpPr>
          <p:spPr bwMode="auto">
            <a:xfrm>
              <a:off x="4480346" y="1966912"/>
              <a:ext cx="1226024" cy="907257"/>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37"/>
                <a:gd name="T44" fmla="*/ 50 w 50"/>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363636"/>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46" name="TextBox 40"/>
            <p:cNvSpPr>
              <a:spLocks noChangeArrowheads="1"/>
            </p:cNvSpPr>
            <p:nvPr/>
          </p:nvSpPr>
          <p:spPr bwMode="auto">
            <a:xfrm>
              <a:off x="5042064" y="2116259"/>
              <a:ext cx="392175"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02</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8" name="TextBox 42"/>
            <p:cNvSpPr>
              <a:spLocks noChangeArrowheads="1"/>
            </p:cNvSpPr>
            <p:nvPr/>
          </p:nvSpPr>
          <p:spPr bwMode="auto">
            <a:xfrm>
              <a:off x="4871528" y="2434810"/>
              <a:ext cx="693449" cy="22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zh-CN" altLang="en-US" sz="1333" b="1"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文字标题</a:t>
              </a:r>
            </a:p>
          </p:txBody>
        </p:sp>
      </p:grpSp>
      <p:grpSp>
        <p:nvGrpSpPr>
          <p:cNvPr id="6" name="组合 5"/>
          <p:cNvGrpSpPr/>
          <p:nvPr/>
        </p:nvGrpSpPr>
        <p:grpSpPr>
          <a:xfrm>
            <a:off x="4207367" y="3897313"/>
            <a:ext cx="1634699" cy="1209676"/>
            <a:chOff x="3155525" y="2922984"/>
            <a:chExt cx="1226024" cy="907257"/>
          </a:xfrm>
        </p:grpSpPr>
        <p:sp>
          <p:nvSpPr>
            <p:cNvPr id="44" name="Freeform 10"/>
            <p:cNvSpPr>
              <a:spLocks noEditPoints="1" noChangeArrowheads="1"/>
            </p:cNvSpPr>
            <p:nvPr/>
          </p:nvSpPr>
          <p:spPr bwMode="auto">
            <a:xfrm>
              <a:off x="3155525" y="2922984"/>
              <a:ext cx="1226024" cy="907257"/>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37"/>
                <a:gd name="T44" fmla="*/ 50 w 50"/>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363636"/>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47" name="TextBox 41"/>
            <p:cNvSpPr>
              <a:spLocks noChangeArrowheads="1"/>
            </p:cNvSpPr>
            <p:nvPr/>
          </p:nvSpPr>
          <p:spPr bwMode="auto">
            <a:xfrm>
              <a:off x="3434883" y="3011643"/>
              <a:ext cx="398186"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itchFamily="34" charset="0"/>
                <a:buNone/>
              </a:pPr>
              <a:r>
                <a:rPr lang="en-US" altLang="zh-CN"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05</a:t>
              </a:r>
              <a:endParaRPr lang="zh-CN" altLang="en-US" sz="32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49" name="TextBox 43"/>
            <p:cNvSpPr>
              <a:spLocks noChangeArrowheads="1"/>
            </p:cNvSpPr>
            <p:nvPr/>
          </p:nvSpPr>
          <p:spPr bwMode="auto">
            <a:xfrm>
              <a:off x="3303270" y="3301175"/>
              <a:ext cx="693449" cy="223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itchFamily="34" charset="0"/>
                <a:buNone/>
              </a:pPr>
              <a:r>
                <a:rPr lang="zh-CN" altLang="en-US" sz="1333" b="1">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文字标题</a:t>
              </a:r>
            </a:p>
          </p:txBody>
        </p:sp>
      </p:grpSp>
    </p:spTree>
    <p:extLst>
      <p:ext uri="{BB962C8B-B14F-4D97-AF65-F5344CB8AC3E}">
        <p14:creationId xmlns:p14="http://schemas.microsoft.com/office/powerpoint/2010/main" val="7135254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42" presetClass="entr" presetSubtype="0" fill="hold" grpId="0" nodeType="afterEffect">
                                  <p:stCondLst>
                                    <p:cond delay="0"/>
                                  </p:stCondLst>
                                  <p:iterate type="wd">
                                    <p:tmPct val="10000"/>
                                  </p:iterate>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 presetClass="entr" presetSubtype="3"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0-#ppt_h/2"/>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iterate type="wd">
                                    <p:tmPct val="10000"/>
                                  </p:iterate>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anim calcmode="lin" valueType="num">
                                      <p:cBhvr>
                                        <p:cTn id="24" dur="500" fill="hold"/>
                                        <p:tgtEl>
                                          <p:spTgt spid="26"/>
                                        </p:tgtEl>
                                        <p:attrNameLst>
                                          <p:attrName>ppt_x</p:attrName>
                                        </p:attrNameLst>
                                      </p:cBhvr>
                                      <p:tavLst>
                                        <p:tav tm="0">
                                          <p:val>
                                            <p:strVal val="#ppt_x"/>
                                          </p:val>
                                        </p:tav>
                                        <p:tav tm="100000">
                                          <p:val>
                                            <p:strVal val="#ppt_x"/>
                                          </p:val>
                                        </p:tav>
                                      </p:tavLst>
                                    </p:anim>
                                    <p:anim calcmode="lin" valueType="num">
                                      <p:cBhvr>
                                        <p:cTn id="25" dur="500" fill="hold"/>
                                        <p:tgtEl>
                                          <p:spTgt spid="26"/>
                                        </p:tgtEl>
                                        <p:attrNameLst>
                                          <p:attrName>ppt_y</p:attrName>
                                        </p:attrNameLst>
                                      </p:cBhvr>
                                      <p:tavLst>
                                        <p:tav tm="0">
                                          <p:val>
                                            <p:strVal val="#ppt_y+.1"/>
                                          </p:val>
                                        </p:tav>
                                        <p:tav tm="100000">
                                          <p:val>
                                            <p:strVal val="#ppt_y"/>
                                          </p:val>
                                        </p:tav>
                                      </p:tavLst>
                                    </p:anim>
                                  </p:childTnLst>
                                </p:cTn>
                              </p:par>
                            </p:childTnLst>
                          </p:cTn>
                        </p:par>
                        <p:par>
                          <p:cTn id="26" fill="hold">
                            <p:stCondLst>
                              <p:cond delay="3700"/>
                            </p:stCondLst>
                            <p:childTnLst>
                              <p:par>
                                <p:cTn id="27" presetID="2" presetClass="entr" presetSubtype="6"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250" fill="hold"/>
                                        <p:tgtEl>
                                          <p:spTgt spid="4"/>
                                        </p:tgtEl>
                                        <p:attrNameLst>
                                          <p:attrName>ppt_x</p:attrName>
                                        </p:attrNameLst>
                                      </p:cBhvr>
                                      <p:tavLst>
                                        <p:tav tm="0">
                                          <p:val>
                                            <p:strVal val="1+#ppt_w/2"/>
                                          </p:val>
                                        </p:tav>
                                        <p:tav tm="100000">
                                          <p:val>
                                            <p:strVal val="#ppt_x"/>
                                          </p:val>
                                        </p:tav>
                                      </p:tavLst>
                                    </p:anim>
                                    <p:anim calcmode="lin" valueType="num">
                                      <p:cBhvr additive="base">
                                        <p:cTn id="30" dur="2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3950"/>
                            </p:stCondLst>
                            <p:childTnLst>
                              <p:par>
                                <p:cTn id="32" presetID="42" presetClass="entr" presetSubtype="0" fill="hold" grpId="0" nodeType="afterEffect">
                                  <p:stCondLst>
                                    <p:cond delay="0"/>
                                  </p:stCondLst>
                                  <p:iterate type="wd">
                                    <p:tmPct val="10000"/>
                                  </p:iterate>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childTnLst>
                          </p:cTn>
                        </p:par>
                        <p:par>
                          <p:cTn id="37" fill="hold">
                            <p:stCondLst>
                              <p:cond delay="5150"/>
                            </p:stCondLst>
                            <p:childTnLst>
                              <p:par>
                                <p:cTn id="38" presetID="2" presetClass="entr" presetSubtype="4"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fill="hold"/>
                                        <p:tgtEl>
                                          <p:spTgt spid="5"/>
                                        </p:tgtEl>
                                        <p:attrNameLst>
                                          <p:attrName>ppt_x</p:attrName>
                                        </p:attrNameLst>
                                      </p:cBhvr>
                                      <p:tavLst>
                                        <p:tav tm="0">
                                          <p:val>
                                            <p:strVal val="#ppt_x"/>
                                          </p:val>
                                        </p:tav>
                                        <p:tav tm="100000">
                                          <p:val>
                                            <p:strVal val="#ppt_x"/>
                                          </p:val>
                                        </p:tav>
                                      </p:tavLst>
                                    </p:anim>
                                    <p:anim calcmode="lin" valueType="num">
                                      <p:cBhvr additive="base">
                                        <p:cTn id="41" dur="250" fill="hold"/>
                                        <p:tgtEl>
                                          <p:spTgt spid="5"/>
                                        </p:tgtEl>
                                        <p:attrNameLst>
                                          <p:attrName>ppt_y</p:attrName>
                                        </p:attrNameLst>
                                      </p:cBhvr>
                                      <p:tavLst>
                                        <p:tav tm="0">
                                          <p:val>
                                            <p:strVal val="1+#ppt_h/2"/>
                                          </p:val>
                                        </p:tav>
                                        <p:tav tm="100000">
                                          <p:val>
                                            <p:strVal val="#ppt_y"/>
                                          </p:val>
                                        </p:tav>
                                      </p:tavLst>
                                    </p:anim>
                                  </p:childTnLst>
                                </p:cTn>
                              </p:par>
                            </p:childTnLst>
                          </p:cTn>
                        </p:par>
                        <p:par>
                          <p:cTn id="42" fill="hold">
                            <p:stCondLst>
                              <p:cond delay="5400"/>
                            </p:stCondLst>
                            <p:childTnLst>
                              <p:par>
                                <p:cTn id="43" presetID="42" presetClass="entr" presetSubtype="0" fill="hold" grpId="0" nodeType="afterEffect">
                                  <p:stCondLst>
                                    <p:cond delay="0"/>
                                  </p:stCondLst>
                                  <p:iterate type="wd">
                                    <p:tmPct val="10000"/>
                                  </p:iterate>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anim calcmode="lin" valueType="num">
                                      <p:cBhvr>
                                        <p:cTn id="46" dur="500" fill="hold"/>
                                        <p:tgtEl>
                                          <p:spTgt spid="29"/>
                                        </p:tgtEl>
                                        <p:attrNameLst>
                                          <p:attrName>ppt_x</p:attrName>
                                        </p:attrNameLst>
                                      </p:cBhvr>
                                      <p:tavLst>
                                        <p:tav tm="0">
                                          <p:val>
                                            <p:strVal val="#ppt_x"/>
                                          </p:val>
                                        </p:tav>
                                        <p:tav tm="100000">
                                          <p:val>
                                            <p:strVal val="#ppt_x"/>
                                          </p:val>
                                        </p:tav>
                                      </p:tavLst>
                                    </p:anim>
                                    <p:anim calcmode="lin" valueType="num">
                                      <p:cBhvr>
                                        <p:cTn id="47" dur="500" fill="hold"/>
                                        <p:tgtEl>
                                          <p:spTgt spid="29"/>
                                        </p:tgtEl>
                                        <p:attrNameLst>
                                          <p:attrName>ppt_y</p:attrName>
                                        </p:attrNameLst>
                                      </p:cBhvr>
                                      <p:tavLst>
                                        <p:tav tm="0">
                                          <p:val>
                                            <p:strVal val="#ppt_y+.1"/>
                                          </p:val>
                                        </p:tav>
                                        <p:tav tm="100000">
                                          <p:val>
                                            <p:strVal val="#ppt_y"/>
                                          </p:val>
                                        </p:tav>
                                      </p:tavLst>
                                    </p:anim>
                                  </p:childTnLst>
                                </p:cTn>
                              </p:par>
                            </p:childTnLst>
                          </p:cTn>
                        </p:par>
                        <p:par>
                          <p:cTn id="48" fill="hold">
                            <p:stCondLst>
                              <p:cond delay="6550"/>
                            </p:stCondLst>
                            <p:childTnLst>
                              <p:par>
                                <p:cTn id="49" presetID="2" presetClass="entr" presetSubtype="12"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250" fill="hold"/>
                                        <p:tgtEl>
                                          <p:spTgt spid="6"/>
                                        </p:tgtEl>
                                        <p:attrNameLst>
                                          <p:attrName>ppt_x</p:attrName>
                                        </p:attrNameLst>
                                      </p:cBhvr>
                                      <p:tavLst>
                                        <p:tav tm="0">
                                          <p:val>
                                            <p:strVal val="0-#ppt_w/2"/>
                                          </p:val>
                                        </p:tav>
                                        <p:tav tm="100000">
                                          <p:val>
                                            <p:strVal val="#ppt_x"/>
                                          </p:val>
                                        </p:tav>
                                      </p:tavLst>
                                    </p:anim>
                                    <p:anim calcmode="lin" valueType="num">
                                      <p:cBhvr additive="base">
                                        <p:cTn id="52" dur="250" fill="hold"/>
                                        <p:tgtEl>
                                          <p:spTgt spid="6"/>
                                        </p:tgtEl>
                                        <p:attrNameLst>
                                          <p:attrName>ppt_y</p:attrName>
                                        </p:attrNameLst>
                                      </p:cBhvr>
                                      <p:tavLst>
                                        <p:tav tm="0">
                                          <p:val>
                                            <p:strVal val="1+#ppt_h/2"/>
                                          </p:val>
                                        </p:tav>
                                        <p:tav tm="100000">
                                          <p:val>
                                            <p:strVal val="#ppt_y"/>
                                          </p:val>
                                        </p:tav>
                                      </p:tavLst>
                                    </p:anim>
                                  </p:childTnLst>
                                </p:cTn>
                              </p:par>
                            </p:childTnLst>
                          </p:cTn>
                        </p:par>
                        <p:par>
                          <p:cTn id="53" fill="hold">
                            <p:stCondLst>
                              <p:cond delay="6800"/>
                            </p:stCondLst>
                            <p:childTnLst>
                              <p:par>
                                <p:cTn id="54" presetID="42" presetClass="entr" presetSubtype="0" fill="hold" grpId="0" nodeType="afterEffect">
                                  <p:stCondLst>
                                    <p:cond delay="0"/>
                                  </p:stCondLst>
                                  <p:iterate type="wd">
                                    <p:tmPct val="10000"/>
                                  </p:iterate>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anim calcmode="lin" valueType="num">
                                      <p:cBhvr>
                                        <p:cTn id="57" dur="500" fill="hold"/>
                                        <p:tgtEl>
                                          <p:spTgt spid="30"/>
                                        </p:tgtEl>
                                        <p:attrNameLst>
                                          <p:attrName>ppt_x</p:attrName>
                                        </p:attrNameLst>
                                      </p:cBhvr>
                                      <p:tavLst>
                                        <p:tav tm="0">
                                          <p:val>
                                            <p:strVal val="#ppt_x"/>
                                          </p:val>
                                        </p:tav>
                                        <p:tav tm="100000">
                                          <p:val>
                                            <p:strVal val="#ppt_x"/>
                                          </p:val>
                                        </p:tav>
                                      </p:tavLst>
                                    </p:anim>
                                    <p:anim calcmode="lin" valueType="num">
                                      <p:cBhvr>
                                        <p:cTn id="58" dur="500" fill="hold"/>
                                        <p:tgtEl>
                                          <p:spTgt spid="30"/>
                                        </p:tgtEl>
                                        <p:attrNameLst>
                                          <p:attrName>ppt_y</p:attrName>
                                        </p:attrNameLst>
                                      </p:cBhvr>
                                      <p:tavLst>
                                        <p:tav tm="0">
                                          <p:val>
                                            <p:strVal val="#ppt_y+.1"/>
                                          </p:val>
                                        </p:tav>
                                        <p:tav tm="100000">
                                          <p:val>
                                            <p:strVal val="#ppt_y"/>
                                          </p:val>
                                        </p:tav>
                                      </p:tavLst>
                                    </p:anim>
                                  </p:childTnLst>
                                </p:cTn>
                              </p:par>
                            </p:childTnLst>
                          </p:cTn>
                        </p:par>
                        <p:par>
                          <p:cTn id="59" fill="hold">
                            <p:stCondLst>
                              <p:cond delay="8050"/>
                            </p:stCondLst>
                            <p:childTnLst>
                              <p:par>
                                <p:cTn id="60" presetID="2" presetClass="entr" presetSubtype="9"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fill="hold"/>
                                        <p:tgtEl>
                                          <p:spTgt spid="7"/>
                                        </p:tgtEl>
                                        <p:attrNameLst>
                                          <p:attrName>ppt_x</p:attrName>
                                        </p:attrNameLst>
                                      </p:cBhvr>
                                      <p:tavLst>
                                        <p:tav tm="0">
                                          <p:val>
                                            <p:strVal val="0-#ppt_w/2"/>
                                          </p:val>
                                        </p:tav>
                                        <p:tav tm="100000">
                                          <p:val>
                                            <p:strVal val="#ppt_x"/>
                                          </p:val>
                                        </p:tav>
                                      </p:tavLst>
                                    </p:anim>
                                    <p:anim calcmode="lin" valueType="num">
                                      <p:cBhvr additive="base">
                                        <p:cTn id="63" dur="250" fill="hold"/>
                                        <p:tgtEl>
                                          <p:spTgt spid="7"/>
                                        </p:tgtEl>
                                        <p:attrNameLst>
                                          <p:attrName>ppt_y</p:attrName>
                                        </p:attrNameLst>
                                      </p:cBhvr>
                                      <p:tavLst>
                                        <p:tav tm="0">
                                          <p:val>
                                            <p:strVal val="0-#ppt_h/2"/>
                                          </p:val>
                                        </p:tav>
                                        <p:tav tm="100000">
                                          <p:val>
                                            <p:strVal val="#ppt_y"/>
                                          </p:val>
                                        </p:tav>
                                      </p:tavLst>
                                    </p:anim>
                                  </p:childTnLst>
                                </p:cTn>
                              </p:par>
                            </p:childTnLst>
                          </p:cTn>
                        </p:par>
                        <p:par>
                          <p:cTn id="64" fill="hold">
                            <p:stCondLst>
                              <p:cond delay="8300"/>
                            </p:stCondLst>
                            <p:childTnLst>
                              <p:par>
                                <p:cTn id="65" presetID="42" presetClass="entr" presetSubtype="0" fill="hold" grpId="0" nodeType="afterEffect">
                                  <p:stCondLst>
                                    <p:cond delay="0"/>
                                  </p:stCondLst>
                                  <p:iterate type="wd">
                                    <p:tmPct val="10000"/>
                                  </p:iterate>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34100" y="4074796"/>
            <a:ext cx="2753784" cy="1590675"/>
            <a:chOff x="4600575" y="3056097"/>
            <a:chExt cx="2065338" cy="1193006"/>
          </a:xfrm>
        </p:grpSpPr>
        <p:sp>
          <p:nvSpPr>
            <p:cNvPr id="96" name="矩形 15"/>
            <p:cNvSpPr>
              <a:spLocks noChangeArrowheads="1"/>
            </p:cNvSpPr>
            <p:nvPr/>
          </p:nvSpPr>
          <p:spPr bwMode="auto">
            <a:xfrm>
              <a:off x="4600575" y="3056097"/>
              <a:ext cx="2065338" cy="1193006"/>
            </a:xfrm>
            <a:prstGeom prst="rect">
              <a:avLst/>
            </a:prstGeom>
            <a:solidFill>
              <a:schemeClr val="accent3"/>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98" name="椭圆 17"/>
            <p:cNvSpPr>
              <a:spLocks noChangeArrowheads="1"/>
            </p:cNvSpPr>
            <p:nvPr/>
          </p:nvSpPr>
          <p:spPr bwMode="auto">
            <a:xfrm>
              <a:off x="5321301" y="3348990"/>
              <a:ext cx="690563" cy="621507"/>
            </a:xfrm>
            <a:prstGeom prst="ellipse">
              <a:avLst/>
            </a:prstGeom>
            <a:no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3200" dirty="0">
                  <a:latin typeface="Agency FB" panose="020B0503020202020204" pitchFamily="34" charset="0"/>
                  <a:ea typeface="微软雅黑" panose="020B0503020204020204" pitchFamily="34" charset="-122"/>
                  <a:sym typeface="Agency FB" panose="020B0503020202020204" pitchFamily="34" charset="0"/>
                </a:rPr>
                <a:t>03</a:t>
              </a:r>
            </a:p>
          </p:txBody>
        </p:sp>
      </p:grpSp>
      <p:grpSp>
        <p:nvGrpSpPr>
          <p:cNvPr id="3" name="组合 2"/>
          <p:cNvGrpSpPr/>
          <p:nvPr/>
        </p:nvGrpSpPr>
        <p:grpSpPr>
          <a:xfrm>
            <a:off x="3378202" y="4396740"/>
            <a:ext cx="2755900" cy="1278256"/>
            <a:chOff x="2533651" y="3297555"/>
            <a:chExt cx="2066925" cy="958692"/>
          </a:xfrm>
        </p:grpSpPr>
        <p:sp>
          <p:nvSpPr>
            <p:cNvPr id="95" name="矩形 14"/>
            <p:cNvSpPr>
              <a:spLocks noChangeArrowheads="1"/>
            </p:cNvSpPr>
            <p:nvPr/>
          </p:nvSpPr>
          <p:spPr bwMode="auto">
            <a:xfrm>
              <a:off x="2533651" y="3297555"/>
              <a:ext cx="2066925" cy="958692"/>
            </a:xfrm>
            <a:prstGeom prst="rect">
              <a:avLst/>
            </a:prstGeom>
            <a:solidFill>
              <a:schemeClr val="accent2"/>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99" name="椭圆 18"/>
            <p:cNvSpPr>
              <a:spLocks noChangeArrowheads="1"/>
            </p:cNvSpPr>
            <p:nvPr/>
          </p:nvSpPr>
          <p:spPr bwMode="auto">
            <a:xfrm>
              <a:off x="3221038" y="3464719"/>
              <a:ext cx="690562" cy="621506"/>
            </a:xfrm>
            <a:prstGeom prst="ellipse">
              <a:avLst/>
            </a:prstGeom>
            <a:no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2667" dirty="0">
                  <a:latin typeface="Agency FB" panose="020B0503020202020204" pitchFamily="34" charset="0"/>
                  <a:ea typeface="微软雅黑" panose="020B0503020204020204" pitchFamily="34" charset="-122"/>
                  <a:sym typeface="Agency FB" panose="020B0503020202020204" pitchFamily="34" charset="0"/>
                </a:rPr>
                <a:t>02</a:t>
              </a:r>
            </a:p>
          </p:txBody>
        </p:sp>
      </p:grpSp>
      <p:grpSp>
        <p:nvGrpSpPr>
          <p:cNvPr id="2" name="组合 1"/>
          <p:cNvGrpSpPr/>
          <p:nvPr/>
        </p:nvGrpSpPr>
        <p:grpSpPr>
          <a:xfrm>
            <a:off x="622301" y="4796791"/>
            <a:ext cx="2755900" cy="880111"/>
            <a:chOff x="466725" y="3597593"/>
            <a:chExt cx="2066925" cy="660083"/>
          </a:xfrm>
        </p:grpSpPr>
        <p:sp>
          <p:nvSpPr>
            <p:cNvPr id="94" name="矩形 93"/>
            <p:cNvSpPr>
              <a:spLocks noChangeArrowheads="1"/>
            </p:cNvSpPr>
            <p:nvPr/>
          </p:nvSpPr>
          <p:spPr bwMode="auto">
            <a:xfrm>
              <a:off x="466725" y="3597593"/>
              <a:ext cx="2066925" cy="660083"/>
            </a:xfrm>
            <a:prstGeom prst="rect">
              <a:avLst/>
            </a:prstGeom>
            <a:solidFill>
              <a:schemeClr val="accent1"/>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00" name="椭圆 19"/>
            <p:cNvSpPr>
              <a:spLocks noChangeArrowheads="1"/>
            </p:cNvSpPr>
            <p:nvPr/>
          </p:nvSpPr>
          <p:spPr bwMode="auto">
            <a:xfrm>
              <a:off x="1133475" y="3597593"/>
              <a:ext cx="692150" cy="620078"/>
            </a:xfrm>
            <a:prstGeom prst="ellipse">
              <a:avLst/>
            </a:prstGeom>
            <a:no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2667" dirty="0">
                  <a:latin typeface="Agency FB" panose="020B0503020202020204" pitchFamily="34" charset="0"/>
                  <a:ea typeface="微软雅黑" panose="020B0503020204020204" pitchFamily="34" charset="-122"/>
                  <a:sym typeface="Agency FB" panose="020B0503020202020204" pitchFamily="34" charset="0"/>
                </a:rPr>
                <a:t>01</a:t>
              </a:r>
            </a:p>
          </p:txBody>
        </p:sp>
      </p:grpSp>
      <p:sp>
        <p:nvSpPr>
          <p:cNvPr id="105" name="Text Box 40"/>
          <p:cNvSpPr>
            <a:spLocks noChangeArrowheads="1"/>
          </p:cNvSpPr>
          <p:nvPr/>
        </p:nvSpPr>
        <p:spPr bwMode="auto">
          <a:xfrm>
            <a:off x="734484" y="3550920"/>
            <a:ext cx="2385483"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lnSpc>
                <a:spcPct val="120000"/>
              </a:lnSpc>
              <a:spcBef>
                <a:spcPct val="0"/>
              </a:spcBef>
              <a:spcAft>
                <a:spcPct val="0"/>
              </a:spcAft>
              <a:buFont typeface="Arial" pitchFamily="34" charset="0"/>
              <a:buNone/>
            </a:pPr>
            <a:r>
              <a:rPr lang="zh-CN" altLang="en-US" sz="160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单击此处输入文字单击此处输入文字单击此处输入文字单击此处输入文字</a:t>
            </a:r>
          </a:p>
        </p:txBody>
      </p:sp>
      <p:sp>
        <p:nvSpPr>
          <p:cNvPr id="106" name="Rectangle 11"/>
          <p:cNvSpPr>
            <a:spLocks noChangeArrowheads="1"/>
          </p:cNvSpPr>
          <p:nvPr/>
        </p:nvSpPr>
        <p:spPr bwMode="auto">
          <a:xfrm>
            <a:off x="857251" y="3187065"/>
            <a:ext cx="2004483" cy="430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lnSpc>
                <a:spcPct val="120000"/>
              </a:lnSpc>
              <a:spcBef>
                <a:spcPct val="0"/>
              </a:spcBef>
              <a:spcAft>
                <a:spcPct val="0"/>
              </a:spcAft>
              <a:buFont typeface="Arial" pitchFamily="34" charset="0"/>
              <a:buNone/>
            </a:pPr>
            <a:r>
              <a:rPr lang="zh-CN" altLang="en-US" sz="1867"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单击此处输入标题</a:t>
            </a:r>
          </a:p>
        </p:txBody>
      </p:sp>
      <p:sp>
        <p:nvSpPr>
          <p:cNvPr id="107" name="Text Box 40"/>
          <p:cNvSpPr>
            <a:spLocks noChangeArrowheads="1"/>
          </p:cNvSpPr>
          <p:nvPr/>
        </p:nvSpPr>
        <p:spPr bwMode="auto">
          <a:xfrm>
            <a:off x="3600451" y="3032760"/>
            <a:ext cx="2385483"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lnSpc>
                <a:spcPct val="120000"/>
              </a:lnSpc>
              <a:spcBef>
                <a:spcPct val="0"/>
              </a:spcBef>
              <a:spcAft>
                <a:spcPct val="0"/>
              </a:spcAft>
              <a:buFont typeface="Arial" pitchFamily="34" charset="0"/>
              <a:buNone/>
            </a:pPr>
            <a:r>
              <a:rPr lang="zh-CN" altLang="en-US" sz="1600" dirty="0">
                <a:solidFill>
                  <a:prstClr val="black">
                    <a:lumMod val="75000"/>
                    <a:lumOff val="25000"/>
                  </a:prstClr>
                </a:solidFill>
                <a:latin typeface="Agency FB" panose="020B0503020202020204" pitchFamily="34" charset="0"/>
                <a:ea typeface="微软雅黑" panose="020B0503020204020204" pitchFamily="34" charset="-122"/>
                <a:sym typeface="Agency FB" panose="020B0503020202020204" pitchFamily="34" charset="0"/>
              </a:rPr>
              <a:t>单击此处输入文字单击此处输入文字单击此处输入文字单击此处输入文字</a:t>
            </a:r>
          </a:p>
        </p:txBody>
      </p:sp>
      <p:sp>
        <p:nvSpPr>
          <p:cNvPr id="108" name="Rectangle 11"/>
          <p:cNvSpPr>
            <a:spLocks noChangeArrowheads="1"/>
          </p:cNvSpPr>
          <p:nvPr/>
        </p:nvSpPr>
        <p:spPr bwMode="auto">
          <a:xfrm>
            <a:off x="3721100" y="2668905"/>
            <a:ext cx="2006600" cy="430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lnSpc>
                <a:spcPct val="120000"/>
              </a:lnSpc>
              <a:spcBef>
                <a:spcPct val="0"/>
              </a:spcBef>
              <a:spcAft>
                <a:spcPct val="0"/>
              </a:spcAft>
              <a:buFont typeface="Arial" pitchFamily="34" charset="0"/>
              <a:buNone/>
            </a:pPr>
            <a:r>
              <a:rPr lang="zh-CN" altLang="en-US" sz="1867" b="1"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单击此处输入标题</a:t>
            </a:r>
          </a:p>
        </p:txBody>
      </p:sp>
      <p:sp>
        <p:nvSpPr>
          <p:cNvPr id="109" name="Text Box 40"/>
          <p:cNvSpPr>
            <a:spLocks noChangeArrowheads="1"/>
          </p:cNvSpPr>
          <p:nvPr/>
        </p:nvSpPr>
        <p:spPr bwMode="auto">
          <a:xfrm>
            <a:off x="6303435" y="2396491"/>
            <a:ext cx="2385484"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lnSpc>
                <a:spcPct val="120000"/>
              </a:lnSpc>
              <a:spcBef>
                <a:spcPct val="0"/>
              </a:spcBef>
              <a:spcAft>
                <a:spcPct val="0"/>
              </a:spcAft>
              <a:buFont typeface="Arial" pitchFamily="34" charset="0"/>
              <a:buNone/>
            </a:pPr>
            <a:r>
              <a:rPr lang="zh-CN" altLang="en-US" sz="1600" dirty="0">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单击此处输入文字单击此处输入文字单击此处输入文字单击此处输入文字</a:t>
            </a:r>
          </a:p>
        </p:txBody>
      </p:sp>
      <p:sp>
        <p:nvSpPr>
          <p:cNvPr id="110" name="Rectangle 11"/>
          <p:cNvSpPr>
            <a:spLocks noChangeArrowheads="1"/>
          </p:cNvSpPr>
          <p:nvPr/>
        </p:nvSpPr>
        <p:spPr bwMode="auto">
          <a:xfrm>
            <a:off x="6426202" y="2034540"/>
            <a:ext cx="2004484" cy="430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lnSpc>
                <a:spcPct val="120000"/>
              </a:lnSpc>
              <a:spcBef>
                <a:spcPct val="0"/>
              </a:spcBef>
              <a:spcAft>
                <a:spcPct val="0"/>
              </a:spcAft>
              <a:buFont typeface="Arial" pitchFamily="34" charset="0"/>
              <a:buNone/>
            </a:pPr>
            <a:r>
              <a:rPr lang="zh-CN" altLang="en-US" sz="1867" b="1">
                <a:solidFill>
                  <a:schemeClr val="tx1">
                    <a:lumMod val="75000"/>
                    <a:lumOff val="25000"/>
                  </a:schemeClr>
                </a:solidFill>
                <a:latin typeface="Agency FB" panose="020B0503020202020204" pitchFamily="34" charset="0"/>
                <a:ea typeface="微软雅黑" panose="020B0503020204020204" pitchFamily="34" charset="-122"/>
                <a:sym typeface="Agency FB" panose="020B0503020202020204" pitchFamily="34" charset="0"/>
              </a:rPr>
              <a:t>单击此处输入标题</a:t>
            </a:r>
          </a:p>
        </p:txBody>
      </p:sp>
      <p:grpSp>
        <p:nvGrpSpPr>
          <p:cNvPr id="5" name="组合 4"/>
          <p:cNvGrpSpPr/>
          <p:nvPr/>
        </p:nvGrpSpPr>
        <p:grpSpPr>
          <a:xfrm>
            <a:off x="8887886" y="1615441"/>
            <a:ext cx="2755900" cy="4059556"/>
            <a:chOff x="6665914" y="1211580"/>
            <a:chExt cx="2066925" cy="3044667"/>
          </a:xfrm>
        </p:grpSpPr>
        <p:sp>
          <p:nvSpPr>
            <p:cNvPr id="97" name="矩形 16"/>
            <p:cNvSpPr>
              <a:spLocks noChangeArrowheads="1"/>
            </p:cNvSpPr>
            <p:nvPr/>
          </p:nvSpPr>
          <p:spPr bwMode="auto">
            <a:xfrm>
              <a:off x="6665914" y="2577465"/>
              <a:ext cx="2066925" cy="1678782"/>
            </a:xfrm>
            <a:prstGeom prst="rect">
              <a:avLst/>
            </a:prstGeom>
            <a:solidFill>
              <a:schemeClr val="accent4"/>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dirty="0">
                <a:latin typeface="Agency FB" panose="020B0503020202020204" pitchFamily="34" charset="0"/>
                <a:ea typeface="微软雅黑" panose="020B0503020204020204" pitchFamily="34" charset="-122"/>
                <a:sym typeface="Agency FB" panose="020B0503020202020204" pitchFamily="34" charset="0"/>
              </a:endParaRPr>
            </a:p>
          </p:txBody>
        </p:sp>
        <p:sp>
          <p:nvSpPr>
            <p:cNvPr id="101" name="直接连接符 21"/>
            <p:cNvSpPr>
              <a:spLocks noChangeShapeType="1"/>
            </p:cNvSpPr>
            <p:nvPr/>
          </p:nvSpPr>
          <p:spPr bwMode="auto">
            <a:xfrm>
              <a:off x="7308850" y="1211580"/>
              <a:ext cx="0" cy="1365885"/>
            </a:xfrm>
            <a:prstGeom prst="line">
              <a:avLst/>
            </a:prstGeom>
            <a:solidFill>
              <a:srgbClr val="92D050"/>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en-US" sz="4267">
                <a:latin typeface="Agency FB" panose="020B0503020202020204" pitchFamily="34" charset="0"/>
                <a:ea typeface="微软雅黑" panose="020B0503020204020204" pitchFamily="34" charset="-122"/>
                <a:sym typeface="Agency FB" panose="020B0503020202020204" pitchFamily="34" charset="0"/>
              </a:endParaRPr>
            </a:p>
          </p:txBody>
        </p:sp>
        <p:sp>
          <p:nvSpPr>
            <p:cNvPr id="102" name="流程图: 资料带 22"/>
            <p:cNvSpPr>
              <a:spLocks noChangeArrowheads="1"/>
            </p:cNvSpPr>
            <p:nvPr/>
          </p:nvSpPr>
          <p:spPr bwMode="auto">
            <a:xfrm>
              <a:off x="7308850" y="1211580"/>
              <a:ext cx="935038" cy="682943"/>
            </a:xfrm>
            <a:prstGeom prst="flowChartPunchedTape">
              <a:avLst/>
            </a:prstGeom>
            <a:solidFill>
              <a:schemeClr val="accent4"/>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CN" altLang="zh-CN" sz="4267" dirty="0">
                <a:latin typeface="Agency FB" panose="020B0503020202020204" pitchFamily="34" charset="0"/>
                <a:ea typeface="微软雅黑" panose="020B0503020204020204" pitchFamily="34" charset="-122"/>
                <a:sym typeface="Agency FB" panose="020B0503020202020204" pitchFamily="34" charset="0"/>
              </a:endParaRPr>
            </a:p>
          </p:txBody>
        </p:sp>
        <p:sp>
          <p:nvSpPr>
            <p:cNvPr id="103" name="椭圆 23"/>
            <p:cNvSpPr>
              <a:spLocks noChangeArrowheads="1"/>
            </p:cNvSpPr>
            <p:nvPr/>
          </p:nvSpPr>
          <p:spPr bwMode="auto">
            <a:xfrm>
              <a:off x="7431089" y="3137571"/>
              <a:ext cx="560387" cy="504348"/>
            </a:xfrm>
            <a:prstGeom prst="ellipse">
              <a:avLst/>
            </a:prstGeom>
            <a:no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r>
                <a:rPr lang="en-US" altLang="zh-CN" sz="1867">
                  <a:latin typeface="Agency FB" panose="020B0503020202020204" pitchFamily="34" charset="0"/>
                  <a:ea typeface="微软雅黑" panose="020B0503020204020204" pitchFamily="34" charset="-122"/>
                  <a:sym typeface="Agency FB" panose="020B0503020202020204" pitchFamily="34" charset="0"/>
                </a:rPr>
                <a:t>04</a:t>
              </a:r>
            </a:p>
          </p:txBody>
        </p:sp>
        <p:grpSp>
          <p:nvGrpSpPr>
            <p:cNvPr id="111" name="Group 265"/>
            <p:cNvGrpSpPr>
              <a:grpSpLocks/>
            </p:cNvGrpSpPr>
            <p:nvPr/>
          </p:nvGrpSpPr>
          <p:grpSpPr bwMode="auto">
            <a:xfrm>
              <a:off x="7537976" y="1423811"/>
              <a:ext cx="497335" cy="250360"/>
              <a:chOff x="0" y="0"/>
              <a:chExt cx="576" cy="293"/>
            </a:xfrm>
            <a:solidFill>
              <a:schemeClr val="bg1"/>
            </a:solidFill>
          </p:grpSpPr>
          <p:sp>
            <p:nvSpPr>
              <p:cNvPr id="112" name="AutoShape 262"/>
              <p:cNvSpPr>
                <a:spLocks/>
              </p:cNvSpPr>
              <p:nvPr/>
            </p:nvSpPr>
            <p:spPr bwMode="auto">
              <a:xfrm>
                <a:off x="0" y="0"/>
                <a:ext cx="576" cy="23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19872" y="8288"/>
                    </a:moveTo>
                    <a:lnTo>
                      <a:pt x="18950" y="8288"/>
                    </a:lnTo>
                    <a:cubicBezTo>
                      <a:pt x="18337" y="5361"/>
                      <a:pt x="16769" y="0"/>
                      <a:pt x="16272" y="0"/>
                    </a:cubicBezTo>
                    <a:lnTo>
                      <a:pt x="8628" y="0"/>
                    </a:lnTo>
                    <a:cubicBezTo>
                      <a:pt x="8131" y="0"/>
                      <a:pt x="5990" y="5361"/>
                      <a:pt x="5146" y="8288"/>
                    </a:cubicBezTo>
                    <a:lnTo>
                      <a:pt x="4128" y="8288"/>
                    </a:lnTo>
                    <a:cubicBezTo>
                      <a:pt x="3505" y="8288"/>
                      <a:pt x="0" y="8700"/>
                      <a:pt x="0" y="12439"/>
                    </a:cubicBezTo>
                    <a:lnTo>
                      <a:pt x="0" y="18890"/>
                    </a:lnTo>
                    <a:cubicBezTo>
                      <a:pt x="0" y="20113"/>
                      <a:pt x="339" y="21134"/>
                      <a:pt x="802" y="21472"/>
                    </a:cubicBezTo>
                    <a:cubicBezTo>
                      <a:pt x="820" y="17204"/>
                      <a:pt x="2270" y="13745"/>
                      <a:pt x="4051" y="13745"/>
                    </a:cubicBezTo>
                    <a:cubicBezTo>
                      <a:pt x="5843" y="13745"/>
                      <a:pt x="7300" y="17247"/>
                      <a:pt x="7300" y="21552"/>
                    </a:cubicBezTo>
                    <a:cubicBezTo>
                      <a:pt x="7300" y="21569"/>
                      <a:pt x="7299" y="21584"/>
                      <a:pt x="7299" y="21600"/>
                    </a:cubicBezTo>
                    <a:lnTo>
                      <a:pt x="14201" y="21600"/>
                    </a:lnTo>
                    <a:cubicBezTo>
                      <a:pt x="14201" y="21584"/>
                      <a:pt x="14200" y="21568"/>
                      <a:pt x="14200" y="21552"/>
                    </a:cubicBezTo>
                    <a:cubicBezTo>
                      <a:pt x="14200" y="17247"/>
                      <a:pt x="15658" y="13745"/>
                      <a:pt x="17450" y="13745"/>
                    </a:cubicBezTo>
                    <a:cubicBezTo>
                      <a:pt x="19241" y="13745"/>
                      <a:pt x="20698" y="17243"/>
                      <a:pt x="20700" y="21545"/>
                    </a:cubicBezTo>
                    <a:cubicBezTo>
                      <a:pt x="21214" y="21289"/>
                      <a:pt x="21600" y="20199"/>
                      <a:pt x="21600" y="18889"/>
                    </a:cubicBezTo>
                    <a:lnTo>
                      <a:pt x="21600" y="11718"/>
                    </a:lnTo>
                    <a:cubicBezTo>
                      <a:pt x="21600" y="10222"/>
                      <a:pt x="20495" y="8288"/>
                      <a:pt x="19872" y="8288"/>
                    </a:cubicBezTo>
                    <a:close/>
                    <a:moveTo>
                      <a:pt x="15715" y="2222"/>
                    </a:moveTo>
                    <a:cubicBezTo>
                      <a:pt x="16112" y="2222"/>
                      <a:pt x="16650" y="4767"/>
                      <a:pt x="17475" y="7799"/>
                    </a:cubicBezTo>
                    <a:lnTo>
                      <a:pt x="13060" y="7799"/>
                    </a:lnTo>
                    <a:lnTo>
                      <a:pt x="13056" y="2222"/>
                    </a:lnTo>
                    <a:lnTo>
                      <a:pt x="15715" y="2222"/>
                    </a:lnTo>
                    <a:close/>
                    <a:moveTo>
                      <a:pt x="9225" y="2222"/>
                    </a:moveTo>
                    <a:lnTo>
                      <a:pt x="11700" y="2222"/>
                    </a:lnTo>
                    <a:lnTo>
                      <a:pt x="11700" y="7799"/>
                    </a:lnTo>
                    <a:lnTo>
                      <a:pt x="6961" y="7799"/>
                    </a:lnTo>
                    <a:cubicBezTo>
                      <a:pt x="7957" y="4930"/>
                      <a:pt x="8827" y="2222"/>
                      <a:pt x="9225" y="2222"/>
                    </a:cubicBezTo>
                    <a:close/>
                    <a:moveTo>
                      <a:pt x="9225" y="2222"/>
                    </a:moveTo>
                  </a:path>
                </a:pathLst>
              </a:custGeom>
              <a:no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en-US" sz="4267" dirty="0">
                  <a:latin typeface="Agency FB" panose="020B0503020202020204" pitchFamily="34" charset="0"/>
                  <a:ea typeface="微软雅黑" panose="020B0503020204020204" pitchFamily="34" charset="-122"/>
                  <a:sym typeface="Agency FB" panose="020B0503020202020204" pitchFamily="34" charset="0"/>
                </a:endParaRPr>
              </a:p>
            </p:txBody>
          </p:sp>
          <p:sp>
            <p:nvSpPr>
              <p:cNvPr id="113" name="AutoShape 263"/>
              <p:cNvSpPr>
                <a:spLocks/>
              </p:cNvSpPr>
              <p:nvPr/>
            </p:nvSpPr>
            <p:spPr bwMode="auto">
              <a:xfrm>
                <a:off x="48" y="184"/>
                <a:ext cx="109" cy="10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4">
                  <a:lumMod val="75000"/>
                </a:schemeClr>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en-US" sz="4267" dirty="0">
                  <a:latin typeface="Agency FB" panose="020B0503020202020204" pitchFamily="34" charset="0"/>
                  <a:ea typeface="微软雅黑" panose="020B0503020204020204" pitchFamily="34" charset="-122"/>
                  <a:sym typeface="Agency FB" panose="020B0503020202020204" pitchFamily="34" charset="0"/>
                </a:endParaRPr>
              </a:p>
            </p:txBody>
          </p:sp>
          <p:sp>
            <p:nvSpPr>
              <p:cNvPr id="114" name="AutoShape 264"/>
              <p:cNvSpPr>
                <a:spLocks/>
              </p:cNvSpPr>
              <p:nvPr/>
            </p:nvSpPr>
            <p:spPr bwMode="auto">
              <a:xfrm>
                <a:off x="408" y="184"/>
                <a:ext cx="109" cy="10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accent4">
                  <a:lumMod val="75000"/>
                </a:schemeClr>
              </a:soli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en-US" sz="4267" dirty="0">
                  <a:latin typeface="Agency FB" panose="020B0503020202020204" pitchFamily="34" charset="0"/>
                  <a:ea typeface="微软雅黑" panose="020B0503020204020204" pitchFamily="34" charset="-122"/>
                  <a:sym typeface="Agency FB" panose="020B0503020202020204" pitchFamily="34" charset="0"/>
                </a:endParaRPr>
              </a:p>
            </p:txBody>
          </p:sp>
        </p:grpSp>
      </p:grpSp>
    </p:spTree>
    <p:extLst>
      <p:ext uri="{BB962C8B-B14F-4D97-AF65-F5344CB8AC3E}">
        <p14:creationId xmlns:p14="http://schemas.microsoft.com/office/powerpoint/2010/main" val="36085175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iterate type="wd">
                                    <p:tmPct val="10000"/>
                                  </p:iterate>
                                  <p:childTnLst>
                                    <p:set>
                                      <p:cBhvr>
                                        <p:cTn id="10" dur="1" fill="hold">
                                          <p:stCondLst>
                                            <p:cond delay="0"/>
                                          </p:stCondLst>
                                        </p:cTn>
                                        <p:tgtEl>
                                          <p:spTgt spid="106"/>
                                        </p:tgtEl>
                                        <p:attrNameLst>
                                          <p:attrName>style.visibility</p:attrName>
                                        </p:attrNameLst>
                                      </p:cBhvr>
                                      <p:to>
                                        <p:strVal val="visible"/>
                                      </p:to>
                                    </p:set>
                                    <p:animEffect transition="in" filter="fade">
                                      <p:cBhvr>
                                        <p:cTn id="11" dur="500"/>
                                        <p:tgtEl>
                                          <p:spTgt spid="106"/>
                                        </p:tgtEl>
                                      </p:cBhvr>
                                    </p:animEffect>
                                    <p:anim calcmode="lin" valueType="num">
                                      <p:cBhvr>
                                        <p:cTn id="12" dur="500" fill="hold"/>
                                        <p:tgtEl>
                                          <p:spTgt spid="106"/>
                                        </p:tgtEl>
                                        <p:attrNameLst>
                                          <p:attrName>ppt_x</p:attrName>
                                        </p:attrNameLst>
                                      </p:cBhvr>
                                      <p:tavLst>
                                        <p:tav tm="0">
                                          <p:val>
                                            <p:strVal val="#ppt_x"/>
                                          </p:val>
                                        </p:tav>
                                        <p:tav tm="100000">
                                          <p:val>
                                            <p:strVal val="#ppt_x"/>
                                          </p:val>
                                        </p:tav>
                                      </p:tavLst>
                                    </p:anim>
                                    <p:anim calcmode="lin" valueType="num">
                                      <p:cBhvr>
                                        <p:cTn id="13" dur="500" fill="hold"/>
                                        <p:tgtEl>
                                          <p:spTgt spid="106"/>
                                        </p:tgtEl>
                                        <p:attrNameLst>
                                          <p:attrName>ppt_y</p:attrName>
                                        </p:attrNameLst>
                                      </p:cBhvr>
                                      <p:tavLst>
                                        <p:tav tm="0">
                                          <p:val>
                                            <p:strVal val="#ppt_y+.1"/>
                                          </p:val>
                                        </p:tav>
                                        <p:tav tm="100000">
                                          <p:val>
                                            <p:strVal val="#ppt_y"/>
                                          </p:val>
                                        </p:tav>
                                      </p:tavLst>
                                    </p:anim>
                                  </p:childTnLst>
                                </p:cTn>
                              </p:par>
                            </p:childTnLst>
                          </p:cTn>
                        </p:par>
                        <p:par>
                          <p:cTn id="14" fill="hold">
                            <p:stCondLst>
                              <p:cond delay="1150"/>
                            </p:stCondLst>
                            <p:childTnLst>
                              <p:par>
                                <p:cTn id="15" presetID="42" presetClass="entr" presetSubtype="0" fill="hold" grpId="0" nodeType="afterEffect">
                                  <p:stCondLst>
                                    <p:cond delay="0"/>
                                  </p:stCondLst>
                                  <p:iterate type="wd">
                                    <p:tmPct val="10000"/>
                                  </p:iterate>
                                  <p:childTnLst>
                                    <p:set>
                                      <p:cBhvr>
                                        <p:cTn id="16" dur="1" fill="hold">
                                          <p:stCondLst>
                                            <p:cond delay="0"/>
                                          </p:stCondLst>
                                        </p:cTn>
                                        <p:tgtEl>
                                          <p:spTgt spid="105"/>
                                        </p:tgtEl>
                                        <p:attrNameLst>
                                          <p:attrName>style.visibility</p:attrName>
                                        </p:attrNameLst>
                                      </p:cBhvr>
                                      <p:to>
                                        <p:strVal val="visible"/>
                                      </p:to>
                                    </p:set>
                                    <p:animEffect transition="in" filter="fade">
                                      <p:cBhvr>
                                        <p:cTn id="17" dur="500"/>
                                        <p:tgtEl>
                                          <p:spTgt spid="105"/>
                                        </p:tgtEl>
                                      </p:cBhvr>
                                    </p:animEffect>
                                    <p:anim calcmode="lin" valueType="num">
                                      <p:cBhvr>
                                        <p:cTn id="18" dur="500" fill="hold"/>
                                        <p:tgtEl>
                                          <p:spTgt spid="105"/>
                                        </p:tgtEl>
                                        <p:attrNameLst>
                                          <p:attrName>ppt_x</p:attrName>
                                        </p:attrNameLst>
                                      </p:cBhvr>
                                      <p:tavLst>
                                        <p:tav tm="0">
                                          <p:val>
                                            <p:strVal val="#ppt_x"/>
                                          </p:val>
                                        </p:tav>
                                        <p:tav tm="100000">
                                          <p:val>
                                            <p:strVal val="#ppt_x"/>
                                          </p:val>
                                        </p:tav>
                                      </p:tavLst>
                                    </p:anim>
                                    <p:anim calcmode="lin" valueType="num">
                                      <p:cBhvr>
                                        <p:cTn id="19" dur="500" fill="hold"/>
                                        <p:tgtEl>
                                          <p:spTgt spid="105"/>
                                        </p:tgtEl>
                                        <p:attrNameLst>
                                          <p:attrName>ppt_y</p:attrName>
                                        </p:attrNameLst>
                                      </p:cBhvr>
                                      <p:tavLst>
                                        <p:tav tm="0">
                                          <p:val>
                                            <p:strVal val="#ppt_y+.1"/>
                                          </p:val>
                                        </p:tav>
                                        <p:tav tm="100000">
                                          <p:val>
                                            <p:strVal val="#ppt_y"/>
                                          </p:val>
                                        </p:tav>
                                      </p:tavLst>
                                    </p:anim>
                                  </p:childTnLst>
                                </p:cTn>
                              </p:par>
                            </p:childTnLst>
                          </p:cTn>
                        </p:par>
                        <p:par>
                          <p:cTn id="20" fill="hold">
                            <p:stCondLst>
                              <p:cond delay="2400"/>
                            </p:stCondLst>
                            <p:childTnLst>
                              <p:par>
                                <p:cTn id="21" presetID="14" presetClass="entr" presetSubtype="1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par>
                          <p:cTn id="24" fill="hold">
                            <p:stCondLst>
                              <p:cond delay="2900"/>
                            </p:stCondLst>
                            <p:childTnLst>
                              <p:par>
                                <p:cTn id="25" presetID="42" presetClass="entr" presetSubtype="0" fill="hold" grpId="0" nodeType="afterEffect">
                                  <p:stCondLst>
                                    <p:cond delay="0"/>
                                  </p:stCondLst>
                                  <p:iterate type="wd">
                                    <p:tmPct val="10000"/>
                                  </p:iterate>
                                  <p:childTnLst>
                                    <p:set>
                                      <p:cBhvr>
                                        <p:cTn id="26" dur="1" fill="hold">
                                          <p:stCondLst>
                                            <p:cond delay="0"/>
                                          </p:stCondLst>
                                        </p:cTn>
                                        <p:tgtEl>
                                          <p:spTgt spid="108"/>
                                        </p:tgtEl>
                                        <p:attrNameLst>
                                          <p:attrName>style.visibility</p:attrName>
                                        </p:attrNameLst>
                                      </p:cBhvr>
                                      <p:to>
                                        <p:strVal val="visible"/>
                                      </p:to>
                                    </p:set>
                                    <p:animEffect transition="in" filter="fade">
                                      <p:cBhvr>
                                        <p:cTn id="27" dur="500"/>
                                        <p:tgtEl>
                                          <p:spTgt spid="108"/>
                                        </p:tgtEl>
                                      </p:cBhvr>
                                    </p:animEffect>
                                    <p:anim calcmode="lin" valueType="num">
                                      <p:cBhvr>
                                        <p:cTn id="28" dur="500" fill="hold"/>
                                        <p:tgtEl>
                                          <p:spTgt spid="108"/>
                                        </p:tgtEl>
                                        <p:attrNameLst>
                                          <p:attrName>ppt_x</p:attrName>
                                        </p:attrNameLst>
                                      </p:cBhvr>
                                      <p:tavLst>
                                        <p:tav tm="0">
                                          <p:val>
                                            <p:strVal val="#ppt_x"/>
                                          </p:val>
                                        </p:tav>
                                        <p:tav tm="100000">
                                          <p:val>
                                            <p:strVal val="#ppt_x"/>
                                          </p:val>
                                        </p:tav>
                                      </p:tavLst>
                                    </p:anim>
                                    <p:anim calcmode="lin" valueType="num">
                                      <p:cBhvr>
                                        <p:cTn id="29" dur="500" fill="hold"/>
                                        <p:tgtEl>
                                          <p:spTgt spid="108"/>
                                        </p:tgtEl>
                                        <p:attrNameLst>
                                          <p:attrName>ppt_y</p:attrName>
                                        </p:attrNameLst>
                                      </p:cBhvr>
                                      <p:tavLst>
                                        <p:tav tm="0">
                                          <p:val>
                                            <p:strVal val="#ppt_y+.1"/>
                                          </p:val>
                                        </p:tav>
                                        <p:tav tm="100000">
                                          <p:val>
                                            <p:strVal val="#ppt_y"/>
                                          </p:val>
                                        </p:tav>
                                      </p:tavLst>
                                    </p:anim>
                                  </p:childTnLst>
                                </p:cTn>
                              </p:par>
                            </p:childTnLst>
                          </p:cTn>
                        </p:par>
                        <p:par>
                          <p:cTn id="30" fill="hold">
                            <p:stCondLst>
                              <p:cond delay="3550"/>
                            </p:stCondLst>
                            <p:childTnLst>
                              <p:par>
                                <p:cTn id="31" presetID="42" presetClass="entr" presetSubtype="0" fill="hold" grpId="0" nodeType="afterEffect">
                                  <p:stCondLst>
                                    <p:cond delay="0"/>
                                  </p:stCondLst>
                                  <p:iterate type="wd">
                                    <p:tmPct val="10000"/>
                                  </p:iterate>
                                  <p:childTnLst>
                                    <p:set>
                                      <p:cBhvr>
                                        <p:cTn id="32" dur="1" fill="hold">
                                          <p:stCondLst>
                                            <p:cond delay="0"/>
                                          </p:stCondLst>
                                        </p:cTn>
                                        <p:tgtEl>
                                          <p:spTgt spid="107"/>
                                        </p:tgtEl>
                                        <p:attrNameLst>
                                          <p:attrName>style.visibility</p:attrName>
                                        </p:attrNameLst>
                                      </p:cBhvr>
                                      <p:to>
                                        <p:strVal val="visible"/>
                                      </p:to>
                                    </p:set>
                                    <p:animEffect transition="in" filter="fade">
                                      <p:cBhvr>
                                        <p:cTn id="33" dur="500"/>
                                        <p:tgtEl>
                                          <p:spTgt spid="107"/>
                                        </p:tgtEl>
                                      </p:cBhvr>
                                    </p:animEffect>
                                    <p:anim calcmode="lin" valueType="num">
                                      <p:cBhvr>
                                        <p:cTn id="34" dur="500" fill="hold"/>
                                        <p:tgtEl>
                                          <p:spTgt spid="107"/>
                                        </p:tgtEl>
                                        <p:attrNameLst>
                                          <p:attrName>ppt_x</p:attrName>
                                        </p:attrNameLst>
                                      </p:cBhvr>
                                      <p:tavLst>
                                        <p:tav tm="0">
                                          <p:val>
                                            <p:strVal val="#ppt_x"/>
                                          </p:val>
                                        </p:tav>
                                        <p:tav tm="100000">
                                          <p:val>
                                            <p:strVal val="#ppt_x"/>
                                          </p:val>
                                        </p:tav>
                                      </p:tavLst>
                                    </p:anim>
                                    <p:anim calcmode="lin" valueType="num">
                                      <p:cBhvr>
                                        <p:cTn id="35" dur="500" fill="hold"/>
                                        <p:tgtEl>
                                          <p:spTgt spid="107"/>
                                        </p:tgtEl>
                                        <p:attrNameLst>
                                          <p:attrName>ppt_y</p:attrName>
                                        </p:attrNameLst>
                                      </p:cBhvr>
                                      <p:tavLst>
                                        <p:tav tm="0">
                                          <p:val>
                                            <p:strVal val="#ppt_y+.1"/>
                                          </p:val>
                                        </p:tav>
                                        <p:tav tm="100000">
                                          <p:val>
                                            <p:strVal val="#ppt_y"/>
                                          </p:val>
                                        </p:tav>
                                      </p:tavLst>
                                    </p:anim>
                                  </p:childTnLst>
                                </p:cTn>
                              </p:par>
                            </p:childTnLst>
                          </p:cTn>
                        </p:par>
                        <p:par>
                          <p:cTn id="36" fill="hold">
                            <p:stCondLst>
                              <p:cond delay="4800"/>
                            </p:stCondLst>
                            <p:childTnLst>
                              <p:par>
                                <p:cTn id="37" presetID="14" presetClass="entr" presetSubtype="1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randombar(horizontal)">
                                      <p:cBhvr>
                                        <p:cTn id="39" dur="500"/>
                                        <p:tgtEl>
                                          <p:spTgt spid="4"/>
                                        </p:tgtEl>
                                      </p:cBhvr>
                                    </p:animEffect>
                                  </p:childTnLst>
                                </p:cTn>
                              </p:par>
                            </p:childTnLst>
                          </p:cTn>
                        </p:par>
                        <p:par>
                          <p:cTn id="40" fill="hold">
                            <p:stCondLst>
                              <p:cond delay="5300"/>
                            </p:stCondLst>
                            <p:childTnLst>
                              <p:par>
                                <p:cTn id="41" presetID="42" presetClass="entr" presetSubtype="0" fill="hold" grpId="0" nodeType="afterEffect">
                                  <p:stCondLst>
                                    <p:cond delay="0"/>
                                  </p:stCondLst>
                                  <p:iterate type="wd">
                                    <p:tmPct val="10000"/>
                                  </p:iterate>
                                  <p:childTnLst>
                                    <p:set>
                                      <p:cBhvr>
                                        <p:cTn id="42" dur="1" fill="hold">
                                          <p:stCondLst>
                                            <p:cond delay="0"/>
                                          </p:stCondLst>
                                        </p:cTn>
                                        <p:tgtEl>
                                          <p:spTgt spid="110"/>
                                        </p:tgtEl>
                                        <p:attrNameLst>
                                          <p:attrName>style.visibility</p:attrName>
                                        </p:attrNameLst>
                                      </p:cBhvr>
                                      <p:to>
                                        <p:strVal val="visible"/>
                                      </p:to>
                                    </p:set>
                                    <p:animEffect transition="in" filter="fade">
                                      <p:cBhvr>
                                        <p:cTn id="43" dur="500"/>
                                        <p:tgtEl>
                                          <p:spTgt spid="110"/>
                                        </p:tgtEl>
                                      </p:cBhvr>
                                    </p:animEffect>
                                    <p:anim calcmode="lin" valueType="num">
                                      <p:cBhvr>
                                        <p:cTn id="44" dur="500" fill="hold"/>
                                        <p:tgtEl>
                                          <p:spTgt spid="110"/>
                                        </p:tgtEl>
                                        <p:attrNameLst>
                                          <p:attrName>ppt_x</p:attrName>
                                        </p:attrNameLst>
                                      </p:cBhvr>
                                      <p:tavLst>
                                        <p:tav tm="0">
                                          <p:val>
                                            <p:strVal val="#ppt_x"/>
                                          </p:val>
                                        </p:tav>
                                        <p:tav tm="100000">
                                          <p:val>
                                            <p:strVal val="#ppt_x"/>
                                          </p:val>
                                        </p:tav>
                                      </p:tavLst>
                                    </p:anim>
                                    <p:anim calcmode="lin" valueType="num">
                                      <p:cBhvr>
                                        <p:cTn id="45" dur="500" fill="hold"/>
                                        <p:tgtEl>
                                          <p:spTgt spid="110"/>
                                        </p:tgtEl>
                                        <p:attrNameLst>
                                          <p:attrName>ppt_y</p:attrName>
                                        </p:attrNameLst>
                                      </p:cBhvr>
                                      <p:tavLst>
                                        <p:tav tm="0">
                                          <p:val>
                                            <p:strVal val="#ppt_y+.1"/>
                                          </p:val>
                                        </p:tav>
                                        <p:tav tm="100000">
                                          <p:val>
                                            <p:strVal val="#ppt_y"/>
                                          </p:val>
                                        </p:tav>
                                      </p:tavLst>
                                    </p:anim>
                                  </p:childTnLst>
                                </p:cTn>
                              </p:par>
                            </p:childTnLst>
                          </p:cTn>
                        </p:par>
                        <p:par>
                          <p:cTn id="46" fill="hold">
                            <p:stCondLst>
                              <p:cond delay="5950"/>
                            </p:stCondLst>
                            <p:childTnLst>
                              <p:par>
                                <p:cTn id="47" presetID="42" presetClass="entr" presetSubtype="0" fill="hold" grpId="0" nodeType="afterEffect">
                                  <p:stCondLst>
                                    <p:cond delay="0"/>
                                  </p:stCondLst>
                                  <p:iterate type="wd">
                                    <p:tmPct val="10000"/>
                                  </p:iterate>
                                  <p:childTnLst>
                                    <p:set>
                                      <p:cBhvr>
                                        <p:cTn id="48" dur="1" fill="hold">
                                          <p:stCondLst>
                                            <p:cond delay="0"/>
                                          </p:stCondLst>
                                        </p:cTn>
                                        <p:tgtEl>
                                          <p:spTgt spid="109"/>
                                        </p:tgtEl>
                                        <p:attrNameLst>
                                          <p:attrName>style.visibility</p:attrName>
                                        </p:attrNameLst>
                                      </p:cBhvr>
                                      <p:to>
                                        <p:strVal val="visible"/>
                                      </p:to>
                                    </p:set>
                                    <p:animEffect transition="in" filter="fade">
                                      <p:cBhvr>
                                        <p:cTn id="49" dur="500"/>
                                        <p:tgtEl>
                                          <p:spTgt spid="109"/>
                                        </p:tgtEl>
                                      </p:cBhvr>
                                    </p:animEffect>
                                    <p:anim calcmode="lin" valueType="num">
                                      <p:cBhvr>
                                        <p:cTn id="50" dur="500" fill="hold"/>
                                        <p:tgtEl>
                                          <p:spTgt spid="109"/>
                                        </p:tgtEl>
                                        <p:attrNameLst>
                                          <p:attrName>ppt_x</p:attrName>
                                        </p:attrNameLst>
                                      </p:cBhvr>
                                      <p:tavLst>
                                        <p:tav tm="0">
                                          <p:val>
                                            <p:strVal val="#ppt_x"/>
                                          </p:val>
                                        </p:tav>
                                        <p:tav tm="100000">
                                          <p:val>
                                            <p:strVal val="#ppt_x"/>
                                          </p:val>
                                        </p:tav>
                                      </p:tavLst>
                                    </p:anim>
                                    <p:anim calcmode="lin" valueType="num">
                                      <p:cBhvr>
                                        <p:cTn id="51" dur="500" fill="hold"/>
                                        <p:tgtEl>
                                          <p:spTgt spid="109"/>
                                        </p:tgtEl>
                                        <p:attrNameLst>
                                          <p:attrName>ppt_y</p:attrName>
                                        </p:attrNameLst>
                                      </p:cBhvr>
                                      <p:tavLst>
                                        <p:tav tm="0">
                                          <p:val>
                                            <p:strVal val="#ppt_y+.1"/>
                                          </p:val>
                                        </p:tav>
                                        <p:tav tm="100000">
                                          <p:val>
                                            <p:strVal val="#ppt_y"/>
                                          </p:val>
                                        </p:tav>
                                      </p:tavLst>
                                    </p:anim>
                                  </p:childTnLst>
                                </p:cTn>
                              </p:par>
                            </p:childTnLst>
                          </p:cTn>
                        </p:par>
                        <p:par>
                          <p:cTn id="52" fill="hold">
                            <p:stCondLst>
                              <p:cond delay="7200"/>
                            </p:stCondLst>
                            <p:childTnLst>
                              <p:par>
                                <p:cTn id="53" presetID="14" presetClass="entr" presetSubtype="1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randombar(horizont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p:bldP spid="108" grpId="0"/>
      <p:bldP spid="109" grpId="0"/>
      <p:bldP spid="1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2700000">
            <a:off x="4961760" y="2354776"/>
            <a:ext cx="2301115" cy="2141843"/>
          </a:xfrm>
          <a:prstGeom prst="rect">
            <a:avLst/>
          </a:prstGeom>
          <a:solidFill>
            <a:schemeClr val="accent1"/>
          </a:solidFill>
          <a:ln w="101600">
            <a:gradFill>
              <a:gsLst>
                <a:gs pos="0">
                  <a:srgbClr val="CFCFCF"/>
                </a:gs>
                <a:gs pos="100000">
                  <a:schemeClr val="bg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defTabSz="914354"/>
            <a:endParaRPr lang="zh-HK" altLang="en-US">
              <a:sym typeface="Agency FB" panose="020B0503020202020204" pitchFamily="34" charset="0"/>
            </a:endParaRPr>
          </a:p>
        </p:txBody>
      </p:sp>
      <p:grpSp>
        <p:nvGrpSpPr>
          <p:cNvPr id="6" name="组 25"/>
          <p:cNvGrpSpPr/>
          <p:nvPr/>
        </p:nvGrpSpPr>
        <p:grpSpPr>
          <a:xfrm>
            <a:off x="5255927" y="2519770"/>
            <a:ext cx="1593008" cy="1699245"/>
            <a:chOff x="5442002" y="3115521"/>
            <a:chExt cx="1001875" cy="994719"/>
          </a:xfrm>
          <a:solidFill>
            <a:srgbClr val="0070C0"/>
          </a:solidFill>
        </p:grpSpPr>
        <p:sp>
          <p:nvSpPr>
            <p:cNvPr id="7" name="Freeform 32"/>
            <p:cNvSpPr>
              <a:spLocks/>
            </p:cNvSpPr>
            <p:nvPr/>
          </p:nvSpPr>
          <p:spPr bwMode="auto">
            <a:xfrm>
              <a:off x="5708811" y="3321747"/>
              <a:ext cx="473928" cy="596891"/>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8" name="Freeform 33"/>
            <p:cNvSpPr>
              <a:spLocks/>
            </p:cNvSpPr>
            <p:nvPr/>
          </p:nvSpPr>
          <p:spPr bwMode="auto">
            <a:xfrm>
              <a:off x="5442002" y="3325925"/>
              <a:ext cx="439906" cy="697467"/>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9" name="Freeform 34"/>
            <p:cNvSpPr>
              <a:spLocks/>
            </p:cNvSpPr>
            <p:nvPr/>
          </p:nvSpPr>
          <p:spPr bwMode="auto">
            <a:xfrm>
              <a:off x="6243323" y="3376064"/>
              <a:ext cx="200554" cy="558093"/>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10" name="Freeform 35"/>
            <p:cNvSpPr>
              <a:spLocks/>
            </p:cNvSpPr>
            <p:nvPr/>
          </p:nvSpPr>
          <p:spPr bwMode="auto">
            <a:xfrm>
              <a:off x="5987855" y="3667944"/>
              <a:ext cx="280238" cy="378727"/>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11" name="Freeform 36"/>
            <p:cNvSpPr>
              <a:spLocks/>
            </p:cNvSpPr>
            <p:nvPr/>
          </p:nvSpPr>
          <p:spPr bwMode="auto">
            <a:xfrm>
              <a:off x="5789987" y="3115521"/>
              <a:ext cx="396035" cy="180858"/>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12" name="Freeform 37"/>
            <p:cNvSpPr>
              <a:spLocks/>
            </p:cNvSpPr>
            <p:nvPr/>
          </p:nvSpPr>
          <p:spPr bwMode="auto">
            <a:xfrm>
              <a:off x="5821921" y="3268027"/>
              <a:ext cx="400213" cy="282628"/>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13" name="Freeform 38"/>
            <p:cNvSpPr>
              <a:spLocks/>
            </p:cNvSpPr>
            <p:nvPr/>
          </p:nvSpPr>
          <p:spPr bwMode="auto">
            <a:xfrm>
              <a:off x="5730000" y="4004292"/>
              <a:ext cx="366489"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14" name="Freeform 39"/>
            <p:cNvSpPr>
              <a:spLocks/>
            </p:cNvSpPr>
            <p:nvPr/>
          </p:nvSpPr>
          <p:spPr bwMode="auto">
            <a:xfrm>
              <a:off x="5576302" y="3131637"/>
              <a:ext cx="251886" cy="145045"/>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15" name="Freeform 40"/>
            <p:cNvSpPr>
              <a:spLocks/>
            </p:cNvSpPr>
            <p:nvPr/>
          </p:nvSpPr>
          <p:spPr bwMode="auto">
            <a:xfrm>
              <a:off x="6179158" y="3188342"/>
              <a:ext cx="204732" cy="234578"/>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16" name="Freeform 41"/>
            <p:cNvSpPr>
              <a:spLocks/>
            </p:cNvSpPr>
            <p:nvPr/>
          </p:nvSpPr>
          <p:spPr bwMode="auto">
            <a:xfrm>
              <a:off x="5481695" y="3303542"/>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95097" tIns="47549" rIns="95097" bIns="47549" rtlCol="0" anchor="ctr"/>
            <a:lstStyle/>
            <a:p>
              <a:pPr algn="ctr"/>
              <a:endParaRPr lang="zh-HK" altLang="en-US" sz="3200">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17" name="文本框 12"/>
          <p:cNvSpPr txBox="1"/>
          <p:nvPr/>
        </p:nvSpPr>
        <p:spPr>
          <a:xfrm>
            <a:off x="1645893" y="1168926"/>
            <a:ext cx="2895600" cy="533542"/>
          </a:xfrm>
          <a:prstGeom prst="rect">
            <a:avLst/>
          </a:prstGeom>
          <a:noFill/>
        </p:spPr>
        <p:txBody>
          <a:bodyPr wrap="square" lIns="121915" tIns="60959" rIns="121915" bIns="60959" rtlCol="0">
            <a:spAutoFit/>
          </a:bodyPr>
          <a:lstStyle/>
          <a:p>
            <a:r>
              <a:rPr lang="zh-CN"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点击修改标题</a:t>
            </a:r>
            <a:endParaRPr lang="zh-HK"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18" name="矩形 17"/>
          <p:cNvSpPr/>
          <p:nvPr/>
        </p:nvSpPr>
        <p:spPr>
          <a:xfrm>
            <a:off x="1785591" y="1702407"/>
            <a:ext cx="1806939" cy="4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a:endParaRPr lang="zh-HK" altLang="en-US">
              <a:sym typeface="Agency FB" panose="020B0503020202020204" pitchFamily="34" charset="0"/>
            </a:endParaRPr>
          </a:p>
        </p:txBody>
      </p:sp>
      <p:sp>
        <p:nvSpPr>
          <p:cNvPr id="19" name="文本框 14"/>
          <p:cNvSpPr txBox="1"/>
          <p:nvPr/>
        </p:nvSpPr>
        <p:spPr>
          <a:xfrm>
            <a:off x="1645893" y="3983849"/>
            <a:ext cx="2895600" cy="533542"/>
          </a:xfrm>
          <a:prstGeom prst="rect">
            <a:avLst/>
          </a:prstGeom>
          <a:noFill/>
        </p:spPr>
        <p:txBody>
          <a:bodyPr wrap="square" lIns="121915" tIns="60959" rIns="121915" bIns="60959" rtlCol="0">
            <a:spAutoFit/>
          </a:bodyPr>
          <a:lstStyle/>
          <a:p>
            <a:r>
              <a:rPr lang="zh-CN"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点击修改标题</a:t>
            </a:r>
            <a:endParaRPr lang="zh-HK"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0" name="矩形 19"/>
          <p:cNvSpPr/>
          <p:nvPr/>
        </p:nvSpPr>
        <p:spPr>
          <a:xfrm>
            <a:off x="1785591" y="4517331"/>
            <a:ext cx="1806939" cy="4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a:endParaRPr lang="zh-HK" altLang="en-US">
              <a:sym typeface="Agency FB" panose="020B0503020202020204" pitchFamily="34" charset="0"/>
            </a:endParaRPr>
          </a:p>
        </p:txBody>
      </p:sp>
      <p:sp>
        <p:nvSpPr>
          <p:cNvPr id="21" name="矩形 20"/>
          <p:cNvSpPr/>
          <p:nvPr/>
        </p:nvSpPr>
        <p:spPr>
          <a:xfrm>
            <a:off x="1708125" y="1978236"/>
            <a:ext cx="2764319" cy="1403459"/>
          </a:xfrm>
          <a:prstGeom prst="rect">
            <a:avLst/>
          </a:prstGeom>
        </p:spPr>
        <p:txBody>
          <a:bodyPr wrap="square" lIns="121915" tIns="60959" rIns="121915" bIns="60959">
            <a:spAutoFit/>
          </a:bodyPr>
          <a:lstStyle/>
          <a:p>
            <a:pPr algn="ct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点击修改内容点击修改内容点击修改内容点击修改内容点击修改内容点击修改内容点击修改内容</a:t>
            </a:r>
          </a:p>
        </p:txBody>
      </p:sp>
      <p:sp>
        <p:nvSpPr>
          <p:cNvPr id="22" name="矩形 21"/>
          <p:cNvSpPr/>
          <p:nvPr/>
        </p:nvSpPr>
        <p:spPr>
          <a:xfrm>
            <a:off x="1708125" y="4811702"/>
            <a:ext cx="2764319" cy="1403459"/>
          </a:xfrm>
          <a:prstGeom prst="rect">
            <a:avLst/>
          </a:prstGeom>
        </p:spPr>
        <p:txBody>
          <a:bodyPr wrap="square" lIns="121915" tIns="60959" rIns="121915" bIns="60959">
            <a:spAutoFit/>
          </a:bodyPr>
          <a:lstStyle/>
          <a:p>
            <a:pPr algn="ct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点击修改内容点击修改内容点击修改内容点击修改内容点击修改内容点击修改内容点击修改内容</a:t>
            </a:r>
          </a:p>
        </p:txBody>
      </p:sp>
      <p:sp>
        <p:nvSpPr>
          <p:cNvPr id="23" name="文本框 18"/>
          <p:cNvSpPr txBox="1"/>
          <p:nvPr/>
        </p:nvSpPr>
        <p:spPr>
          <a:xfrm>
            <a:off x="7881764" y="1168926"/>
            <a:ext cx="2895600" cy="533542"/>
          </a:xfrm>
          <a:prstGeom prst="rect">
            <a:avLst/>
          </a:prstGeom>
          <a:noFill/>
        </p:spPr>
        <p:txBody>
          <a:bodyPr wrap="square" lIns="121915" tIns="60959" rIns="121915" bIns="60959" rtlCol="0">
            <a:spAutoFit/>
          </a:bodyPr>
          <a:lstStyle/>
          <a:p>
            <a:r>
              <a:rPr lang="zh-CN"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点击修改标题</a:t>
            </a:r>
            <a:endParaRPr lang="zh-HK"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4" name="矩形 23"/>
          <p:cNvSpPr/>
          <p:nvPr/>
        </p:nvSpPr>
        <p:spPr>
          <a:xfrm>
            <a:off x="8021461" y="1702407"/>
            <a:ext cx="1806939" cy="4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a:endParaRPr lang="zh-HK" altLang="en-US">
              <a:sym typeface="Agency FB" panose="020B0503020202020204" pitchFamily="34" charset="0"/>
            </a:endParaRPr>
          </a:p>
        </p:txBody>
      </p:sp>
      <p:sp>
        <p:nvSpPr>
          <p:cNvPr id="25" name="文本框 20"/>
          <p:cNvSpPr txBox="1"/>
          <p:nvPr/>
        </p:nvSpPr>
        <p:spPr>
          <a:xfrm>
            <a:off x="7881764" y="3983849"/>
            <a:ext cx="2895600" cy="533542"/>
          </a:xfrm>
          <a:prstGeom prst="rect">
            <a:avLst/>
          </a:prstGeom>
          <a:noFill/>
        </p:spPr>
        <p:txBody>
          <a:bodyPr wrap="square" lIns="121915" tIns="60959" rIns="121915" bIns="60959" rtlCol="0">
            <a:spAutoFit/>
          </a:bodyPr>
          <a:lstStyle/>
          <a:p>
            <a:r>
              <a:rPr lang="zh-CN"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点击修改标题</a:t>
            </a:r>
            <a:endParaRPr lang="zh-HK" altLang="en-US" sz="2667" b="1"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26" name="矩形 25"/>
          <p:cNvSpPr/>
          <p:nvPr/>
        </p:nvSpPr>
        <p:spPr>
          <a:xfrm>
            <a:off x="8021461" y="4517331"/>
            <a:ext cx="1806939" cy="4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a:endParaRPr lang="zh-HK" altLang="en-US">
              <a:sym typeface="Agency FB" panose="020B0503020202020204" pitchFamily="34" charset="0"/>
            </a:endParaRPr>
          </a:p>
        </p:txBody>
      </p:sp>
      <p:sp>
        <p:nvSpPr>
          <p:cNvPr id="27" name="矩形 26"/>
          <p:cNvSpPr/>
          <p:nvPr/>
        </p:nvSpPr>
        <p:spPr>
          <a:xfrm>
            <a:off x="7943997" y="1978236"/>
            <a:ext cx="2764319" cy="1403459"/>
          </a:xfrm>
          <a:prstGeom prst="rect">
            <a:avLst/>
          </a:prstGeom>
        </p:spPr>
        <p:txBody>
          <a:bodyPr wrap="square" lIns="121915" tIns="60959" rIns="121915" bIns="60959">
            <a:spAutoFit/>
          </a:bodyPr>
          <a:lstStyle/>
          <a:p>
            <a:pPr algn="ct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点击修改内容点击修改内容点击修改内容点击修改内容点击修改内容点击修改内容点击修改内容</a:t>
            </a:r>
          </a:p>
        </p:txBody>
      </p:sp>
      <p:sp>
        <p:nvSpPr>
          <p:cNvPr id="28" name="矩形 27"/>
          <p:cNvSpPr/>
          <p:nvPr/>
        </p:nvSpPr>
        <p:spPr>
          <a:xfrm>
            <a:off x="7943997" y="4811702"/>
            <a:ext cx="2764319" cy="1403459"/>
          </a:xfrm>
          <a:prstGeom prst="rect">
            <a:avLst/>
          </a:prstGeom>
        </p:spPr>
        <p:txBody>
          <a:bodyPr wrap="square" lIns="121915" tIns="60959" rIns="121915" bIns="60959">
            <a:spAutoFit/>
          </a:bodyPr>
          <a:lstStyle/>
          <a:p>
            <a:pPr algn="ctr">
              <a:lnSpc>
                <a:spcPct val="130000"/>
              </a:lnSpc>
            </a:pPr>
            <a:r>
              <a:rPr lang="zh-CN" altLang="en-US" sz="1600"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点击修改内容点击修改内容点击修改内容点击修改内容点击修改内容点击修改内容点击修改内容</a:t>
            </a:r>
          </a:p>
        </p:txBody>
      </p:sp>
    </p:spTree>
    <p:extLst>
      <p:ext uri="{BB962C8B-B14F-4D97-AF65-F5344CB8AC3E}">
        <p14:creationId xmlns:p14="http://schemas.microsoft.com/office/powerpoint/2010/main" val="3070059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ou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2000"/>
                            </p:stCondLst>
                            <p:childTnLst>
                              <p:par>
                                <p:cTn id="23" presetID="22" presetClass="entr" presetSubtype="8" fill="hold" grpId="0" nodeType="afterEffect">
                                  <p:stCondLst>
                                    <p:cond delay="0"/>
                                  </p:stCondLst>
                                  <p:iterate type="wd">
                                    <p:tmPct val="10000"/>
                                  </p:iterate>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4500"/>
                            </p:stCondLst>
                            <p:childTnLst>
                              <p:par>
                                <p:cTn id="35" presetID="22" presetClass="entr" presetSubtype="8" fill="hold" grpId="0" nodeType="afterEffect">
                                  <p:stCondLst>
                                    <p:cond delay="0"/>
                                  </p:stCondLst>
                                  <p:iterate type="wd">
                                    <p:tmPct val="10000"/>
                                  </p:iterate>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6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6500"/>
                            </p:stCondLst>
                            <p:childTnLst>
                              <p:par>
                                <p:cTn id="43" presetID="2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7000"/>
                            </p:stCondLst>
                            <p:childTnLst>
                              <p:par>
                                <p:cTn id="47" presetID="22" presetClass="entr" presetSubtype="8" fill="hold" grpId="0" nodeType="afterEffect">
                                  <p:stCondLst>
                                    <p:cond delay="0"/>
                                  </p:stCondLst>
                                  <p:iterate type="wd">
                                    <p:tmPct val="10000"/>
                                  </p:iterate>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8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90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9500"/>
                            </p:stCondLst>
                            <p:childTnLst>
                              <p:par>
                                <p:cTn id="59" presetID="22" presetClass="entr" presetSubtype="8" fill="hold" grpId="0" nodeType="afterEffect">
                                  <p:stCondLst>
                                    <p:cond delay="0"/>
                                  </p:stCondLst>
                                  <p:iterate type="wd">
                                    <p:tmPct val="10000"/>
                                  </p:iterate>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p:bldP spid="18" grpId="0" animBg="1"/>
      <p:bldP spid="19" grpId="0"/>
      <p:bldP spid="20" grpId="0" animBg="1"/>
      <p:bldP spid="21" grpId="0"/>
      <p:bldP spid="22" grpId="0"/>
      <p:bldP spid="23" grpId="0"/>
      <p:bldP spid="24" grpId="0" animBg="1"/>
      <p:bldP spid="25" grpId="0"/>
      <p:bldP spid="26" grpId="0" animBg="1"/>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121"/>
          <p:cNvGrpSpPr>
            <a:grpSpLocks/>
          </p:cNvGrpSpPr>
          <p:nvPr/>
        </p:nvGrpSpPr>
        <p:grpSpPr bwMode="auto">
          <a:xfrm>
            <a:off x="5186958" y="593568"/>
            <a:ext cx="5325533" cy="5486803"/>
            <a:chOff x="1610" y="1185"/>
            <a:chExt cx="2516" cy="2721"/>
          </a:xfrm>
        </p:grpSpPr>
        <p:grpSp>
          <p:nvGrpSpPr>
            <p:cNvPr id="46" name="Group 120"/>
            <p:cNvGrpSpPr>
              <a:grpSpLocks/>
            </p:cNvGrpSpPr>
            <p:nvPr/>
          </p:nvGrpSpPr>
          <p:grpSpPr bwMode="auto">
            <a:xfrm>
              <a:off x="1610" y="1390"/>
              <a:ext cx="2516" cy="2516"/>
              <a:chOff x="1610" y="1390"/>
              <a:chExt cx="2516" cy="2516"/>
            </a:xfrm>
          </p:grpSpPr>
          <p:sp>
            <p:nvSpPr>
              <p:cNvPr id="55" name="AutoShape 102"/>
              <p:cNvSpPr>
                <a:spLocks noChangeArrowheads="1"/>
              </p:cNvSpPr>
              <p:nvPr/>
            </p:nvSpPr>
            <p:spPr bwMode="auto">
              <a:xfrm rot="2302844">
                <a:off x="1610" y="1390"/>
                <a:ext cx="2516" cy="2516"/>
              </a:xfrm>
              <a:custGeom>
                <a:avLst/>
                <a:gdLst>
                  <a:gd name="T0" fmla="*/ 1258 w 21600"/>
                  <a:gd name="T1" fmla="*/ 2516 h 21600"/>
                  <a:gd name="T2" fmla="*/ 1336 w 21600"/>
                  <a:gd name="T3" fmla="*/ 78 h 21600"/>
                  <a:gd name="T4" fmla="*/ 1258 w 21600"/>
                  <a:gd name="T5" fmla="*/ 2366 h 21600"/>
                  <a:gd name="T6" fmla="*/ 1180 w 21600"/>
                  <a:gd name="T7" fmla="*/ 78 h 21600"/>
                  <a:gd name="T8" fmla="*/ 0 60000 65536"/>
                  <a:gd name="T9" fmla="*/ 0 60000 65536"/>
                  <a:gd name="T10" fmla="*/ 0 60000 65536"/>
                  <a:gd name="T11" fmla="*/ 0 60000 65536"/>
                  <a:gd name="T12" fmla="*/ 10019 w 21600"/>
                  <a:gd name="T13" fmla="*/ 0 h 21600"/>
                  <a:gd name="T14" fmla="*/ 11581 w 21600"/>
                  <a:gd name="T15" fmla="*/ 1314 h 21600"/>
                </a:gdLst>
                <a:ahLst/>
                <a:cxnLst>
                  <a:cxn ang="T8">
                    <a:pos x="T0" y="T1"/>
                  </a:cxn>
                  <a:cxn ang="T9">
                    <a:pos x="T2" y="T3"/>
                  </a:cxn>
                  <a:cxn ang="T10">
                    <a:pos x="T4" y="T5"/>
                  </a:cxn>
                  <a:cxn ang="T11">
                    <a:pos x="T6" y="T7"/>
                  </a:cxn>
                </a:cxnLst>
                <a:rect l="T12" t="T13" r="T14" b="T15"/>
                <a:pathLst>
                  <a:path w="21600" h="21600">
                    <a:moveTo>
                      <a:pt x="11429" y="1309"/>
                    </a:moveTo>
                    <a:cubicBezTo>
                      <a:pt x="16427" y="1641"/>
                      <a:pt x="20311" y="5791"/>
                      <a:pt x="20311" y="10800"/>
                    </a:cubicBezTo>
                    <a:cubicBezTo>
                      <a:pt x="20311" y="16052"/>
                      <a:pt x="16052" y="20311"/>
                      <a:pt x="10800" y="20311"/>
                    </a:cubicBezTo>
                    <a:cubicBezTo>
                      <a:pt x="5547" y="20311"/>
                      <a:pt x="1289" y="16052"/>
                      <a:pt x="1289" y="10800"/>
                    </a:cubicBezTo>
                    <a:cubicBezTo>
                      <a:pt x="1288" y="5791"/>
                      <a:pt x="5172" y="1641"/>
                      <a:pt x="10170" y="1309"/>
                    </a:cubicBezTo>
                    <a:lnTo>
                      <a:pt x="10084" y="23"/>
                    </a:lnTo>
                    <a:cubicBezTo>
                      <a:pt x="4410" y="400"/>
                      <a:pt x="-1" y="5112"/>
                      <a:pt x="0" y="10800"/>
                    </a:cubicBezTo>
                    <a:cubicBezTo>
                      <a:pt x="0" y="16764"/>
                      <a:pt x="4835" y="21600"/>
                      <a:pt x="10800" y="21600"/>
                    </a:cubicBezTo>
                    <a:cubicBezTo>
                      <a:pt x="16764" y="21600"/>
                      <a:pt x="21600" y="16764"/>
                      <a:pt x="21600" y="10800"/>
                    </a:cubicBezTo>
                    <a:cubicBezTo>
                      <a:pt x="21600" y="5112"/>
                      <a:pt x="17189" y="400"/>
                      <a:pt x="11515" y="23"/>
                    </a:cubicBezTo>
                    <a:lnTo>
                      <a:pt x="11429" y="1309"/>
                    </a:lnTo>
                    <a:close/>
                  </a:path>
                </a:pathLst>
              </a:custGeom>
              <a:solidFill>
                <a:srgbClr val="EAEAEA"/>
              </a:solidFill>
              <a:ln>
                <a:noFill/>
              </a:ln>
              <a:effectLst/>
              <a:extLs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56" name="AutoShape 105"/>
              <p:cNvSpPr>
                <a:spLocks noChangeArrowheads="1"/>
              </p:cNvSpPr>
              <p:nvPr/>
            </p:nvSpPr>
            <p:spPr bwMode="auto">
              <a:xfrm rot="-3872527">
                <a:off x="1610" y="1390"/>
                <a:ext cx="2516" cy="2516"/>
              </a:xfrm>
              <a:custGeom>
                <a:avLst/>
                <a:gdLst>
                  <a:gd name="T0" fmla="*/ 1258 w 21600"/>
                  <a:gd name="T1" fmla="*/ 2516 h 21600"/>
                  <a:gd name="T2" fmla="*/ 2325 w 21600"/>
                  <a:gd name="T3" fmla="*/ 746 h 21600"/>
                  <a:gd name="T4" fmla="*/ 1258 w 21600"/>
                  <a:gd name="T5" fmla="*/ 2366 h 21600"/>
                  <a:gd name="T6" fmla="*/ 191 w 21600"/>
                  <a:gd name="T7" fmla="*/ 746 h 21600"/>
                  <a:gd name="T8" fmla="*/ 0 60000 65536"/>
                  <a:gd name="T9" fmla="*/ 0 60000 65536"/>
                  <a:gd name="T10" fmla="*/ 0 60000 65536"/>
                  <a:gd name="T11" fmla="*/ 0 60000 65536"/>
                  <a:gd name="T12" fmla="*/ 20338 w 21600"/>
                  <a:gd name="T13" fmla="*/ 0 h 21600"/>
                  <a:gd name="T14" fmla="*/ 1262 w 21600"/>
                  <a:gd name="T15" fmla="*/ 6336 h 21600"/>
                </a:gdLst>
                <a:ahLst/>
                <a:cxnLst>
                  <a:cxn ang="T8">
                    <a:pos x="T0" y="T1"/>
                  </a:cxn>
                  <a:cxn ang="T9">
                    <a:pos x="T2" y="T3"/>
                  </a:cxn>
                  <a:cxn ang="T10">
                    <a:pos x="T4" y="T5"/>
                  </a:cxn>
                  <a:cxn ang="T11">
                    <a:pos x="T6" y="T7"/>
                  </a:cxn>
                </a:cxnLst>
                <a:rect l="T12" t="T13" r="T14" b="T15"/>
                <a:pathLst>
                  <a:path w="21600" h="21600">
                    <a:moveTo>
                      <a:pt x="19376" y="6687"/>
                    </a:moveTo>
                    <a:cubicBezTo>
                      <a:pt x="19992" y="7970"/>
                      <a:pt x="20312" y="9376"/>
                      <a:pt x="20312" y="10800"/>
                    </a:cubicBezTo>
                    <a:cubicBezTo>
                      <a:pt x="20312" y="16053"/>
                      <a:pt x="16053" y="20312"/>
                      <a:pt x="10800" y="20312"/>
                    </a:cubicBezTo>
                    <a:cubicBezTo>
                      <a:pt x="5546" y="20312"/>
                      <a:pt x="1288" y="16053"/>
                      <a:pt x="1288" y="10800"/>
                    </a:cubicBezTo>
                    <a:cubicBezTo>
                      <a:pt x="1287" y="9376"/>
                      <a:pt x="1607" y="7970"/>
                      <a:pt x="2223" y="6687"/>
                    </a:cubicBezTo>
                    <a:lnTo>
                      <a:pt x="1061" y="6130"/>
                    </a:lnTo>
                    <a:cubicBezTo>
                      <a:pt x="362" y="7587"/>
                      <a:pt x="-1" y="9183"/>
                      <a:pt x="0" y="10800"/>
                    </a:cubicBezTo>
                    <a:cubicBezTo>
                      <a:pt x="0" y="16764"/>
                      <a:pt x="4835" y="21600"/>
                      <a:pt x="10800" y="21600"/>
                    </a:cubicBezTo>
                    <a:cubicBezTo>
                      <a:pt x="16764" y="21600"/>
                      <a:pt x="21600" y="16764"/>
                      <a:pt x="21600" y="10800"/>
                    </a:cubicBezTo>
                    <a:cubicBezTo>
                      <a:pt x="21600" y="9183"/>
                      <a:pt x="21237" y="7587"/>
                      <a:pt x="20538" y="6130"/>
                    </a:cubicBezTo>
                    <a:lnTo>
                      <a:pt x="19376" y="6687"/>
                    </a:lnTo>
                    <a:close/>
                  </a:path>
                </a:pathLst>
              </a:custGeom>
              <a:solidFill>
                <a:schemeClr val="accent4"/>
              </a:solidFill>
              <a:ln>
                <a:noFill/>
              </a:ln>
              <a:effectLst>
                <a:outerShdw blurRad="50800" dist="38100" algn="l" rotWithShape="0">
                  <a:prstClr val="black">
                    <a:alpha val="40000"/>
                  </a:prstClr>
                </a:outerShdw>
              </a:effectLst>
              <a:extLst>
                <a:ext uri="{91240B29-F687-4F45-9708-019B960494DF}">
                  <a14:hiddenLine xmlns:a14="http://schemas.microsoft.com/office/drawing/2010/main" w="9525">
                    <a:solidFill>
                      <a:schemeClr val="folHlink"/>
                    </a:solidFill>
                    <a:miter lim="800000"/>
                    <a:headEnd/>
                    <a:tailEnd/>
                  </a14:hiddenLine>
                </a:ext>
              </a:extLst>
            </p:spPr>
            <p:txBody>
              <a:bodyPr wrap="none" anchor="ctr"/>
              <a:lstStyle/>
              <a:p>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47" name="Group 119"/>
            <p:cNvGrpSpPr>
              <a:grpSpLocks/>
            </p:cNvGrpSpPr>
            <p:nvPr/>
          </p:nvGrpSpPr>
          <p:grpSpPr bwMode="auto">
            <a:xfrm>
              <a:off x="1840" y="1622"/>
              <a:ext cx="2055" cy="2052"/>
              <a:chOff x="1816" y="1596"/>
              <a:chExt cx="2105" cy="2105"/>
            </a:xfrm>
          </p:grpSpPr>
          <p:sp>
            <p:nvSpPr>
              <p:cNvPr id="53" name="AutoShape 106"/>
              <p:cNvSpPr>
                <a:spLocks noChangeArrowheads="1"/>
              </p:cNvSpPr>
              <p:nvPr/>
            </p:nvSpPr>
            <p:spPr bwMode="auto">
              <a:xfrm rot="2302844">
                <a:off x="1816" y="1596"/>
                <a:ext cx="2105" cy="2105"/>
              </a:xfrm>
              <a:custGeom>
                <a:avLst/>
                <a:gdLst>
                  <a:gd name="T0" fmla="*/ 1053 w 21600"/>
                  <a:gd name="T1" fmla="*/ 2105 h 21600"/>
                  <a:gd name="T2" fmla="*/ 1146 w 21600"/>
                  <a:gd name="T3" fmla="*/ 82 h 21600"/>
                  <a:gd name="T4" fmla="*/ 1053 w 21600"/>
                  <a:gd name="T5" fmla="*/ 1950 h 21600"/>
                  <a:gd name="T6" fmla="*/ 959 w 21600"/>
                  <a:gd name="T7" fmla="*/ 82 h 21600"/>
                  <a:gd name="T8" fmla="*/ 0 60000 65536"/>
                  <a:gd name="T9" fmla="*/ 0 60000 65536"/>
                  <a:gd name="T10" fmla="*/ 0 60000 65536"/>
                  <a:gd name="T11" fmla="*/ 0 60000 65536"/>
                  <a:gd name="T12" fmla="*/ 10374 w 21600"/>
                  <a:gd name="T13" fmla="*/ 0 h 21600"/>
                  <a:gd name="T14" fmla="*/ 11226 w 21600"/>
                  <a:gd name="T15" fmla="*/ 1601 h 21600"/>
                </a:gdLst>
                <a:ahLst/>
                <a:cxnLst>
                  <a:cxn ang="T8">
                    <a:pos x="T0" y="T1"/>
                  </a:cxn>
                  <a:cxn ang="T9">
                    <a:pos x="T2" y="T3"/>
                  </a:cxn>
                  <a:cxn ang="T10">
                    <a:pos x="T4" y="T5"/>
                  </a:cxn>
                  <a:cxn ang="T11">
                    <a:pos x="T6" y="T7"/>
                  </a:cxn>
                </a:cxnLst>
                <a:rect l="T12" t="T13" r="T14" b="T15"/>
                <a:pathLst>
                  <a:path w="21600" h="21600">
                    <a:moveTo>
                      <a:pt x="11687" y="1633"/>
                    </a:moveTo>
                    <a:cubicBezTo>
                      <a:pt x="16407" y="2091"/>
                      <a:pt x="20009" y="6057"/>
                      <a:pt x="20009" y="10800"/>
                    </a:cubicBezTo>
                    <a:cubicBezTo>
                      <a:pt x="20009" y="15885"/>
                      <a:pt x="15885" y="20009"/>
                      <a:pt x="10800" y="20009"/>
                    </a:cubicBezTo>
                    <a:cubicBezTo>
                      <a:pt x="5714" y="20009"/>
                      <a:pt x="1591" y="15885"/>
                      <a:pt x="1591" y="10800"/>
                    </a:cubicBezTo>
                    <a:cubicBezTo>
                      <a:pt x="1590" y="6057"/>
                      <a:pt x="5192" y="2091"/>
                      <a:pt x="9912" y="1633"/>
                    </a:cubicBezTo>
                    <a:lnTo>
                      <a:pt x="9758" y="50"/>
                    </a:lnTo>
                    <a:cubicBezTo>
                      <a:pt x="4223" y="586"/>
                      <a:pt x="-1" y="5238"/>
                      <a:pt x="0" y="10800"/>
                    </a:cubicBezTo>
                    <a:cubicBezTo>
                      <a:pt x="0" y="16764"/>
                      <a:pt x="4835" y="21600"/>
                      <a:pt x="10800" y="21600"/>
                    </a:cubicBezTo>
                    <a:cubicBezTo>
                      <a:pt x="16764" y="21600"/>
                      <a:pt x="21600" y="16764"/>
                      <a:pt x="21600" y="10800"/>
                    </a:cubicBezTo>
                    <a:cubicBezTo>
                      <a:pt x="21600" y="5238"/>
                      <a:pt x="17376" y="586"/>
                      <a:pt x="11841" y="50"/>
                    </a:cubicBezTo>
                    <a:lnTo>
                      <a:pt x="11687" y="1633"/>
                    </a:lnTo>
                    <a:close/>
                  </a:path>
                </a:pathLst>
              </a:custGeom>
              <a:solidFill>
                <a:srgbClr val="EAEAEA"/>
              </a:solidFill>
              <a:ln>
                <a:noFill/>
              </a:ln>
              <a:effectLst/>
              <a:extLs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54" name="AutoShape 107"/>
              <p:cNvSpPr>
                <a:spLocks noChangeArrowheads="1"/>
              </p:cNvSpPr>
              <p:nvPr/>
            </p:nvSpPr>
            <p:spPr bwMode="auto">
              <a:xfrm rot="-3163290">
                <a:off x="1816" y="1596"/>
                <a:ext cx="2105" cy="2105"/>
              </a:xfrm>
              <a:custGeom>
                <a:avLst/>
                <a:gdLst>
                  <a:gd name="T0" fmla="*/ 1053 w 21600"/>
                  <a:gd name="T1" fmla="*/ 2105 h 21600"/>
                  <a:gd name="T2" fmla="*/ 1827 w 21600"/>
                  <a:gd name="T3" fmla="*/ 460 h 21600"/>
                  <a:gd name="T4" fmla="*/ 1053 w 21600"/>
                  <a:gd name="T5" fmla="*/ 1950 h 21600"/>
                  <a:gd name="T6" fmla="*/ 278 w 21600"/>
                  <a:gd name="T7" fmla="*/ 460 h 21600"/>
                  <a:gd name="T8" fmla="*/ 0 60000 65536"/>
                  <a:gd name="T9" fmla="*/ 0 60000 65536"/>
                  <a:gd name="T10" fmla="*/ 0 60000 65536"/>
                  <a:gd name="T11" fmla="*/ 0 60000 65536"/>
                  <a:gd name="T12" fmla="*/ 18963 w 21600"/>
                  <a:gd name="T13" fmla="*/ 0 h 21600"/>
                  <a:gd name="T14" fmla="*/ 2637 w 21600"/>
                  <a:gd name="T15" fmla="*/ 4771 h 21600"/>
                </a:gdLst>
                <a:ahLst/>
                <a:cxnLst>
                  <a:cxn ang="T8">
                    <a:pos x="T0" y="T1"/>
                  </a:cxn>
                  <a:cxn ang="T9">
                    <a:pos x="T2" y="T3"/>
                  </a:cxn>
                  <a:cxn ang="T10">
                    <a:pos x="T4" y="T5"/>
                  </a:cxn>
                  <a:cxn ang="T11">
                    <a:pos x="T6" y="T7"/>
                  </a:cxn>
                </a:cxnLst>
                <a:rect l="T12" t="T13" r="T14" b="T15"/>
                <a:pathLst>
                  <a:path w="21600" h="21600">
                    <a:moveTo>
                      <a:pt x="18111" y="5201"/>
                    </a:moveTo>
                    <a:cubicBezTo>
                      <a:pt x="19342" y="6808"/>
                      <a:pt x="20009" y="8775"/>
                      <a:pt x="20009" y="10800"/>
                    </a:cubicBezTo>
                    <a:cubicBezTo>
                      <a:pt x="20009" y="15885"/>
                      <a:pt x="15885" y="20009"/>
                      <a:pt x="10800" y="20009"/>
                    </a:cubicBezTo>
                    <a:cubicBezTo>
                      <a:pt x="5714" y="20009"/>
                      <a:pt x="1591" y="15885"/>
                      <a:pt x="1591" y="10800"/>
                    </a:cubicBezTo>
                    <a:cubicBezTo>
                      <a:pt x="1590" y="8775"/>
                      <a:pt x="2257" y="6808"/>
                      <a:pt x="3488" y="5201"/>
                    </a:cubicBezTo>
                    <a:lnTo>
                      <a:pt x="2225" y="4234"/>
                    </a:lnTo>
                    <a:cubicBezTo>
                      <a:pt x="782" y="6118"/>
                      <a:pt x="-1" y="8426"/>
                      <a:pt x="0" y="10800"/>
                    </a:cubicBezTo>
                    <a:cubicBezTo>
                      <a:pt x="0" y="16764"/>
                      <a:pt x="4835" y="21600"/>
                      <a:pt x="10800" y="21600"/>
                    </a:cubicBezTo>
                    <a:cubicBezTo>
                      <a:pt x="16764" y="21600"/>
                      <a:pt x="21600" y="16764"/>
                      <a:pt x="21600" y="10800"/>
                    </a:cubicBezTo>
                    <a:cubicBezTo>
                      <a:pt x="21600" y="8426"/>
                      <a:pt x="20817" y="6118"/>
                      <a:pt x="19374" y="4234"/>
                    </a:cubicBezTo>
                    <a:lnTo>
                      <a:pt x="18111" y="5201"/>
                    </a:lnTo>
                    <a:close/>
                  </a:path>
                </a:pathLst>
              </a:custGeom>
              <a:solidFill>
                <a:schemeClr val="accent3"/>
              </a:solidFill>
              <a:ln>
                <a:noFill/>
              </a:ln>
              <a:effectLst>
                <a:outerShdw blurRad="50800" dist="38100" dir="18900000" algn="bl" rotWithShape="0">
                  <a:prstClr val="black">
                    <a:alpha val="40000"/>
                  </a:prstClr>
                </a:outerShdw>
              </a:effectLst>
              <a:extLst>
                <a:ext uri="{91240B29-F687-4F45-9708-019B960494DF}">
                  <a14:hiddenLine xmlns:a14="http://schemas.microsoft.com/office/drawing/2010/main" w="9525">
                    <a:solidFill>
                      <a:schemeClr val="folHlink"/>
                    </a:solidFill>
                    <a:miter lim="800000"/>
                    <a:headEnd/>
                    <a:tailEnd/>
                  </a14:hiddenLine>
                </a:ext>
              </a:extLst>
            </p:spPr>
            <p:txBody>
              <a:bodyPr wrap="none" anchor="ctr"/>
              <a:lstStyle/>
              <a:p>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48" name="Group 118"/>
            <p:cNvGrpSpPr>
              <a:grpSpLocks/>
            </p:cNvGrpSpPr>
            <p:nvPr/>
          </p:nvGrpSpPr>
          <p:grpSpPr bwMode="auto">
            <a:xfrm>
              <a:off x="2063" y="1843"/>
              <a:ext cx="1610" cy="1610"/>
              <a:chOff x="2064" y="1842"/>
              <a:chExt cx="1610" cy="1610"/>
            </a:xfrm>
          </p:grpSpPr>
          <p:sp>
            <p:nvSpPr>
              <p:cNvPr id="51" name="AutoShape 109"/>
              <p:cNvSpPr>
                <a:spLocks noChangeArrowheads="1"/>
              </p:cNvSpPr>
              <p:nvPr/>
            </p:nvSpPr>
            <p:spPr bwMode="auto">
              <a:xfrm rot="2302844">
                <a:off x="2078" y="1842"/>
                <a:ext cx="1581" cy="1610"/>
              </a:xfrm>
              <a:custGeom>
                <a:avLst/>
                <a:gdLst>
                  <a:gd name="T0" fmla="*/ 791 w 21600"/>
                  <a:gd name="T1" fmla="*/ 1610 h 21600"/>
                  <a:gd name="T2" fmla="*/ 850 w 21600"/>
                  <a:gd name="T3" fmla="*/ 79 h 21600"/>
                  <a:gd name="T4" fmla="*/ 791 w 21600"/>
                  <a:gd name="T5" fmla="*/ 1458 h 21600"/>
                  <a:gd name="T6" fmla="*/ 731 w 21600"/>
                  <a:gd name="T7" fmla="*/ 79 h 21600"/>
                  <a:gd name="T8" fmla="*/ 0 60000 65536"/>
                  <a:gd name="T9" fmla="*/ 0 60000 65536"/>
                  <a:gd name="T10" fmla="*/ 0 60000 65536"/>
                  <a:gd name="T11" fmla="*/ 0 60000 65536"/>
                  <a:gd name="T12" fmla="*/ 10219 w 21600"/>
                  <a:gd name="T13" fmla="*/ 0 h 21600"/>
                  <a:gd name="T14" fmla="*/ 11381 w 21600"/>
                  <a:gd name="T15" fmla="*/ 2053 h 21600"/>
                </a:gdLst>
                <a:ahLst/>
                <a:cxnLst>
                  <a:cxn ang="T8">
                    <a:pos x="T0" y="T1"/>
                  </a:cxn>
                  <a:cxn ang="T9">
                    <a:pos x="T2" y="T3"/>
                  </a:cxn>
                  <a:cxn ang="T10">
                    <a:pos x="T4" y="T5"/>
                  </a:cxn>
                  <a:cxn ang="T11">
                    <a:pos x="T6" y="T7"/>
                  </a:cxn>
                </a:cxnLst>
                <a:rect l="T12" t="T13" r="T14" b="T15"/>
                <a:pathLst>
                  <a:path w="21600" h="21600">
                    <a:moveTo>
                      <a:pt x="11530" y="2074"/>
                    </a:moveTo>
                    <a:cubicBezTo>
                      <a:pt x="16067" y="2454"/>
                      <a:pt x="19556" y="6247"/>
                      <a:pt x="19556" y="10800"/>
                    </a:cubicBezTo>
                    <a:cubicBezTo>
                      <a:pt x="19556" y="15635"/>
                      <a:pt x="15635" y="19556"/>
                      <a:pt x="10800" y="19556"/>
                    </a:cubicBezTo>
                    <a:cubicBezTo>
                      <a:pt x="5964" y="19556"/>
                      <a:pt x="2044" y="15635"/>
                      <a:pt x="2044" y="10800"/>
                    </a:cubicBezTo>
                    <a:cubicBezTo>
                      <a:pt x="2043" y="6247"/>
                      <a:pt x="5532" y="2454"/>
                      <a:pt x="10069" y="2074"/>
                    </a:cubicBezTo>
                    <a:lnTo>
                      <a:pt x="9898" y="37"/>
                    </a:lnTo>
                    <a:cubicBezTo>
                      <a:pt x="4302" y="506"/>
                      <a:pt x="-1" y="5184"/>
                      <a:pt x="0" y="10800"/>
                    </a:cubicBezTo>
                    <a:cubicBezTo>
                      <a:pt x="0" y="16764"/>
                      <a:pt x="4835" y="21600"/>
                      <a:pt x="10800" y="21600"/>
                    </a:cubicBezTo>
                    <a:cubicBezTo>
                      <a:pt x="16764" y="21600"/>
                      <a:pt x="21600" y="16764"/>
                      <a:pt x="21600" y="10800"/>
                    </a:cubicBezTo>
                    <a:cubicBezTo>
                      <a:pt x="21600" y="5184"/>
                      <a:pt x="17297" y="506"/>
                      <a:pt x="11701" y="37"/>
                    </a:cubicBezTo>
                    <a:lnTo>
                      <a:pt x="11530" y="2074"/>
                    </a:lnTo>
                    <a:close/>
                  </a:path>
                </a:pathLst>
              </a:custGeom>
              <a:solidFill>
                <a:srgbClr val="EAEAEA"/>
              </a:solidFill>
              <a:ln>
                <a:noFill/>
              </a:ln>
              <a:effectLst/>
              <a:extLs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sp>
            <p:nvSpPr>
              <p:cNvPr id="52" name="AutoShape 110"/>
              <p:cNvSpPr>
                <a:spLocks noChangeArrowheads="1"/>
              </p:cNvSpPr>
              <p:nvPr/>
            </p:nvSpPr>
            <p:spPr bwMode="auto">
              <a:xfrm rot="-2151053">
                <a:off x="2064" y="1856"/>
                <a:ext cx="1610" cy="1581"/>
              </a:xfrm>
              <a:custGeom>
                <a:avLst/>
                <a:gdLst>
                  <a:gd name="T0" fmla="*/ 805 w 21600"/>
                  <a:gd name="T1" fmla="*/ 1581 h 21600"/>
                  <a:gd name="T2" fmla="*/ 1228 w 21600"/>
                  <a:gd name="T3" fmla="*/ 206 h 21600"/>
                  <a:gd name="T4" fmla="*/ 805 w 21600"/>
                  <a:gd name="T5" fmla="*/ 1433 h 21600"/>
                  <a:gd name="T6" fmla="*/ 382 w 21600"/>
                  <a:gd name="T7" fmla="*/ 206 h 21600"/>
                  <a:gd name="T8" fmla="*/ 0 60000 65536"/>
                  <a:gd name="T9" fmla="*/ 0 60000 65536"/>
                  <a:gd name="T10" fmla="*/ 0 60000 65536"/>
                  <a:gd name="T11" fmla="*/ 0 60000 65536"/>
                  <a:gd name="T12" fmla="*/ 16260 w 21600"/>
                  <a:gd name="T13" fmla="*/ 0 h 21600"/>
                  <a:gd name="T14" fmla="*/ 5340 w 21600"/>
                  <a:gd name="T15" fmla="*/ 3224 h 21600"/>
                </a:gdLst>
                <a:ahLst/>
                <a:cxnLst>
                  <a:cxn ang="T8">
                    <a:pos x="T0" y="T1"/>
                  </a:cxn>
                  <a:cxn ang="T9">
                    <a:pos x="T2" y="T3"/>
                  </a:cxn>
                  <a:cxn ang="T10">
                    <a:pos x="T4" y="T5"/>
                  </a:cxn>
                  <a:cxn ang="T11">
                    <a:pos x="T6" y="T7"/>
                  </a:cxn>
                </a:cxnLst>
                <a:rect l="T12" t="T13" r="T14" b="T15"/>
                <a:pathLst>
                  <a:path w="21600" h="21600">
                    <a:moveTo>
                      <a:pt x="15885" y="3645"/>
                    </a:moveTo>
                    <a:cubicBezTo>
                      <a:pt x="18202" y="5291"/>
                      <a:pt x="19578" y="7958"/>
                      <a:pt x="19578" y="10800"/>
                    </a:cubicBezTo>
                    <a:cubicBezTo>
                      <a:pt x="19578" y="15647"/>
                      <a:pt x="15647" y="19578"/>
                      <a:pt x="10800" y="19578"/>
                    </a:cubicBezTo>
                    <a:cubicBezTo>
                      <a:pt x="5952" y="19578"/>
                      <a:pt x="2022" y="15647"/>
                      <a:pt x="2022" y="10800"/>
                    </a:cubicBezTo>
                    <a:cubicBezTo>
                      <a:pt x="2021" y="7958"/>
                      <a:pt x="3397" y="5291"/>
                      <a:pt x="5714" y="3645"/>
                    </a:cubicBezTo>
                    <a:lnTo>
                      <a:pt x="4542" y="1997"/>
                    </a:lnTo>
                    <a:cubicBezTo>
                      <a:pt x="1692" y="4023"/>
                      <a:pt x="-1" y="7303"/>
                      <a:pt x="0" y="10800"/>
                    </a:cubicBezTo>
                    <a:cubicBezTo>
                      <a:pt x="0" y="16764"/>
                      <a:pt x="4835" y="21600"/>
                      <a:pt x="10800" y="21600"/>
                    </a:cubicBezTo>
                    <a:cubicBezTo>
                      <a:pt x="16764" y="21600"/>
                      <a:pt x="21600" y="16764"/>
                      <a:pt x="21600" y="10800"/>
                    </a:cubicBezTo>
                    <a:cubicBezTo>
                      <a:pt x="21600" y="7303"/>
                      <a:pt x="19907" y="4023"/>
                      <a:pt x="17057" y="1997"/>
                    </a:cubicBezTo>
                    <a:lnTo>
                      <a:pt x="15885" y="3645"/>
                    </a:lnTo>
                    <a:close/>
                  </a:path>
                </a:pathLst>
              </a:custGeom>
              <a:solidFill>
                <a:schemeClr val="accent2"/>
              </a:solidFill>
              <a:ln>
                <a:noFill/>
              </a:ln>
              <a:effectLst>
                <a:outerShdw blurRad="50800" dist="38100" algn="l" rotWithShape="0">
                  <a:prstClr val="black">
                    <a:alpha val="40000"/>
                  </a:prstClr>
                </a:outerShdw>
              </a:effectLst>
              <a:extLst>
                <a:ext uri="{91240B29-F687-4F45-9708-019B960494DF}">
                  <a14:hiddenLine xmlns:a14="http://schemas.microsoft.com/office/drawing/2010/main" w="9525">
                    <a:solidFill>
                      <a:schemeClr val="folHlink"/>
                    </a:solidFill>
                    <a:miter lim="800000"/>
                    <a:headEnd/>
                    <a:tailEnd/>
                  </a14:hiddenLine>
                </a:ext>
              </a:extLst>
            </p:spPr>
            <p:txBody>
              <a:bodyPr wrap="none" anchor="ctr"/>
              <a:lstStyle/>
              <a:p>
                <a:endParaRPr lang="zh-CN" altLang="en-US" sz="3200">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49" name="AutoShape 112"/>
            <p:cNvSpPr>
              <a:spLocks noChangeArrowheads="1"/>
            </p:cNvSpPr>
            <p:nvPr/>
          </p:nvSpPr>
          <p:spPr bwMode="auto">
            <a:xfrm>
              <a:off x="2302" y="2082"/>
              <a:ext cx="1132" cy="1132"/>
            </a:xfrm>
            <a:custGeom>
              <a:avLst/>
              <a:gdLst>
                <a:gd name="T0" fmla="*/ 566 w 21600"/>
                <a:gd name="T1" fmla="*/ 0 h 21600"/>
                <a:gd name="T2" fmla="*/ 166 w 21600"/>
                <a:gd name="T3" fmla="*/ 166 h 21600"/>
                <a:gd name="T4" fmla="*/ 0 w 21600"/>
                <a:gd name="T5" fmla="*/ 566 h 21600"/>
                <a:gd name="T6" fmla="*/ 166 w 21600"/>
                <a:gd name="T7" fmla="*/ 966 h 21600"/>
                <a:gd name="T8" fmla="*/ 566 w 21600"/>
                <a:gd name="T9" fmla="*/ 1132 h 21600"/>
                <a:gd name="T10" fmla="*/ 966 w 21600"/>
                <a:gd name="T11" fmla="*/ 966 h 21600"/>
                <a:gd name="T12" fmla="*/ 1132 w 21600"/>
                <a:gd name="T13" fmla="*/ 566 h 21600"/>
                <a:gd name="T14" fmla="*/ 966 w 21600"/>
                <a:gd name="T15" fmla="*/ 166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96" y="10800"/>
                  </a:moveTo>
                  <a:cubicBezTo>
                    <a:pt x="2996" y="15110"/>
                    <a:pt x="6490" y="18604"/>
                    <a:pt x="10800" y="18604"/>
                  </a:cubicBezTo>
                  <a:cubicBezTo>
                    <a:pt x="15110" y="18604"/>
                    <a:pt x="18604" y="15110"/>
                    <a:pt x="18604" y="10800"/>
                  </a:cubicBezTo>
                  <a:cubicBezTo>
                    <a:pt x="18604" y="6490"/>
                    <a:pt x="15110" y="2996"/>
                    <a:pt x="10800" y="2996"/>
                  </a:cubicBezTo>
                  <a:cubicBezTo>
                    <a:pt x="6490" y="2996"/>
                    <a:pt x="2996" y="6490"/>
                    <a:pt x="2996" y="10800"/>
                  </a:cubicBezTo>
                  <a:close/>
                </a:path>
              </a:pathLst>
            </a:custGeom>
            <a:solidFill>
              <a:schemeClr val="accent1"/>
            </a:solidFill>
            <a:ln>
              <a:noFill/>
            </a:ln>
            <a:effectLst>
              <a:outerShdw blurRad="50800" dist="38100" dir="18900000" algn="bl" rotWithShape="0">
                <a:prstClr val="black">
                  <a:alpha val="40000"/>
                </a:prstClr>
              </a:outerShdw>
            </a:effectLst>
            <a:extLst>
              <a:ext uri="{91240B29-F687-4F45-9708-019B960494DF}">
                <a14:hiddenLine xmlns:a14="http://schemas.microsoft.com/office/drawing/2010/main" w="9525">
                  <a:solidFill>
                    <a:schemeClr val="folHlink"/>
                  </a:solidFill>
                  <a:round/>
                  <a:headEnd/>
                  <a:tailEnd/>
                </a14:hiddenLine>
              </a:ext>
            </a:extLst>
          </p:spPr>
          <p:txBody>
            <a:bodyPr wrap="none" anchor="ctr"/>
            <a:lstStyle/>
            <a:p>
              <a:endParaRPr lang="zh-CN" altLang="en-US" sz="3200" dirty="0">
                <a:latin typeface="Agency FB" panose="020B0503020202020204" pitchFamily="34" charset="0"/>
                <a:ea typeface="微软雅黑" panose="020B0503020204020204" pitchFamily="34" charset="-122"/>
                <a:sym typeface="Agency FB" panose="020B0503020202020204" pitchFamily="34" charset="0"/>
              </a:endParaRPr>
            </a:p>
          </p:txBody>
        </p:sp>
        <p:pic>
          <p:nvPicPr>
            <p:cNvPr id="50" name="Picture 101" descr="未标题-1"/>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864" y="1185"/>
              <a:ext cx="185" cy="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2" name="Rectangle 137"/>
          <p:cNvSpPr>
            <a:spLocks noChangeArrowheads="1"/>
          </p:cNvSpPr>
          <p:nvPr/>
        </p:nvSpPr>
        <p:spPr bwMode="auto">
          <a:xfrm>
            <a:off x="7171216" y="3291598"/>
            <a:ext cx="14157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solidFill>
                  <a:srgbClr val="777777"/>
                </a:solidFill>
                <a:latin typeface="Agency FB" panose="020B0503020202020204" pitchFamily="34" charset="0"/>
                <a:ea typeface="微软雅黑" panose="020B0503020204020204" pitchFamily="34" charset="-122"/>
                <a:sym typeface="Agency FB" panose="020B0503020202020204" pitchFamily="34" charset="0"/>
              </a:rPr>
              <a:t>点击修改</a:t>
            </a:r>
          </a:p>
        </p:txBody>
      </p:sp>
      <p:sp>
        <p:nvSpPr>
          <p:cNvPr id="73" name="Rectangle 138"/>
          <p:cNvSpPr>
            <a:spLocks noChangeArrowheads="1"/>
          </p:cNvSpPr>
          <p:nvPr/>
        </p:nvSpPr>
        <p:spPr bwMode="auto">
          <a:xfrm>
            <a:off x="6595485" y="914184"/>
            <a:ext cx="1281120"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133">
                <a:solidFill>
                  <a:srgbClr val="777777"/>
                </a:solidFill>
                <a:latin typeface="Agency FB" panose="020B0503020202020204" pitchFamily="34" charset="0"/>
                <a:ea typeface="微软雅黑" panose="020B0503020204020204" pitchFamily="34" charset="-122"/>
                <a:sym typeface="Agency FB" panose="020B0503020202020204" pitchFamily="34" charset="0"/>
              </a:rPr>
              <a:t>点击修改</a:t>
            </a:r>
          </a:p>
        </p:txBody>
      </p:sp>
      <p:sp>
        <p:nvSpPr>
          <p:cNvPr id="74" name="Rectangle 139"/>
          <p:cNvSpPr>
            <a:spLocks noChangeArrowheads="1"/>
          </p:cNvSpPr>
          <p:nvPr/>
        </p:nvSpPr>
        <p:spPr bwMode="auto">
          <a:xfrm>
            <a:off x="6610303" y="1400152"/>
            <a:ext cx="1281120"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133" dirty="0">
                <a:solidFill>
                  <a:srgbClr val="777777"/>
                </a:solidFill>
                <a:latin typeface="Agency FB" panose="020B0503020202020204" pitchFamily="34" charset="0"/>
                <a:ea typeface="微软雅黑" panose="020B0503020204020204" pitchFamily="34" charset="-122"/>
                <a:sym typeface="Agency FB" panose="020B0503020202020204" pitchFamily="34" charset="0"/>
              </a:rPr>
              <a:t>点击修改</a:t>
            </a:r>
          </a:p>
        </p:txBody>
      </p:sp>
      <p:sp>
        <p:nvSpPr>
          <p:cNvPr id="75" name="Rectangle 140"/>
          <p:cNvSpPr>
            <a:spLocks noChangeArrowheads="1"/>
          </p:cNvSpPr>
          <p:nvPr/>
        </p:nvSpPr>
        <p:spPr bwMode="auto">
          <a:xfrm>
            <a:off x="6595485" y="1874021"/>
            <a:ext cx="1281120" cy="42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133">
                <a:solidFill>
                  <a:srgbClr val="777777"/>
                </a:solidFill>
                <a:latin typeface="Agency FB" panose="020B0503020202020204" pitchFamily="34" charset="0"/>
                <a:ea typeface="微软雅黑" panose="020B0503020204020204" pitchFamily="34" charset="-122"/>
                <a:sym typeface="Agency FB" panose="020B0503020202020204" pitchFamily="34" charset="0"/>
              </a:rPr>
              <a:t>点击修改</a:t>
            </a:r>
          </a:p>
        </p:txBody>
      </p:sp>
      <p:grpSp>
        <p:nvGrpSpPr>
          <p:cNvPr id="4" name="组合 3"/>
          <p:cNvGrpSpPr/>
          <p:nvPr/>
        </p:nvGrpSpPr>
        <p:grpSpPr>
          <a:xfrm>
            <a:off x="2578049" y="2069619"/>
            <a:ext cx="4047067" cy="875147"/>
            <a:chOff x="1933537" y="1629345"/>
            <a:chExt cx="3035300" cy="688976"/>
          </a:xfrm>
        </p:grpSpPr>
        <p:grpSp>
          <p:nvGrpSpPr>
            <p:cNvPr id="65" name="Group 130"/>
            <p:cNvGrpSpPr>
              <a:grpSpLocks/>
            </p:cNvGrpSpPr>
            <p:nvPr/>
          </p:nvGrpSpPr>
          <p:grpSpPr bwMode="auto">
            <a:xfrm>
              <a:off x="2736812" y="2065908"/>
              <a:ext cx="2232025" cy="252413"/>
              <a:chOff x="521" y="3203"/>
              <a:chExt cx="1406" cy="159"/>
            </a:xfrm>
          </p:grpSpPr>
          <p:sp>
            <p:nvSpPr>
              <p:cNvPr id="66" name="Oval 131"/>
              <p:cNvSpPr>
                <a:spLocks noChangeArrowheads="1"/>
              </p:cNvSpPr>
              <p:nvPr/>
            </p:nvSpPr>
            <p:spPr bwMode="auto">
              <a:xfrm>
                <a:off x="1868" y="3303"/>
                <a:ext cx="59" cy="59"/>
              </a:xfrm>
              <a:prstGeom prst="ellipse">
                <a:avLst/>
              </a:prstGeom>
              <a:solidFill>
                <a:srgbClr val="8E8E8E"/>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67" name="Line 132"/>
              <p:cNvSpPr>
                <a:spLocks noChangeShapeType="1"/>
              </p:cNvSpPr>
              <p:nvPr/>
            </p:nvSpPr>
            <p:spPr bwMode="auto">
              <a:xfrm flipH="1" flipV="1">
                <a:off x="1791" y="3203"/>
                <a:ext cx="91" cy="114"/>
              </a:xfrm>
              <a:prstGeom prst="line">
                <a:avLst/>
              </a:prstGeom>
              <a:noFill/>
              <a:ln w="28575">
                <a:solidFill>
                  <a:srgbClr val="8E8E8E"/>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68" name="Line 133"/>
              <p:cNvSpPr>
                <a:spLocks noChangeShapeType="1"/>
              </p:cNvSpPr>
              <p:nvPr/>
            </p:nvSpPr>
            <p:spPr bwMode="auto">
              <a:xfrm flipH="1" flipV="1">
                <a:off x="521" y="3203"/>
                <a:ext cx="1270" cy="0"/>
              </a:xfrm>
              <a:prstGeom prst="line">
                <a:avLst/>
              </a:prstGeom>
              <a:noFill/>
              <a:ln w="28575">
                <a:solidFill>
                  <a:srgbClr val="8E8E8E"/>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71" name="Rectangle 136"/>
            <p:cNvSpPr>
              <a:spLocks noChangeArrowheads="1"/>
            </p:cNvSpPr>
            <p:nvPr/>
          </p:nvSpPr>
          <p:spPr bwMode="auto">
            <a:xfrm>
              <a:off x="2635212" y="1684908"/>
              <a:ext cx="1523494" cy="363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点击修改内容</a:t>
              </a:r>
            </a:p>
          </p:txBody>
        </p:sp>
        <p:sp>
          <p:nvSpPr>
            <p:cNvPr id="86" name="Freeform 12"/>
            <p:cNvSpPr>
              <a:spLocks noEditPoints="1"/>
            </p:cNvSpPr>
            <p:nvPr/>
          </p:nvSpPr>
          <p:spPr bwMode="auto">
            <a:xfrm>
              <a:off x="1933537" y="1629345"/>
              <a:ext cx="466725" cy="436563"/>
            </a:xfrm>
            <a:custGeom>
              <a:avLst/>
              <a:gdLst>
                <a:gd name="T0" fmla="*/ 2147483647 w 124"/>
                <a:gd name="T1" fmla="*/ 2147483647 h 116"/>
                <a:gd name="T2" fmla="*/ 2147483647 w 124"/>
                <a:gd name="T3" fmla="*/ 2147483647 h 116"/>
                <a:gd name="T4" fmla="*/ 2147483647 w 124"/>
                <a:gd name="T5" fmla="*/ 0 h 116"/>
                <a:gd name="T6" fmla="*/ 2147483647 w 124"/>
                <a:gd name="T7" fmla="*/ 2147483647 h 116"/>
                <a:gd name="T8" fmla="*/ 2147483647 w 124"/>
                <a:gd name="T9" fmla="*/ 2147483647 h 116"/>
                <a:gd name="T10" fmla="*/ 2147483647 w 124"/>
                <a:gd name="T11" fmla="*/ 2147483647 h 116"/>
                <a:gd name="T12" fmla="*/ 2147483647 w 124"/>
                <a:gd name="T13" fmla="*/ 2147483647 h 116"/>
                <a:gd name="T14" fmla="*/ 2147483647 w 124"/>
                <a:gd name="T15" fmla="*/ 2147483647 h 116"/>
                <a:gd name="T16" fmla="*/ 0 w 124"/>
                <a:gd name="T17" fmla="*/ 2147483647 h 116"/>
                <a:gd name="T18" fmla="*/ 2147483647 w 124"/>
                <a:gd name="T19" fmla="*/ 2147483647 h 116"/>
                <a:gd name="T20" fmla="*/ 2147483647 w 124"/>
                <a:gd name="T21" fmla="*/ 2147483647 h 116"/>
                <a:gd name="T22" fmla="*/ 2147483647 w 124"/>
                <a:gd name="T23" fmla="*/ 2147483647 h 116"/>
                <a:gd name="T24" fmla="*/ 2147483647 w 124"/>
                <a:gd name="T25" fmla="*/ 2147483647 h 116"/>
                <a:gd name="T26" fmla="*/ 2147483647 w 124"/>
                <a:gd name="T27" fmla="*/ 2147483647 h 116"/>
                <a:gd name="T28" fmla="*/ 2147483647 w 124"/>
                <a:gd name="T29" fmla="*/ 2147483647 h 116"/>
                <a:gd name="T30" fmla="*/ 2147483647 w 124"/>
                <a:gd name="T31" fmla="*/ 2147483647 h 116"/>
                <a:gd name="T32" fmla="*/ 2147483647 w 124"/>
                <a:gd name="T33" fmla="*/ 2147483647 h 116"/>
                <a:gd name="T34" fmla="*/ 2147483647 w 124"/>
                <a:gd name="T35" fmla="*/ 2147483647 h 116"/>
                <a:gd name="T36" fmla="*/ 2147483647 w 124"/>
                <a:gd name="T37" fmla="*/ 2147483647 h 116"/>
                <a:gd name="T38" fmla="*/ 2147483647 w 124"/>
                <a:gd name="T39" fmla="*/ 2147483647 h 116"/>
                <a:gd name="T40" fmla="*/ 2147483647 w 124"/>
                <a:gd name="T41" fmla="*/ 2147483647 h 116"/>
                <a:gd name="T42" fmla="*/ 2147483647 w 124"/>
                <a:gd name="T43" fmla="*/ 2147483647 h 116"/>
                <a:gd name="T44" fmla="*/ 2147483647 w 124"/>
                <a:gd name="T45" fmla="*/ 2147483647 h 116"/>
                <a:gd name="T46" fmla="*/ 2147483647 w 124"/>
                <a:gd name="T47" fmla="*/ 2147483647 h 116"/>
                <a:gd name="T48" fmla="*/ 2147483647 w 124"/>
                <a:gd name="T49" fmla="*/ 2147483647 h 116"/>
                <a:gd name="T50" fmla="*/ 2147483647 w 124"/>
                <a:gd name="T51" fmla="*/ 2147483647 h 116"/>
                <a:gd name="T52" fmla="*/ 2147483647 w 124"/>
                <a:gd name="T53" fmla="*/ 2147483647 h 116"/>
                <a:gd name="T54" fmla="*/ 2147483647 w 124"/>
                <a:gd name="T55" fmla="*/ 2147483647 h 116"/>
                <a:gd name="T56" fmla="*/ 2147483647 w 124"/>
                <a:gd name="T57" fmla="*/ 2147483647 h 116"/>
                <a:gd name="T58" fmla="*/ 2147483647 w 124"/>
                <a:gd name="T59" fmla="*/ 2147483647 h 116"/>
                <a:gd name="T60" fmla="*/ 2147483647 w 124"/>
                <a:gd name="T61" fmla="*/ 2147483647 h 116"/>
                <a:gd name="T62" fmla="*/ 2147483647 w 124"/>
                <a:gd name="T63" fmla="*/ 2147483647 h 116"/>
                <a:gd name="T64" fmla="*/ 2147483647 w 124"/>
                <a:gd name="T65" fmla="*/ 2147483647 h 116"/>
                <a:gd name="T66" fmla="*/ 2147483647 w 124"/>
                <a:gd name="T67" fmla="*/ 2147483647 h 116"/>
                <a:gd name="T68" fmla="*/ 2147483647 w 124"/>
                <a:gd name="T69" fmla="*/ 2147483647 h 116"/>
                <a:gd name="T70" fmla="*/ 2147483647 w 124"/>
                <a:gd name="T71" fmla="*/ 2147483647 h 116"/>
                <a:gd name="T72" fmla="*/ 2147483647 w 124"/>
                <a:gd name="T73" fmla="*/ 2147483647 h 116"/>
                <a:gd name="T74" fmla="*/ 2147483647 w 124"/>
                <a:gd name="T75" fmla="*/ 2147483647 h 116"/>
                <a:gd name="T76" fmla="*/ 2147483647 w 124"/>
                <a:gd name="T77" fmla="*/ 2147483647 h 116"/>
                <a:gd name="T78" fmla="*/ 2147483647 w 124"/>
                <a:gd name="T79" fmla="*/ 2147483647 h 116"/>
                <a:gd name="T80" fmla="*/ 2147483647 w 124"/>
                <a:gd name="T81" fmla="*/ 2147483647 h 116"/>
                <a:gd name="T82" fmla="*/ 2147483647 w 124"/>
                <a:gd name="T83" fmla="*/ 2147483647 h 116"/>
                <a:gd name="T84" fmla="*/ 2147483647 w 124"/>
                <a:gd name="T85" fmla="*/ 2147483647 h 116"/>
                <a:gd name="T86" fmla="*/ 2147483647 w 124"/>
                <a:gd name="T87" fmla="*/ 2147483647 h 116"/>
                <a:gd name="T88" fmla="*/ 2147483647 w 124"/>
                <a:gd name="T89" fmla="*/ 2147483647 h 116"/>
                <a:gd name="T90" fmla="*/ 2147483647 w 124"/>
                <a:gd name="T91" fmla="*/ 2147483647 h 116"/>
                <a:gd name="T92" fmla="*/ 2147483647 w 124"/>
                <a:gd name="T93" fmla="*/ 2147483647 h 116"/>
                <a:gd name="T94" fmla="*/ 2147483647 w 124"/>
                <a:gd name="T95" fmla="*/ 2147483647 h 116"/>
                <a:gd name="T96" fmla="*/ 2147483647 w 124"/>
                <a:gd name="T97" fmla="*/ 2147483647 h 116"/>
                <a:gd name="T98" fmla="*/ 2147483647 w 124"/>
                <a:gd name="T99" fmla="*/ 2147483647 h 116"/>
                <a:gd name="T100" fmla="*/ 2147483647 w 124"/>
                <a:gd name="T101" fmla="*/ 2147483647 h 116"/>
                <a:gd name="T102" fmla="*/ 2147483647 w 124"/>
                <a:gd name="T103" fmla="*/ 2147483647 h 116"/>
                <a:gd name="T104" fmla="*/ 2147483647 w 124"/>
                <a:gd name="T105" fmla="*/ 2147483647 h 116"/>
                <a:gd name="T106" fmla="*/ 2147483647 w 124"/>
                <a:gd name="T107" fmla="*/ 2147483647 h 116"/>
                <a:gd name="T108" fmla="*/ 2147483647 w 124"/>
                <a:gd name="T109" fmla="*/ 2147483647 h 116"/>
                <a:gd name="T110" fmla="*/ 2147483647 w 124"/>
                <a:gd name="T111" fmla="*/ 2147483647 h 116"/>
                <a:gd name="T112" fmla="*/ 2147483647 w 124"/>
                <a:gd name="T113" fmla="*/ 2147483647 h 116"/>
                <a:gd name="T114" fmla="*/ 2147483647 w 124"/>
                <a:gd name="T115" fmla="*/ 2147483647 h 116"/>
                <a:gd name="T116" fmla="*/ 2147483647 w 124"/>
                <a:gd name="T117" fmla="*/ 2147483647 h 116"/>
                <a:gd name="T118" fmla="*/ 2147483647 w 124"/>
                <a:gd name="T119" fmla="*/ 2147483647 h 116"/>
                <a:gd name="T120" fmla="*/ 2147483647 w 124"/>
                <a:gd name="T121" fmla="*/ 2147483647 h 116"/>
                <a:gd name="T122" fmla="*/ 2147483647 w 124"/>
                <a:gd name="T123" fmla="*/ 2147483647 h 1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4" h="116">
                  <a:moveTo>
                    <a:pt x="116" y="39"/>
                  </a:moveTo>
                  <a:cubicBezTo>
                    <a:pt x="115" y="37"/>
                    <a:pt x="115" y="37"/>
                    <a:pt x="115" y="37"/>
                  </a:cubicBezTo>
                  <a:cubicBezTo>
                    <a:pt x="113" y="30"/>
                    <a:pt x="109" y="27"/>
                    <a:pt x="106" y="25"/>
                  </a:cubicBezTo>
                  <a:cubicBezTo>
                    <a:pt x="106" y="24"/>
                    <a:pt x="106" y="23"/>
                    <a:pt x="106" y="22"/>
                  </a:cubicBezTo>
                  <a:cubicBezTo>
                    <a:pt x="103" y="11"/>
                    <a:pt x="103" y="11"/>
                    <a:pt x="103" y="11"/>
                  </a:cubicBezTo>
                  <a:cubicBezTo>
                    <a:pt x="101" y="5"/>
                    <a:pt x="96" y="0"/>
                    <a:pt x="89" y="0"/>
                  </a:cubicBezTo>
                  <a:cubicBezTo>
                    <a:pt x="82" y="0"/>
                    <a:pt x="77" y="5"/>
                    <a:pt x="75" y="12"/>
                  </a:cubicBezTo>
                  <a:cubicBezTo>
                    <a:pt x="72" y="22"/>
                    <a:pt x="72" y="22"/>
                    <a:pt x="72" y="22"/>
                  </a:cubicBezTo>
                  <a:cubicBezTo>
                    <a:pt x="72" y="23"/>
                    <a:pt x="72" y="24"/>
                    <a:pt x="73" y="25"/>
                  </a:cubicBezTo>
                  <a:cubicBezTo>
                    <a:pt x="69" y="27"/>
                    <a:pt x="66" y="30"/>
                    <a:pt x="63" y="36"/>
                  </a:cubicBezTo>
                  <a:cubicBezTo>
                    <a:pt x="62" y="38"/>
                    <a:pt x="61" y="40"/>
                    <a:pt x="60" y="43"/>
                  </a:cubicBezTo>
                  <a:cubicBezTo>
                    <a:pt x="59" y="40"/>
                    <a:pt x="58" y="38"/>
                    <a:pt x="57" y="36"/>
                  </a:cubicBezTo>
                  <a:cubicBezTo>
                    <a:pt x="53" y="28"/>
                    <a:pt x="49" y="25"/>
                    <a:pt x="43" y="24"/>
                  </a:cubicBezTo>
                  <a:cubicBezTo>
                    <a:pt x="44" y="21"/>
                    <a:pt x="45" y="18"/>
                    <a:pt x="45" y="15"/>
                  </a:cubicBezTo>
                  <a:cubicBezTo>
                    <a:pt x="45" y="7"/>
                    <a:pt x="38" y="0"/>
                    <a:pt x="29" y="0"/>
                  </a:cubicBezTo>
                  <a:cubicBezTo>
                    <a:pt x="21" y="0"/>
                    <a:pt x="14" y="7"/>
                    <a:pt x="14" y="15"/>
                  </a:cubicBezTo>
                  <a:cubicBezTo>
                    <a:pt x="14" y="18"/>
                    <a:pt x="15" y="21"/>
                    <a:pt x="16" y="24"/>
                  </a:cubicBezTo>
                  <a:cubicBezTo>
                    <a:pt x="7" y="26"/>
                    <a:pt x="0" y="35"/>
                    <a:pt x="0" y="45"/>
                  </a:cubicBezTo>
                  <a:cubicBezTo>
                    <a:pt x="0" y="68"/>
                    <a:pt x="0" y="68"/>
                    <a:pt x="0" y="68"/>
                  </a:cubicBezTo>
                  <a:cubicBezTo>
                    <a:pt x="0" y="73"/>
                    <a:pt x="4" y="77"/>
                    <a:pt x="9" y="77"/>
                  </a:cubicBezTo>
                  <a:cubicBezTo>
                    <a:pt x="10" y="77"/>
                    <a:pt x="11" y="77"/>
                    <a:pt x="11" y="77"/>
                  </a:cubicBezTo>
                  <a:cubicBezTo>
                    <a:pt x="11" y="105"/>
                    <a:pt x="11" y="105"/>
                    <a:pt x="11" y="105"/>
                  </a:cubicBezTo>
                  <a:cubicBezTo>
                    <a:pt x="11" y="111"/>
                    <a:pt x="16" y="116"/>
                    <a:pt x="21" y="116"/>
                  </a:cubicBezTo>
                  <a:cubicBezTo>
                    <a:pt x="24" y="116"/>
                    <a:pt x="27" y="115"/>
                    <a:pt x="29" y="113"/>
                  </a:cubicBezTo>
                  <a:cubicBezTo>
                    <a:pt x="31" y="115"/>
                    <a:pt x="33" y="116"/>
                    <a:pt x="36" y="116"/>
                  </a:cubicBezTo>
                  <a:cubicBezTo>
                    <a:pt x="42" y="116"/>
                    <a:pt x="47" y="111"/>
                    <a:pt x="47" y="105"/>
                  </a:cubicBezTo>
                  <a:cubicBezTo>
                    <a:pt x="47" y="105"/>
                    <a:pt x="47" y="105"/>
                    <a:pt x="47" y="105"/>
                  </a:cubicBezTo>
                  <a:cubicBezTo>
                    <a:pt x="47" y="59"/>
                    <a:pt x="47" y="59"/>
                    <a:pt x="47" y="59"/>
                  </a:cubicBezTo>
                  <a:cubicBezTo>
                    <a:pt x="51" y="66"/>
                    <a:pt x="51" y="66"/>
                    <a:pt x="51" y="66"/>
                  </a:cubicBezTo>
                  <a:cubicBezTo>
                    <a:pt x="51" y="66"/>
                    <a:pt x="51" y="66"/>
                    <a:pt x="51" y="66"/>
                  </a:cubicBezTo>
                  <a:cubicBezTo>
                    <a:pt x="54" y="71"/>
                    <a:pt x="58" y="72"/>
                    <a:pt x="60" y="72"/>
                  </a:cubicBezTo>
                  <a:cubicBezTo>
                    <a:pt x="60" y="72"/>
                    <a:pt x="60" y="72"/>
                    <a:pt x="61" y="72"/>
                  </a:cubicBezTo>
                  <a:cubicBezTo>
                    <a:pt x="61" y="72"/>
                    <a:pt x="61" y="72"/>
                    <a:pt x="61" y="72"/>
                  </a:cubicBezTo>
                  <a:cubicBezTo>
                    <a:pt x="62" y="72"/>
                    <a:pt x="63" y="72"/>
                    <a:pt x="65" y="71"/>
                  </a:cubicBezTo>
                  <a:cubicBezTo>
                    <a:pt x="63" y="76"/>
                    <a:pt x="63" y="76"/>
                    <a:pt x="63" y="76"/>
                  </a:cubicBezTo>
                  <a:cubicBezTo>
                    <a:pt x="63" y="77"/>
                    <a:pt x="63" y="79"/>
                    <a:pt x="64" y="80"/>
                  </a:cubicBezTo>
                  <a:cubicBezTo>
                    <a:pt x="65" y="81"/>
                    <a:pt x="66" y="82"/>
                    <a:pt x="68" y="82"/>
                  </a:cubicBezTo>
                  <a:cubicBezTo>
                    <a:pt x="74" y="82"/>
                    <a:pt x="74" y="82"/>
                    <a:pt x="74" y="82"/>
                  </a:cubicBezTo>
                  <a:cubicBezTo>
                    <a:pt x="73" y="105"/>
                    <a:pt x="73" y="105"/>
                    <a:pt x="73" y="105"/>
                  </a:cubicBezTo>
                  <a:cubicBezTo>
                    <a:pt x="73" y="105"/>
                    <a:pt x="73" y="105"/>
                    <a:pt x="73" y="105"/>
                  </a:cubicBezTo>
                  <a:cubicBezTo>
                    <a:pt x="73" y="111"/>
                    <a:pt x="77" y="116"/>
                    <a:pt x="83" y="116"/>
                  </a:cubicBezTo>
                  <a:cubicBezTo>
                    <a:pt x="85" y="116"/>
                    <a:pt x="88" y="115"/>
                    <a:pt x="89" y="113"/>
                  </a:cubicBezTo>
                  <a:cubicBezTo>
                    <a:pt x="91" y="115"/>
                    <a:pt x="94" y="116"/>
                    <a:pt x="96" y="116"/>
                  </a:cubicBezTo>
                  <a:cubicBezTo>
                    <a:pt x="102" y="116"/>
                    <a:pt x="106" y="112"/>
                    <a:pt x="106" y="105"/>
                  </a:cubicBezTo>
                  <a:cubicBezTo>
                    <a:pt x="106" y="105"/>
                    <a:pt x="106" y="105"/>
                    <a:pt x="106" y="105"/>
                  </a:cubicBezTo>
                  <a:cubicBezTo>
                    <a:pt x="105" y="82"/>
                    <a:pt x="105" y="82"/>
                    <a:pt x="105" y="82"/>
                  </a:cubicBezTo>
                  <a:cubicBezTo>
                    <a:pt x="110" y="82"/>
                    <a:pt x="110" y="82"/>
                    <a:pt x="110" y="82"/>
                  </a:cubicBezTo>
                  <a:cubicBezTo>
                    <a:pt x="112" y="82"/>
                    <a:pt x="113" y="81"/>
                    <a:pt x="114" y="80"/>
                  </a:cubicBezTo>
                  <a:cubicBezTo>
                    <a:pt x="115" y="79"/>
                    <a:pt x="115" y="77"/>
                    <a:pt x="115" y="76"/>
                  </a:cubicBezTo>
                  <a:cubicBezTo>
                    <a:pt x="114" y="72"/>
                    <a:pt x="114" y="72"/>
                    <a:pt x="114" y="72"/>
                  </a:cubicBezTo>
                  <a:cubicBezTo>
                    <a:pt x="115" y="72"/>
                    <a:pt x="116" y="72"/>
                    <a:pt x="116" y="71"/>
                  </a:cubicBezTo>
                  <a:cubicBezTo>
                    <a:pt x="119" y="70"/>
                    <a:pt x="124" y="67"/>
                    <a:pt x="122" y="59"/>
                  </a:cubicBezTo>
                  <a:cubicBezTo>
                    <a:pt x="121" y="56"/>
                    <a:pt x="119" y="48"/>
                    <a:pt x="116" y="39"/>
                  </a:cubicBezTo>
                  <a:close/>
                  <a:moveTo>
                    <a:pt x="80" y="13"/>
                  </a:moveTo>
                  <a:cubicBezTo>
                    <a:pt x="81" y="8"/>
                    <a:pt x="85" y="5"/>
                    <a:pt x="89" y="5"/>
                  </a:cubicBezTo>
                  <a:cubicBezTo>
                    <a:pt x="93" y="5"/>
                    <a:pt x="97" y="8"/>
                    <a:pt x="98" y="13"/>
                  </a:cubicBezTo>
                  <a:cubicBezTo>
                    <a:pt x="101" y="23"/>
                    <a:pt x="101" y="23"/>
                    <a:pt x="101" y="23"/>
                  </a:cubicBezTo>
                  <a:cubicBezTo>
                    <a:pt x="95" y="23"/>
                    <a:pt x="95" y="23"/>
                    <a:pt x="95" y="23"/>
                  </a:cubicBezTo>
                  <a:cubicBezTo>
                    <a:pt x="94" y="25"/>
                    <a:pt x="91" y="26"/>
                    <a:pt x="89" y="26"/>
                  </a:cubicBezTo>
                  <a:cubicBezTo>
                    <a:pt x="87" y="26"/>
                    <a:pt x="84" y="25"/>
                    <a:pt x="83" y="23"/>
                  </a:cubicBezTo>
                  <a:cubicBezTo>
                    <a:pt x="77" y="23"/>
                    <a:pt x="77" y="23"/>
                    <a:pt x="77" y="23"/>
                  </a:cubicBezTo>
                  <a:lnTo>
                    <a:pt x="80" y="13"/>
                  </a:lnTo>
                  <a:close/>
                  <a:moveTo>
                    <a:pt x="29" y="5"/>
                  </a:moveTo>
                  <a:cubicBezTo>
                    <a:pt x="35" y="5"/>
                    <a:pt x="40" y="9"/>
                    <a:pt x="40" y="15"/>
                  </a:cubicBezTo>
                  <a:cubicBezTo>
                    <a:pt x="40" y="21"/>
                    <a:pt x="35" y="26"/>
                    <a:pt x="29" y="26"/>
                  </a:cubicBezTo>
                  <a:cubicBezTo>
                    <a:pt x="23" y="26"/>
                    <a:pt x="19" y="21"/>
                    <a:pt x="19" y="15"/>
                  </a:cubicBezTo>
                  <a:cubicBezTo>
                    <a:pt x="19" y="9"/>
                    <a:pt x="23" y="5"/>
                    <a:pt x="29" y="5"/>
                  </a:cubicBezTo>
                  <a:close/>
                  <a:moveTo>
                    <a:pt x="115" y="67"/>
                  </a:moveTo>
                  <a:cubicBezTo>
                    <a:pt x="114" y="67"/>
                    <a:pt x="114" y="67"/>
                    <a:pt x="114" y="67"/>
                  </a:cubicBezTo>
                  <a:cubicBezTo>
                    <a:pt x="111" y="67"/>
                    <a:pt x="110" y="65"/>
                    <a:pt x="108" y="62"/>
                  </a:cubicBezTo>
                  <a:cubicBezTo>
                    <a:pt x="108" y="62"/>
                    <a:pt x="103" y="44"/>
                    <a:pt x="103" y="44"/>
                  </a:cubicBezTo>
                  <a:cubicBezTo>
                    <a:pt x="101" y="44"/>
                    <a:pt x="101" y="44"/>
                    <a:pt x="101" y="44"/>
                  </a:cubicBezTo>
                  <a:cubicBezTo>
                    <a:pt x="110" y="77"/>
                    <a:pt x="110" y="77"/>
                    <a:pt x="110" y="77"/>
                  </a:cubicBezTo>
                  <a:cubicBezTo>
                    <a:pt x="100" y="77"/>
                    <a:pt x="100" y="77"/>
                    <a:pt x="100" y="77"/>
                  </a:cubicBezTo>
                  <a:cubicBezTo>
                    <a:pt x="101" y="105"/>
                    <a:pt x="101" y="105"/>
                    <a:pt x="101" y="105"/>
                  </a:cubicBezTo>
                  <a:cubicBezTo>
                    <a:pt x="101" y="109"/>
                    <a:pt x="99" y="111"/>
                    <a:pt x="96" y="111"/>
                  </a:cubicBezTo>
                  <a:cubicBezTo>
                    <a:pt x="93" y="111"/>
                    <a:pt x="91" y="109"/>
                    <a:pt x="91" y="105"/>
                  </a:cubicBezTo>
                  <a:cubicBezTo>
                    <a:pt x="91" y="105"/>
                    <a:pt x="91" y="105"/>
                    <a:pt x="91" y="105"/>
                  </a:cubicBezTo>
                  <a:cubicBezTo>
                    <a:pt x="92" y="77"/>
                    <a:pt x="92" y="77"/>
                    <a:pt x="92" y="77"/>
                  </a:cubicBezTo>
                  <a:cubicBezTo>
                    <a:pt x="87" y="77"/>
                    <a:pt x="87" y="77"/>
                    <a:pt x="87" y="77"/>
                  </a:cubicBezTo>
                  <a:cubicBezTo>
                    <a:pt x="88" y="105"/>
                    <a:pt x="88" y="105"/>
                    <a:pt x="88" y="105"/>
                  </a:cubicBezTo>
                  <a:cubicBezTo>
                    <a:pt x="88" y="109"/>
                    <a:pt x="85" y="111"/>
                    <a:pt x="83" y="111"/>
                  </a:cubicBezTo>
                  <a:cubicBezTo>
                    <a:pt x="80" y="111"/>
                    <a:pt x="78" y="109"/>
                    <a:pt x="78" y="105"/>
                  </a:cubicBezTo>
                  <a:cubicBezTo>
                    <a:pt x="78" y="105"/>
                    <a:pt x="78" y="105"/>
                    <a:pt x="78" y="105"/>
                  </a:cubicBezTo>
                  <a:cubicBezTo>
                    <a:pt x="79" y="77"/>
                    <a:pt x="79" y="77"/>
                    <a:pt x="79" y="77"/>
                  </a:cubicBezTo>
                  <a:cubicBezTo>
                    <a:pt x="68" y="77"/>
                    <a:pt x="68" y="77"/>
                    <a:pt x="68" y="77"/>
                  </a:cubicBezTo>
                  <a:cubicBezTo>
                    <a:pt x="78" y="44"/>
                    <a:pt x="78" y="44"/>
                    <a:pt x="78" y="44"/>
                  </a:cubicBezTo>
                  <a:cubicBezTo>
                    <a:pt x="75" y="44"/>
                    <a:pt x="75" y="44"/>
                    <a:pt x="75" y="44"/>
                  </a:cubicBezTo>
                  <a:cubicBezTo>
                    <a:pt x="66" y="64"/>
                    <a:pt x="66" y="64"/>
                    <a:pt x="66" y="64"/>
                  </a:cubicBezTo>
                  <a:cubicBezTo>
                    <a:pt x="66" y="64"/>
                    <a:pt x="66" y="64"/>
                    <a:pt x="66" y="64"/>
                  </a:cubicBezTo>
                  <a:cubicBezTo>
                    <a:pt x="64" y="66"/>
                    <a:pt x="63" y="67"/>
                    <a:pt x="61" y="67"/>
                  </a:cubicBezTo>
                  <a:cubicBezTo>
                    <a:pt x="61" y="67"/>
                    <a:pt x="61" y="67"/>
                    <a:pt x="61" y="67"/>
                  </a:cubicBezTo>
                  <a:cubicBezTo>
                    <a:pt x="60" y="67"/>
                    <a:pt x="60" y="67"/>
                    <a:pt x="60" y="67"/>
                  </a:cubicBezTo>
                  <a:cubicBezTo>
                    <a:pt x="58" y="67"/>
                    <a:pt x="57" y="66"/>
                    <a:pt x="55" y="64"/>
                  </a:cubicBezTo>
                  <a:cubicBezTo>
                    <a:pt x="55" y="64"/>
                    <a:pt x="55" y="64"/>
                    <a:pt x="55" y="64"/>
                  </a:cubicBezTo>
                  <a:cubicBezTo>
                    <a:pt x="44" y="44"/>
                    <a:pt x="44" y="44"/>
                    <a:pt x="44" y="44"/>
                  </a:cubicBezTo>
                  <a:cubicBezTo>
                    <a:pt x="42" y="44"/>
                    <a:pt x="42" y="44"/>
                    <a:pt x="42" y="44"/>
                  </a:cubicBezTo>
                  <a:cubicBezTo>
                    <a:pt x="42" y="105"/>
                    <a:pt x="42" y="105"/>
                    <a:pt x="42" y="105"/>
                  </a:cubicBezTo>
                  <a:cubicBezTo>
                    <a:pt x="42" y="105"/>
                    <a:pt x="42" y="105"/>
                    <a:pt x="42" y="105"/>
                  </a:cubicBezTo>
                  <a:cubicBezTo>
                    <a:pt x="42" y="109"/>
                    <a:pt x="39" y="111"/>
                    <a:pt x="36" y="111"/>
                  </a:cubicBezTo>
                  <a:cubicBezTo>
                    <a:pt x="33" y="111"/>
                    <a:pt x="30" y="109"/>
                    <a:pt x="30" y="105"/>
                  </a:cubicBezTo>
                  <a:cubicBezTo>
                    <a:pt x="30" y="73"/>
                    <a:pt x="30" y="73"/>
                    <a:pt x="30" y="73"/>
                  </a:cubicBezTo>
                  <a:cubicBezTo>
                    <a:pt x="27" y="73"/>
                    <a:pt x="27" y="73"/>
                    <a:pt x="27" y="73"/>
                  </a:cubicBezTo>
                  <a:cubicBezTo>
                    <a:pt x="27" y="105"/>
                    <a:pt x="27" y="105"/>
                    <a:pt x="27" y="105"/>
                  </a:cubicBezTo>
                  <a:cubicBezTo>
                    <a:pt x="27" y="105"/>
                    <a:pt x="27" y="105"/>
                    <a:pt x="27" y="105"/>
                  </a:cubicBezTo>
                  <a:cubicBezTo>
                    <a:pt x="27" y="109"/>
                    <a:pt x="25" y="111"/>
                    <a:pt x="21" y="111"/>
                  </a:cubicBezTo>
                  <a:cubicBezTo>
                    <a:pt x="18" y="111"/>
                    <a:pt x="16" y="109"/>
                    <a:pt x="16" y="105"/>
                  </a:cubicBezTo>
                  <a:cubicBezTo>
                    <a:pt x="16" y="44"/>
                    <a:pt x="16" y="44"/>
                    <a:pt x="16" y="44"/>
                  </a:cubicBezTo>
                  <a:cubicBezTo>
                    <a:pt x="14" y="44"/>
                    <a:pt x="14" y="44"/>
                    <a:pt x="14" y="44"/>
                  </a:cubicBezTo>
                  <a:cubicBezTo>
                    <a:pt x="14" y="68"/>
                    <a:pt x="14" y="68"/>
                    <a:pt x="14" y="68"/>
                  </a:cubicBezTo>
                  <a:cubicBezTo>
                    <a:pt x="14" y="68"/>
                    <a:pt x="14" y="68"/>
                    <a:pt x="14" y="68"/>
                  </a:cubicBezTo>
                  <a:cubicBezTo>
                    <a:pt x="14" y="70"/>
                    <a:pt x="12" y="72"/>
                    <a:pt x="9" y="72"/>
                  </a:cubicBezTo>
                  <a:cubicBezTo>
                    <a:pt x="7" y="72"/>
                    <a:pt x="5" y="70"/>
                    <a:pt x="5" y="68"/>
                  </a:cubicBezTo>
                  <a:cubicBezTo>
                    <a:pt x="5" y="45"/>
                    <a:pt x="5" y="45"/>
                    <a:pt x="5" y="45"/>
                  </a:cubicBezTo>
                  <a:cubicBezTo>
                    <a:pt x="5" y="36"/>
                    <a:pt x="12" y="28"/>
                    <a:pt x="22" y="28"/>
                  </a:cubicBezTo>
                  <a:cubicBezTo>
                    <a:pt x="35" y="28"/>
                    <a:pt x="35" y="28"/>
                    <a:pt x="35" y="28"/>
                  </a:cubicBezTo>
                  <a:cubicBezTo>
                    <a:pt x="44" y="28"/>
                    <a:pt x="48" y="29"/>
                    <a:pt x="53" y="38"/>
                  </a:cubicBezTo>
                  <a:cubicBezTo>
                    <a:pt x="56" y="44"/>
                    <a:pt x="58" y="49"/>
                    <a:pt x="61" y="54"/>
                  </a:cubicBezTo>
                  <a:cubicBezTo>
                    <a:pt x="63" y="49"/>
                    <a:pt x="65" y="44"/>
                    <a:pt x="68" y="38"/>
                  </a:cubicBezTo>
                  <a:cubicBezTo>
                    <a:pt x="72" y="29"/>
                    <a:pt x="77" y="28"/>
                    <a:pt x="86" y="28"/>
                  </a:cubicBezTo>
                  <a:cubicBezTo>
                    <a:pt x="94" y="28"/>
                    <a:pt x="94" y="28"/>
                    <a:pt x="94" y="28"/>
                  </a:cubicBezTo>
                  <a:cubicBezTo>
                    <a:pt x="102" y="28"/>
                    <a:pt x="107" y="29"/>
                    <a:pt x="110" y="38"/>
                  </a:cubicBezTo>
                  <a:cubicBezTo>
                    <a:pt x="113" y="48"/>
                    <a:pt x="116" y="57"/>
                    <a:pt x="117" y="60"/>
                  </a:cubicBezTo>
                  <a:cubicBezTo>
                    <a:pt x="118" y="63"/>
                    <a:pt x="118" y="66"/>
                    <a:pt x="115" y="67"/>
                  </a:cubicBezTo>
                  <a:close/>
                </a:path>
              </a:pathLst>
            </a:custGeom>
            <a:solidFill>
              <a:schemeClr val="bg2"/>
            </a:solidFill>
            <a:ln>
              <a:noFill/>
            </a:ln>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3" name="组合 2"/>
          <p:cNvGrpSpPr/>
          <p:nvPr/>
        </p:nvGrpSpPr>
        <p:grpSpPr>
          <a:xfrm>
            <a:off x="2305004" y="3018083"/>
            <a:ext cx="3672417" cy="904667"/>
            <a:chOff x="1728749" y="2376042"/>
            <a:chExt cx="2754313" cy="712216"/>
          </a:xfrm>
        </p:grpSpPr>
        <p:grpSp>
          <p:nvGrpSpPr>
            <p:cNvPr id="61" name="Group 126"/>
            <p:cNvGrpSpPr>
              <a:grpSpLocks/>
            </p:cNvGrpSpPr>
            <p:nvPr/>
          </p:nvGrpSpPr>
          <p:grpSpPr bwMode="auto">
            <a:xfrm>
              <a:off x="2251037" y="2835846"/>
              <a:ext cx="2232025" cy="252412"/>
              <a:chOff x="521" y="3203"/>
              <a:chExt cx="1406" cy="159"/>
            </a:xfrm>
          </p:grpSpPr>
          <p:sp>
            <p:nvSpPr>
              <p:cNvPr id="62" name="Oval 127"/>
              <p:cNvSpPr>
                <a:spLocks noChangeArrowheads="1"/>
              </p:cNvSpPr>
              <p:nvPr/>
            </p:nvSpPr>
            <p:spPr bwMode="auto">
              <a:xfrm>
                <a:off x="1868" y="3303"/>
                <a:ext cx="59" cy="59"/>
              </a:xfrm>
              <a:prstGeom prst="ellipse">
                <a:avLst/>
              </a:prstGeom>
              <a:solidFill>
                <a:srgbClr val="8E8E8E"/>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63" name="Line 128"/>
              <p:cNvSpPr>
                <a:spLocks noChangeShapeType="1"/>
              </p:cNvSpPr>
              <p:nvPr/>
            </p:nvSpPr>
            <p:spPr bwMode="auto">
              <a:xfrm flipH="1" flipV="1">
                <a:off x="1791" y="3203"/>
                <a:ext cx="91" cy="114"/>
              </a:xfrm>
              <a:prstGeom prst="line">
                <a:avLst/>
              </a:prstGeom>
              <a:noFill/>
              <a:ln w="28575">
                <a:solidFill>
                  <a:srgbClr val="8E8E8E"/>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64" name="Line 129"/>
              <p:cNvSpPr>
                <a:spLocks noChangeShapeType="1"/>
              </p:cNvSpPr>
              <p:nvPr/>
            </p:nvSpPr>
            <p:spPr bwMode="auto">
              <a:xfrm flipH="1" flipV="1">
                <a:off x="521" y="3203"/>
                <a:ext cx="1270" cy="0"/>
              </a:xfrm>
              <a:prstGeom prst="line">
                <a:avLst/>
              </a:prstGeom>
              <a:noFill/>
              <a:ln w="28575">
                <a:solidFill>
                  <a:srgbClr val="8E8E8E"/>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70" name="Rectangle 135"/>
            <p:cNvSpPr>
              <a:spLocks noChangeArrowheads="1"/>
            </p:cNvSpPr>
            <p:nvPr/>
          </p:nvSpPr>
          <p:spPr bwMode="auto">
            <a:xfrm>
              <a:off x="2166900" y="2446908"/>
              <a:ext cx="1523494" cy="363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点击修改内容</a:t>
              </a:r>
            </a:p>
          </p:txBody>
        </p:sp>
        <p:sp>
          <p:nvSpPr>
            <p:cNvPr id="87" name="Freeform 14"/>
            <p:cNvSpPr>
              <a:spLocks noEditPoints="1"/>
            </p:cNvSpPr>
            <p:nvPr/>
          </p:nvSpPr>
          <p:spPr bwMode="auto">
            <a:xfrm>
              <a:off x="1728749" y="2376042"/>
              <a:ext cx="409575" cy="447675"/>
            </a:xfrm>
            <a:custGeom>
              <a:avLst/>
              <a:gdLst>
                <a:gd name="T0" fmla="*/ 2147483647 w 109"/>
                <a:gd name="T1" fmla="*/ 2147483647 h 119"/>
                <a:gd name="T2" fmla="*/ 2147483647 w 109"/>
                <a:gd name="T3" fmla="*/ 2147483647 h 119"/>
                <a:gd name="T4" fmla="*/ 2147483647 w 109"/>
                <a:gd name="T5" fmla="*/ 0 h 119"/>
                <a:gd name="T6" fmla="*/ 2147483647 w 109"/>
                <a:gd name="T7" fmla="*/ 2147483647 h 119"/>
                <a:gd name="T8" fmla="*/ 2147483647 w 109"/>
                <a:gd name="T9" fmla="*/ 2147483647 h 119"/>
                <a:gd name="T10" fmla="*/ 2147483647 w 109"/>
                <a:gd name="T11" fmla="*/ 2147483647 h 119"/>
                <a:gd name="T12" fmla="*/ 2147483647 w 109"/>
                <a:gd name="T13" fmla="*/ 2147483647 h 119"/>
                <a:gd name="T14" fmla="*/ 0 w 109"/>
                <a:gd name="T15" fmla="*/ 2147483647 h 119"/>
                <a:gd name="T16" fmla="*/ 2147483647 w 109"/>
                <a:gd name="T17" fmla="*/ 2147483647 h 119"/>
                <a:gd name="T18" fmla="*/ 2147483647 w 109"/>
                <a:gd name="T19" fmla="*/ 2147483647 h 119"/>
                <a:gd name="T20" fmla="*/ 2147483647 w 109"/>
                <a:gd name="T21" fmla="*/ 2147483647 h 119"/>
                <a:gd name="T22" fmla="*/ 2147483647 w 109"/>
                <a:gd name="T23" fmla="*/ 2147483647 h 119"/>
                <a:gd name="T24" fmla="*/ 2147483647 w 109"/>
                <a:gd name="T25" fmla="*/ 2147483647 h 119"/>
                <a:gd name="T26" fmla="*/ 2147483647 w 109"/>
                <a:gd name="T27" fmla="*/ 2147483647 h 119"/>
                <a:gd name="T28" fmla="*/ 2147483647 w 109"/>
                <a:gd name="T29" fmla="*/ 2147483647 h 119"/>
                <a:gd name="T30" fmla="*/ 2147483647 w 109"/>
                <a:gd name="T31" fmla="*/ 2147483647 h 119"/>
                <a:gd name="T32" fmla="*/ 2147483647 w 109"/>
                <a:gd name="T33" fmla="*/ 2147483647 h 119"/>
                <a:gd name="T34" fmla="*/ 2147483647 w 109"/>
                <a:gd name="T35" fmla="*/ 2147483647 h 119"/>
                <a:gd name="T36" fmla="*/ 2147483647 w 109"/>
                <a:gd name="T37" fmla="*/ 2147483647 h 119"/>
                <a:gd name="T38" fmla="*/ 2147483647 w 109"/>
                <a:gd name="T39" fmla="*/ 2147483647 h 119"/>
                <a:gd name="T40" fmla="*/ 2147483647 w 109"/>
                <a:gd name="T41" fmla="*/ 2147483647 h 119"/>
                <a:gd name="T42" fmla="*/ 2147483647 w 109"/>
                <a:gd name="T43" fmla="*/ 2147483647 h 119"/>
                <a:gd name="T44" fmla="*/ 2147483647 w 109"/>
                <a:gd name="T45" fmla="*/ 2147483647 h 119"/>
                <a:gd name="T46" fmla="*/ 2147483647 w 109"/>
                <a:gd name="T47" fmla="*/ 2147483647 h 119"/>
                <a:gd name="T48" fmla="*/ 2147483647 w 109"/>
                <a:gd name="T49" fmla="*/ 2147483647 h 119"/>
                <a:gd name="T50" fmla="*/ 2147483647 w 109"/>
                <a:gd name="T51" fmla="*/ 2147483647 h 119"/>
                <a:gd name="T52" fmla="*/ 2147483647 w 109"/>
                <a:gd name="T53" fmla="*/ 2147483647 h 119"/>
                <a:gd name="T54" fmla="*/ 2147483647 w 109"/>
                <a:gd name="T55" fmla="*/ 2147483647 h 119"/>
                <a:gd name="T56" fmla="*/ 2147483647 w 109"/>
                <a:gd name="T57" fmla="*/ 2147483647 h 119"/>
                <a:gd name="T58" fmla="*/ 2147483647 w 109"/>
                <a:gd name="T59" fmla="*/ 2147483647 h 119"/>
                <a:gd name="T60" fmla="*/ 2147483647 w 109"/>
                <a:gd name="T61" fmla="*/ 2147483647 h 119"/>
                <a:gd name="T62" fmla="*/ 2147483647 w 109"/>
                <a:gd name="T63" fmla="*/ 2147483647 h 119"/>
                <a:gd name="T64" fmla="*/ 2147483647 w 109"/>
                <a:gd name="T65" fmla="*/ 2147483647 h 119"/>
                <a:gd name="T66" fmla="*/ 2147483647 w 109"/>
                <a:gd name="T67" fmla="*/ 2147483647 h 119"/>
                <a:gd name="T68" fmla="*/ 2147483647 w 109"/>
                <a:gd name="T69" fmla="*/ 2147483647 h 119"/>
                <a:gd name="T70" fmla="*/ 2147483647 w 109"/>
                <a:gd name="T71" fmla="*/ 2147483647 h 119"/>
                <a:gd name="T72" fmla="*/ 2147483647 w 109"/>
                <a:gd name="T73" fmla="*/ 2147483647 h 119"/>
                <a:gd name="T74" fmla="*/ 2147483647 w 109"/>
                <a:gd name="T75" fmla="*/ 2147483647 h 119"/>
                <a:gd name="T76" fmla="*/ 2147483647 w 109"/>
                <a:gd name="T77" fmla="*/ 2147483647 h 119"/>
                <a:gd name="T78" fmla="*/ 2147483647 w 109"/>
                <a:gd name="T79" fmla="*/ 2147483647 h 119"/>
                <a:gd name="T80" fmla="*/ 2147483647 w 109"/>
                <a:gd name="T81" fmla="*/ 2147483647 h 119"/>
                <a:gd name="T82" fmla="*/ 2147483647 w 109"/>
                <a:gd name="T83" fmla="*/ 2147483647 h 119"/>
                <a:gd name="T84" fmla="*/ 2147483647 w 109"/>
                <a:gd name="T85" fmla="*/ 2147483647 h 119"/>
                <a:gd name="T86" fmla="*/ 2147483647 w 109"/>
                <a:gd name="T87" fmla="*/ 2147483647 h 119"/>
                <a:gd name="T88" fmla="*/ 2147483647 w 109"/>
                <a:gd name="T89" fmla="*/ 2147483647 h 119"/>
                <a:gd name="T90" fmla="*/ 2147483647 w 109"/>
                <a:gd name="T91" fmla="*/ 2147483647 h 119"/>
                <a:gd name="T92" fmla="*/ 2147483647 w 109"/>
                <a:gd name="T93" fmla="*/ 2147483647 h 119"/>
                <a:gd name="T94" fmla="*/ 2147483647 w 109"/>
                <a:gd name="T95" fmla="*/ 2147483647 h 119"/>
                <a:gd name="T96" fmla="*/ 2147483647 w 109"/>
                <a:gd name="T97" fmla="*/ 2147483647 h 119"/>
                <a:gd name="T98" fmla="*/ 2147483647 w 109"/>
                <a:gd name="T99" fmla="*/ 2147483647 h 119"/>
                <a:gd name="T100" fmla="*/ 2147483647 w 109"/>
                <a:gd name="T101" fmla="*/ 2147483647 h 119"/>
                <a:gd name="T102" fmla="*/ 2147483647 w 109"/>
                <a:gd name="T103" fmla="*/ 2147483647 h 119"/>
                <a:gd name="T104" fmla="*/ 2147483647 w 109"/>
                <a:gd name="T105" fmla="*/ 2147483647 h 119"/>
                <a:gd name="T106" fmla="*/ 2147483647 w 109"/>
                <a:gd name="T107" fmla="*/ 2147483647 h 119"/>
                <a:gd name="T108" fmla="*/ 2147483647 w 109"/>
                <a:gd name="T109" fmla="*/ 2147483647 h 119"/>
                <a:gd name="T110" fmla="*/ 2147483647 w 109"/>
                <a:gd name="T111" fmla="*/ 2147483647 h 119"/>
                <a:gd name="T112" fmla="*/ 2147483647 w 109"/>
                <a:gd name="T113" fmla="*/ 2147483647 h 119"/>
                <a:gd name="T114" fmla="*/ 2147483647 w 109"/>
                <a:gd name="T115" fmla="*/ 2147483647 h 119"/>
                <a:gd name="T116" fmla="*/ 2147483647 w 109"/>
                <a:gd name="T117" fmla="*/ 2147483647 h 119"/>
                <a:gd name="T118" fmla="*/ 2147483647 w 109"/>
                <a:gd name="T119" fmla="*/ 2147483647 h 1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9" h="119">
                  <a:moveTo>
                    <a:pt x="103" y="68"/>
                  </a:moveTo>
                  <a:cubicBezTo>
                    <a:pt x="103" y="67"/>
                    <a:pt x="103" y="65"/>
                    <a:pt x="103" y="65"/>
                  </a:cubicBezTo>
                  <a:cubicBezTo>
                    <a:pt x="102" y="62"/>
                    <a:pt x="99" y="54"/>
                    <a:pt x="96" y="45"/>
                  </a:cubicBezTo>
                  <a:cubicBezTo>
                    <a:pt x="96" y="44"/>
                    <a:pt x="96" y="44"/>
                    <a:pt x="96" y="44"/>
                  </a:cubicBezTo>
                  <a:cubicBezTo>
                    <a:pt x="93" y="37"/>
                    <a:pt x="89" y="33"/>
                    <a:pt x="84" y="32"/>
                  </a:cubicBezTo>
                  <a:cubicBezTo>
                    <a:pt x="86" y="30"/>
                    <a:pt x="87" y="26"/>
                    <a:pt x="87" y="23"/>
                  </a:cubicBezTo>
                  <a:cubicBezTo>
                    <a:pt x="87" y="19"/>
                    <a:pt x="86" y="15"/>
                    <a:pt x="83" y="12"/>
                  </a:cubicBezTo>
                  <a:cubicBezTo>
                    <a:pt x="83" y="12"/>
                    <a:pt x="83" y="12"/>
                    <a:pt x="83" y="12"/>
                  </a:cubicBezTo>
                  <a:cubicBezTo>
                    <a:pt x="83" y="6"/>
                    <a:pt x="78" y="0"/>
                    <a:pt x="71" y="0"/>
                  </a:cubicBezTo>
                  <a:cubicBezTo>
                    <a:pt x="65" y="0"/>
                    <a:pt x="60" y="6"/>
                    <a:pt x="60" y="12"/>
                  </a:cubicBezTo>
                  <a:cubicBezTo>
                    <a:pt x="60" y="12"/>
                    <a:pt x="60" y="12"/>
                    <a:pt x="60" y="12"/>
                  </a:cubicBezTo>
                  <a:cubicBezTo>
                    <a:pt x="57" y="15"/>
                    <a:pt x="56" y="19"/>
                    <a:pt x="56" y="23"/>
                  </a:cubicBezTo>
                  <a:cubicBezTo>
                    <a:pt x="56" y="26"/>
                    <a:pt x="57" y="30"/>
                    <a:pt x="59" y="32"/>
                  </a:cubicBezTo>
                  <a:cubicBezTo>
                    <a:pt x="54" y="33"/>
                    <a:pt x="50" y="37"/>
                    <a:pt x="47" y="44"/>
                  </a:cubicBezTo>
                  <a:cubicBezTo>
                    <a:pt x="46" y="46"/>
                    <a:pt x="46" y="46"/>
                    <a:pt x="46" y="46"/>
                  </a:cubicBezTo>
                  <a:cubicBezTo>
                    <a:pt x="44" y="53"/>
                    <a:pt x="42" y="60"/>
                    <a:pt x="41" y="63"/>
                  </a:cubicBezTo>
                  <a:cubicBezTo>
                    <a:pt x="39" y="62"/>
                    <a:pt x="36" y="62"/>
                    <a:pt x="34" y="61"/>
                  </a:cubicBezTo>
                  <a:cubicBezTo>
                    <a:pt x="34" y="60"/>
                    <a:pt x="35" y="59"/>
                    <a:pt x="34" y="58"/>
                  </a:cubicBezTo>
                  <a:cubicBezTo>
                    <a:pt x="34" y="51"/>
                    <a:pt x="29" y="45"/>
                    <a:pt x="21" y="45"/>
                  </a:cubicBezTo>
                  <a:cubicBezTo>
                    <a:pt x="18" y="45"/>
                    <a:pt x="15" y="46"/>
                    <a:pt x="12" y="49"/>
                  </a:cubicBezTo>
                  <a:cubicBezTo>
                    <a:pt x="10" y="51"/>
                    <a:pt x="9" y="55"/>
                    <a:pt x="9" y="58"/>
                  </a:cubicBezTo>
                  <a:cubicBezTo>
                    <a:pt x="9" y="59"/>
                    <a:pt x="9" y="60"/>
                    <a:pt x="9" y="62"/>
                  </a:cubicBezTo>
                  <a:cubicBezTo>
                    <a:pt x="7" y="62"/>
                    <a:pt x="5" y="64"/>
                    <a:pt x="4" y="65"/>
                  </a:cubicBezTo>
                  <a:cubicBezTo>
                    <a:pt x="1" y="68"/>
                    <a:pt x="0" y="71"/>
                    <a:pt x="0" y="75"/>
                  </a:cubicBezTo>
                  <a:cubicBezTo>
                    <a:pt x="0" y="89"/>
                    <a:pt x="0" y="89"/>
                    <a:pt x="0" y="89"/>
                  </a:cubicBezTo>
                  <a:cubicBezTo>
                    <a:pt x="0" y="94"/>
                    <a:pt x="4" y="97"/>
                    <a:pt x="8" y="97"/>
                  </a:cubicBezTo>
                  <a:cubicBezTo>
                    <a:pt x="8" y="97"/>
                    <a:pt x="8" y="97"/>
                    <a:pt x="8" y="97"/>
                  </a:cubicBezTo>
                  <a:cubicBezTo>
                    <a:pt x="8" y="111"/>
                    <a:pt x="8" y="111"/>
                    <a:pt x="8" y="111"/>
                  </a:cubicBezTo>
                  <a:cubicBezTo>
                    <a:pt x="8" y="115"/>
                    <a:pt x="12" y="119"/>
                    <a:pt x="17" y="119"/>
                  </a:cubicBezTo>
                  <a:cubicBezTo>
                    <a:pt x="19" y="119"/>
                    <a:pt x="21" y="119"/>
                    <a:pt x="22" y="118"/>
                  </a:cubicBezTo>
                  <a:cubicBezTo>
                    <a:pt x="24" y="119"/>
                    <a:pt x="26" y="119"/>
                    <a:pt x="28" y="119"/>
                  </a:cubicBezTo>
                  <a:cubicBezTo>
                    <a:pt x="30" y="119"/>
                    <a:pt x="32" y="118"/>
                    <a:pt x="34" y="117"/>
                  </a:cubicBezTo>
                  <a:cubicBezTo>
                    <a:pt x="35" y="115"/>
                    <a:pt x="36" y="113"/>
                    <a:pt x="36" y="111"/>
                  </a:cubicBezTo>
                  <a:cubicBezTo>
                    <a:pt x="36" y="88"/>
                    <a:pt x="36" y="88"/>
                    <a:pt x="36" y="88"/>
                  </a:cubicBezTo>
                  <a:cubicBezTo>
                    <a:pt x="36" y="79"/>
                    <a:pt x="36" y="79"/>
                    <a:pt x="36" y="79"/>
                  </a:cubicBezTo>
                  <a:cubicBezTo>
                    <a:pt x="43" y="81"/>
                    <a:pt x="43" y="81"/>
                    <a:pt x="43" y="81"/>
                  </a:cubicBezTo>
                  <a:cubicBezTo>
                    <a:pt x="44" y="81"/>
                    <a:pt x="44" y="81"/>
                    <a:pt x="44" y="81"/>
                  </a:cubicBezTo>
                  <a:cubicBezTo>
                    <a:pt x="45" y="81"/>
                    <a:pt x="45" y="81"/>
                    <a:pt x="46" y="81"/>
                  </a:cubicBezTo>
                  <a:cubicBezTo>
                    <a:pt x="46" y="81"/>
                    <a:pt x="46" y="81"/>
                    <a:pt x="47" y="81"/>
                  </a:cubicBezTo>
                  <a:cubicBezTo>
                    <a:pt x="45" y="86"/>
                    <a:pt x="45" y="86"/>
                    <a:pt x="45" y="86"/>
                  </a:cubicBezTo>
                  <a:cubicBezTo>
                    <a:pt x="45" y="88"/>
                    <a:pt x="45" y="89"/>
                    <a:pt x="46" y="91"/>
                  </a:cubicBezTo>
                  <a:cubicBezTo>
                    <a:pt x="47" y="92"/>
                    <a:pt x="48" y="93"/>
                    <a:pt x="50" y="93"/>
                  </a:cubicBezTo>
                  <a:cubicBezTo>
                    <a:pt x="57" y="93"/>
                    <a:pt x="57" y="93"/>
                    <a:pt x="57" y="93"/>
                  </a:cubicBezTo>
                  <a:cubicBezTo>
                    <a:pt x="56" y="108"/>
                    <a:pt x="56" y="108"/>
                    <a:pt x="56" y="108"/>
                  </a:cubicBezTo>
                  <a:cubicBezTo>
                    <a:pt x="56" y="109"/>
                    <a:pt x="56" y="109"/>
                    <a:pt x="56" y="109"/>
                  </a:cubicBezTo>
                  <a:cubicBezTo>
                    <a:pt x="56" y="114"/>
                    <a:pt x="60" y="119"/>
                    <a:pt x="65" y="119"/>
                  </a:cubicBezTo>
                  <a:cubicBezTo>
                    <a:pt x="68" y="119"/>
                    <a:pt x="70" y="118"/>
                    <a:pt x="71" y="116"/>
                  </a:cubicBezTo>
                  <a:cubicBezTo>
                    <a:pt x="73" y="118"/>
                    <a:pt x="75" y="119"/>
                    <a:pt x="78" y="119"/>
                  </a:cubicBezTo>
                  <a:cubicBezTo>
                    <a:pt x="82" y="119"/>
                    <a:pt x="85" y="117"/>
                    <a:pt x="86" y="113"/>
                  </a:cubicBezTo>
                  <a:cubicBezTo>
                    <a:pt x="86" y="114"/>
                    <a:pt x="86" y="114"/>
                    <a:pt x="86" y="114"/>
                  </a:cubicBezTo>
                  <a:cubicBezTo>
                    <a:pt x="86" y="116"/>
                    <a:pt x="88" y="118"/>
                    <a:pt x="91" y="118"/>
                  </a:cubicBezTo>
                  <a:cubicBezTo>
                    <a:pt x="93" y="118"/>
                    <a:pt x="93" y="118"/>
                    <a:pt x="93" y="118"/>
                  </a:cubicBezTo>
                  <a:cubicBezTo>
                    <a:pt x="96" y="118"/>
                    <a:pt x="98" y="116"/>
                    <a:pt x="98" y="114"/>
                  </a:cubicBezTo>
                  <a:cubicBezTo>
                    <a:pt x="98" y="81"/>
                    <a:pt x="98" y="81"/>
                    <a:pt x="98" y="81"/>
                  </a:cubicBezTo>
                  <a:cubicBezTo>
                    <a:pt x="99" y="82"/>
                    <a:pt x="100" y="82"/>
                    <a:pt x="101" y="82"/>
                  </a:cubicBezTo>
                  <a:cubicBezTo>
                    <a:pt x="104" y="82"/>
                    <a:pt x="104" y="82"/>
                    <a:pt x="104" y="82"/>
                  </a:cubicBezTo>
                  <a:cubicBezTo>
                    <a:pt x="106" y="82"/>
                    <a:pt x="109" y="80"/>
                    <a:pt x="109" y="78"/>
                  </a:cubicBezTo>
                  <a:cubicBezTo>
                    <a:pt x="109" y="74"/>
                    <a:pt x="106" y="70"/>
                    <a:pt x="103" y="68"/>
                  </a:cubicBezTo>
                  <a:close/>
                  <a:moveTo>
                    <a:pt x="71" y="5"/>
                  </a:moveTo>
                  <a:cubicBezTo>
                    <a:pt x="75" y="5"/>
                    <a:pt x="78" y="8"/>
                    <a:pt x="78" y="12"/>
                  </a:cubicBezTo>
                  <a:cubicBezTo>
                    <a:pt x="78" y="12"/>
                    <a:pt x="78" y="12"/>
                    <a:pt x="78" y="13"/>
                  </a:cubicBezTo>
                  <a:cubicBezTo>
                    <a:pt x="76" y="12"/>
                    <a:pt x="74" y="11"/>
                    <a:pt x="71" y="11"/>
                  </a:cubicBezTo>
                  <a:cubicBezTo>
                    <a:pt x="69" y="11"/>
                    <a:pt x="67" y="12"/>
                    <a:pt x="65" y="13"/>
                  </a:cubicBezTo>
                  <a:cubicBezTo>
                    <a:pt x="65" y="12"/>
                    <a:pt x="65" y="12"/>
                    <a:pt x="65" y="12"/>
                  </a:cubicBezTo>
                  <a:cubicBezTo>
                    <a:pt x="65" y="8"/>
                    <a:pt x="68" y="5"/>
                    <a:pt x="71" y="5"/>
                  </a:cubicBezTo>
                  <a:close/>
                  <a:moveTo>
                    <a:pt x="65" y="14"/>
                  </a:moveTo>
                  <a:cubicBezTo>
                    <a:pt x="65" y="14"/>
                    <a:pt x="66" y="14"/>
                    <a:pt x="66" y="14"/>
                  </a:cubicBezTo>
                  <a:cubicBezTo>
                    <a:pt x="66" y="14"/>
                    <a:pt x="66" y="14"/>
                    <a:pt x="66" y="14"/>
                  </a:cubicBezTo>
                  <a:cubicBezTo>
                    <a:pt x="66" y="14"/>
                    <a:pt x="66" y="14"/>
                    <a:pt x="66" y="14"/>
                  </a:cubicBezTo>
                  <a:cubicBezTo>
                    <a:pt x="66" y="14"/>
                    <a:pt x="66" y="14"/>
                    <a:pt x="66" y="14"/>
                  </a:cubicBezTo>
                  <a:cubicBezTo>
                    <a:pt x="66" y="14"/>
                    <a:pt x="66" y="13"/>
                    <a:pt x="66" y="13"/>
                  </a:cubicBezTo>
                  <a:cubicBezTo>
                    <a:pt x="67" y="13"/>
                    <a:pt x="67" y="13"/>
                    <a:pt x="67" y="13"/>
                  </a:cubicBezTo>
                  <a:cubicBezTo>
                    <a:pt x="67" y="13"/>
                    <a:pt x="67" y="13"/>
                    <a:pt x="67" y="13"/>
                  </a:cubicBezTo>
                  <a:cubicBezTo>
                    <a:pt x="67" y="13"/>
                    <a:pt x="67" y="13"/>
                    <a:pt x="67" y="13"/>
                  </a:cubicBezTo>
                  <a:cubicBezTo>
                    <a:pt x="67" y="13"/>
                    <a:pt x="67" y="13"/>
                    <a:pt x="67" y="13"/>
                  </a:cubicBezTo>
                  <a:cubicBezTo>
                    <a:pt x="67" y="13"/>
                    <a:pt x="68" y="13"/>
                    <a:pt x="68" y="13"/>
                  </a:cubicBezTo>
                  <a:cubicBezTo>
                    <a:pt x="68" y="13"/>
                    <a:pt x="68" y="13"/>
                    <a:pt x="68" y="13"/>
                  </a:cubicBezTo>
                  <a:cubicBezTo>
                    <a:pt x="68" y="13"/>
                    <a:pt x="68" y="13"/>
                    <a:pt x="68" y="13"/>
                  </a:cubicBezTo>
                  <a:cubicBezTo>
                    <a:pt x="68" y="13"/>
                    <a:pt x="68" y="13"/>
                    <a:pt x="68" y="13"/>
                  </a:cubicBezTo>
                  <a:cubicBezTo>
                    <a:pt x="68" y="13"/>
                    <a:pt x="69" y="13"/>
                    <a:pt x="69" y="13"/>
                  </a:cubicBezTo>
                  <a:cubicBezTo>
                    <a:pt x="69" y="12"/>
                    <a:pt x="69" y="12"/>
                    <a:pt x="69" y="12"/>
                  </a:cubicBezTo>
                  <a:cubicBezTo>
                    <a:pt x="69" y="12"/>
                    <a:pt x="69" y="12"/>
                    <a:pt x="69" y="12"/>
                  </a:cubicBezTo>
                  <a:cubicBezTo>
                    <a:pt x="69" y="12"/>
                    <a:pt x="69" y="12"/>
                    <a:pt x="69" y="12"/>
                  </a:cubicBezTo>
                  <a:cubicBezTo>
                    <a:pt x="70" y="12"/>
                    <a:pt x="70" y="12"/>
                    <a:pt x="70" y="12"/>
                  </a:cubicBezTo>
                  <a:cubicBezTo>
                    <a:pt x="70" y="12"/>
                    <a:pt x="70" y="12"/>
                    <a:pt x="70" y="12"/>
                  </a:cubicBezTo>
                  <a:cubicBezTo>
                    <a:pt x="70" y="12"/>
                    <a:pt x="70" y="12"/>
                    <a:pt x="70" y="12"/>
                  </a:cubicBezTo>
                  <a:cubicBezTo>
                    <a:pt x="70" y="12"/>
                    <a:pt x="70" y="12"/>
                    <a:pt x="70" y="12"/>
                  </a:cubicBezTo>
                  <a:cubicBezTo>
                    <a:pt x="71" y="12"/>
                    <a:pt x="71" y="12"/>
                    <a:pt x="71" y="12"/>
                  </a:cubicBezTo>
                  <a:cubicBezTo>
                    <a:pt x="71" y="12"/>
                    <a:pt x="71" y="12"/>
                    <a:pt x="71" y="12"/>
                  </a:cubicBezTo>
                  <a:cubicBezTo>
                    <a:pt x="71" y="12"/>
                    <a:pt x="71" y="12"/>
                    <a:pt x="71" y="12"/>
                  </a:cubicBezTo>
                  <a:cubicBezTo>
                    <a:pt x="72" y="12"/>
                    <a:pt x="72" y="12"/>
                    <a:pt x="72" y="12"/>
                  </a:cubicBezTo>
                  <a:cubicBezTo>
                    <a:pt x="72" y="12"/>
                    <a:pt x="72" y="12"/>
                    <a:pt x="72" y="12"/>
                  </a:cubicBezTo>
                  <a:cubicBezTo>
                    <a:pt x="72" y="12"/>
                    <a:pt x="72" y="12"/>
                    <a:pt x="72" y="12"/>
                  </a:cubicBezTo>
                  <a:cubicBezTo>
                    <a:pt x="73" y="12"/>
                    <a:pt x="73" y="12"/>
                    <a:pt x="73" y="12"/>
                  </a:cubicBezTo>
                  <a:cubicBezTo>
                    <a:pt x="73" y="12"/>
                    <a:pt x="73" y="12"/>
                    <a:pt x="73" y="12"/>
                  </a:cubicBezTo>
                  <a:cubicBezTo>
                    <a:pt x="73" y="12"/>
                    <a:pt x="73" y="12"/>
                    <a:pt x="73" y="12"/>
                  </a:cubicBezTo>
                  <a:cubicBezTo>
                    <a:pt x="73" y="12"/>
                    <a:pt x="73" y="12"/>
                    <a:pt x="74" y="12"/>
                  </a:cubicBezTo>
                  <a:cubicBezTo>
                    <a:pt x="74" y="12"/>
                    <a:pt x="74" y="12"/>
                    <a:pt x="74" y="12"/>
                  </a:cubicBezTo>
                  <a:cubicBezTo>
                    <a:pt x="74" y="12"/>
                    <a:pt x="74" y="12"/>
                    <a:pt x="74" y="12"/>
                  </a:cubicBezTo>
                  <a:cubicBezTo>
                    <a:pt x="74" y="12"/>
                    <a:pt x="74" y="12"/>
                    <a:pt x="74" y="13"/>
                  </a:cubicBezTo>
                  <a:cubicBezTo>
                    <a:pt x="74" y="13"/>
                    <a:pt x="74" y="13"/>
                    <a:pt x="75" y="13"/>
                  </a:cubicBezTo>
                  <a:cubicBezTo>
                    <a:pt x="75" y="13"/>
                    <a:pt x="75" y="13"/>
                    <a:pt x="75" y="13"/>
                  </a:cubicBezTo>
                  <a:cubicBezTo>
                    <a:pt x="75" y="13"/>
                    <a:pt x="75" y="13"/>
                    <a:pt x="75" y="13"/>
                  </a:cubicBezTo>
                  <a:cubicBezTo>
                    <a:pt x="75" y="13"/>
                    <a:pt x="75" y="13"/>
                    <a:pt x="75" y="13"/>
                  </a:cubicBezTo>
                  <a:cubicBezTo>
                    <a:pt x="75" y="13"/>
                    <a:pt x="75" y="13"/>
                    <a:pt x="76" y="13"/>
                  </a:cubicBezTo>
                  <a:cubicBezTo>
                    <a:pt x="76" y="13"/>
                    <a:pt x="76" y="13"/>
                    <a:pt x="76" y="13"/>
                  </a:cubicBezTo>
                  <a:cubicBezTo>
                    <a:pt x="76" y="13"/>
                    <a:pt x="76" y="13"/>
                    <a:pt x="76" y="13"/>
                  </a:cubicBezTo>
                  <a:cubicBezTo>
                    <a:pt x="76" y="13"/>
                    <a:pt x="76" y="13"/>
                    <a:pt x="76" y="13"/>
                  </a:cubicBezTo>
                  <a:cubicBezTo>
                    <a:pt x="76" y="13"/>
                    <a:pt x="76" y="13"/>
                    <a:pt x="77" y="13"/>
                  </a:cubicBezTo>
                  <a:cubicBezTo>
                    <a:pt x="77" y="13"/>
                    <a:pt x="77" y="14"/>
                    <a:pt x="77" y="14"/>
                  </a:cubicBezTo>
                  <a:cubicBezTo>
                    <a:pt x="77" y="14"/>
                    <a:pt x="77" y="14"/>
                    <a:pt x="77" y="14"/>
                  </a:cubicBezTo>
                  <a:cubicBezTo>
                    <a:pt x="77" y="14"/>
                    <a:pt x="77" y="14"/>
                    <a:pt x="77" y="14"/>
                  </a:cubicBezTo>
                  <a:cubicBezTo>
                    <a:pt x="77" y="14"/>
                    <a:pt x="77" y="14"/>
                    <a:pt x="77" y="14"/>
                  </a:cubicBezTo>
                  <a:cubicBezTo>
                    <a:pt x="80" y="16"/>
                    <a:pt x="82" y="19"/>
                    <a:pt x="82" y="23"/>
                  </a:cubicBezTo>
                  <a:cubicBezTo>
                    <a:pt x="82" y="29"/>
                    <a:pt x="77" y="34"/>
                    <a:pt x="71" y="34"/>
                  </a:cubicBezTo>
                  <a:cubicBezTo>
                    <a:pt x="66" y="34"/>
                    <a:pt x="61" y="29"/>
                    <a:pt x="61" y="23"/>
                  </a:cubicBezTo>
                  <a:cubicBezTo>
                    <a:pt x="61" y="19"/>
                    <a:pt x="63" y="16"/>
                    <a:pt x="65" y="14"/>
                  </a:cubicBezTo>
                  <a:close/>
                  <a:moveTo>
                    <a:pt x="101" y="78"/>
                  </a:moveTo>
                  <a:cubicBezTo>
                    <a:pt x="101" y="75"/>
                    <a:pt x="100" y="74"/>
                    <a:pt x="97" y="74"/>
                  </a:cubicBezTo>
                  <a:cubicBezTo>
                    <a:pt x="95" y="74"/>
                    <a:pt x="93" y="75"/>
                    <a:pt x="93" y="78"/>
                  </a:cubicBezTo>
                  <a:cubicBezTo>
                    <a:pt x="93" y="114"/>
                    <a:pt x="93" y="114"/>
                    <a:pt x="93" y="114"/>
                  </a:cubicBezTo>
                  <a:cubicBezTo>
                    <a:pt x="91" y="114"/>
                    <a:pt x="91" y="114"/>
                    <a:pt x="91" y="114"/>
                  </a:cubicBezTo>
                  <a:cubicBezTo>
                    <a:pt x="91" y="88"/>
                    <a:pt x="91" y="88"/>
                    <a:pt x="91" y="88"/>
                  </a:cubicBezTo>
                  <a:cubicBezTo>
                    <a:pt x="81" y="88"/>
                    <a:pt x="81" y="88"/>
                    <a:pt x="81" y="88"/>
                  </a:cubicBezTo>
                  <a:cubicBezTo>
                    <a:pt x="82" y="109"/>
                    <a:pt x="82" y="109"/>
                    <a:pt x="82" y="109"/>
                  </a:cubicBezTo>
                  <a:cubicBezTo>
                    <a:pt x="82" y="112"/>
                    <a:pt x="81" y="114"/>
                    <a:pt x="78" y="114"/>
                  </a:cubicBezTo>
                  <a:cubicBezTo>
                    <a:pt x="75" y="114"/>
                    <a:pt x="73" y="112"/>
                    <a:pt x="73" y="109"/>
                  </a:cubicBezTo>
                  <a:cubicBezTo>
                    <a:pt x="73" y="109"/>
                    <a:pt x="73" y="108"/>
                    <a:pt x="73" y="108"/>
                  </a:cubicBezTo>
                  <a:cubicBezTo>
                    <a:pt x="74" y="88"/>
                    <a:pt x="74" y="88"/>
                    <a:pt x="74" y="88"/>
                  </a:cubicBezTo>
                  <a:cubicBezTo>
                    <a:pt x="69" y="88"/>
                    <a:pt x="69" y="88"/>
                    <a:pt x="69" y="88"/>
                  </a:cubicBezTo>
                  <a:cubicBezTo>
                    <a:pt x="70" y="108"/>
                    <a:pt x="70" y="108"/>
                    <a:pt x="70" y="108"/>
                  </a:cubicBezTo>
                  <a:cubicBezTo>
                    <a:pt x="70" y="108"/>
                    <a:pt x="70" y="109"/>
                    <a:pt x="70" y="109"/>
                  </a:cubicBezTo>
                  <a:cubicBezTo>
                    <a:pt x="70" y="112"/>
                    <a:pt x="68" y="114"/>
                    <a:pt x="65" y="114"/>
                  </a:cubicBezTo>
                  <a:cubicBezTo>
                    <a:pt x="62" y="114"/>
                    <a:pt x="61" y="112"/>
                    <a:pt x="61" y="109"/>
                  </a:cubicBezTo>
                  <a:cubicBezTo>
                    <a:pt x="62" y="88"/>
                    <a:pt x="62" y="88"/>
                    <a:pt x="62" y="88"/>
                  </a:cubicBezTo>
                  <a:cubicBezTo>
                    <a:pt x="50" y="88"/>
                    <a:pt x="50" y="88"/>
                    <a:pt x="50" y="88"/>
                  </a:cubicBezTo>
                  <a:cubicBezTo>
                    <a:pt x="61" y="51"/>
                    <a:pt x="61" y="51"/>
                    <a:pt x="61" y="51"/>
                  </a:cubicBezTo>
                  <a:cubicBezTo>
                    <a:pt x="59" y="51"/>
                    <a:pt x="59" y="51"/>
                    <a:pt x="59" y="51"/>
                  </a:cubicBezTo>
                  <a:cubicBezTo>
                    <a:pt x="59" y="51"/>
                    <a:pt x="53" y="68"/>
                    <a:pt x="53" y="68"/>
                  </a:cubicBezTo>
                  <a:cubicBezTo>
                    <a:pt x="53" y="70"/>
                    <a:pt x="52" y="72"/>
                    <a:pt x="50" y="72"/>
                  </a:cubicBezTo>
                  <a:cubicBezTo>
                    <a:pt x="50" y="75"/>
                    <a:pt x="48" y="76"/>
                    <a:pt x="46" y="76"/>
                  </a:cubicBezTo>
                  <a:cubicBezTo>
                    <a:pt x="46" y="76"/>
                    <a:pt x="45" y="76"/>
                    <a:pt x="45" y="76"/>
                  </a:cubicBezTo>
                  <a:cubicBezTo>
                    <a:pt x="31" y="73"/>
                    <a:pt x="31" y="73"/>
                    <a:pt x="31" y="73"/>
                  </a:cubicBezTo>
                  <a:cubicBezTo>
                    <a:pt x="31" y="89"/>
                    <a:pt x="31" y="89"/>
                    <a:pt x="31" y="89"/>
                  </a:cubicBezTo>
                  <a:cubicBezTo>
                    <a:pt x="31" y="111"/>
                    <a:pt x="31" y="111"/>
                    <a:pt x="31" y="111"/>
                  </a:cubicBezTo>
                  <a:cubicBezTo>
                    <a:pt x="31" y="113"/>
                    <a:pt x="30" y="114"/>
                    <a:pt x="28" y="114"/>
                  </a:cubicBezTo>
                  <a:cubicBezTo>
                    <a:pt x="25" y="114"/>
                    <a:pt x="23" y="113"/>
                    <a:pt x="23" y="111"/>
                  </a:cubicBezTo>
                  <a:cubicBezTo>
                    <a:pt x="23" y="92"/>
                    <a:pt x="23" y="92"/>
                    <a:pt x="23" y="92"/>
                  </a:cubicBezTo>
                  <a:cubicBezTo>
                    <a:pt x="21" y="92"/>
                    <a:pt x="21" y="92"/>
                    <a:pt x="21" y="92"/>
                  </a:cubicBezTo>
                  <a:cubicBezTo>
                    <a:pt x="21" y="111"/>
                    <a:pt x="21" y="111"/>
                    <a:pt x="21" y="111"/>
                  </a:cubicBezTo>
                  <a:cubicBezTo>
                    <a:pt x="21" y="113"/>
                    <a:pt x="20" y="114"/>
                    <a:pt x="17" y="114"/>
                  </a:cubicBezTo>
                  <a:cubicBezTo>
                    <a:pt x="15" y="114"/>
                    <a:pt x="13" y="113"/>
                    <a:pt x="13" y="111"/>
                  </a:cubicBezTo>
                  <a:cubicBezTo>
                    <a:pt x="13" y="89"/>
                    <a:pt x="13" y="89"/>
                    <a:pt x="13" y="89"/>
                  </a:cubicBezTo>
                  <a:cubicBezTo>
                    <a:pt x="13" y="75"/>
                    <a:pt x="13" y="75"/>
                    <a:pt x="13" y="75"/>
                  </a:cubicBezTo>
                  <a:cubicBezTo>
                    <a:pt x="11" y="75"/>
                    <a:pt x="11" y="75"/>
                    <a:pt x="11" y="75"/>
                  </a:cubicBezTo>
                  <a:cubicBezTo>
                    <a:pt x="11" y="89"/>
                    <a:pt x="11" y="89"/>
                    <a:pt x="11" y="89"/>
                  </a:cubicBezTo>
                  <a:cubicBezTo>
                    <a:pt x="11" y="91"/>
                    <a:pt x="10" y="92"/>
                    <a:pt x="8" y="92"/>
                  </a:cubicBezTo>
                  <a:cubicBezTo>
                    <a:pt x="6" y="92"/>
                    <a:pt x="5" y="91"/>
                    <a:pt x="5" y="89"/>
                  </a:cubicBezTo>
                  <a:cubicBezTo>
                    <a:pt x="5" y="75"/>
                    <a:pt x="5" y="75"/>
                    <a:pt x="5" y="75"/>
                  </a:cubicBezTo>
                  <a:cubicBezTo>
                    <a:pt x="4" y="69"/>
                    <a:pt x="10" y="65"/>
                    <a:pt x="17" y="65"/>
                  </a:cubicBezTo>
                  <a:cubicBezTo>
                    <a:pt x="17" y="65"/>
                    <a:pt x="17" y="65"/>
                    <a:pt x="17" y="65"/>
                  </a:cubicBezTo>
                  <a:cubicBezTo>
                    <a:pt x="15" y="63"/>
                    <a:pt x="14" y="61"/>
                    <a:pt x="13" y="58"/>
                  </a:cubicBezTo>
                  <a:cubicBezTo>
                    <a:pt x="13" y="54"/>
                    <a:pt x="17" y="50"/>
                    <a:pt x="21" y="50"/>
                  </a:cubicBezTo>
                  <a:cubicBezTo>
                    <a:pt x="26" y="50"/>
                    <a:pt x="30" y="54"/>
                    <a:pt x="30" y="58"/>
                  </a:cubicBezTo>
                  <a:cubicBezTo>
                    <a:pt x="30" y="61"/>
                    <a:pt x="28" y="63"/>
                    <a:pt x="27" y="65"/>
                  </a:cubicBezTo>
                  <a:cubicBezTo>
                    <a:pt x="30" y="65"/>
                    <a:pt x="39" y="67"/>
                    <a:pt x="45" y="69"/>
                  </a:cubicBezTo>
                  <a:cubicBezTo>
                    <a:pt x="45" y="68"/>
                    <a:pt x="45" y="67"/>
                    <a:pt x="45" y="66"/>
                  </a:cubicBezTo>
                  <a:cubicBezTo>
                    <a:pt x="46" y="63"/>
                    <a:pt x="49" y="55"/>
                    <a:pt x="52" y="46"/>
                  </a:cubicBezTo>
                  <a:cubicBezTo>
                    <a:pt x="55" y="37"/>
                    <a:pt x="59" y="36"/>
                    <a:pt x="67" y="36"/>
                  </a:cubicBezTo>
                  <a:cubicBezTo>
                    <a:pt x="76" y="36"/>
                    <a:pt x="76" y="36"/>
                    <a:pt x="76" y="36"/>
                  </a:cubicBezTo>
                  <a:cubicBezTo>
                    <a:pt x="84" y="36"/>
                    <a:pt x="88" y="37"/>
                    <a:pt x="91" y="46"/>
                  </a:cubicBezTo>
                  <a:cubicBezTo>
                    <a:pt x="94" y="55"/>
                    <a:pt x="97" y="63"/>
                    <a:pt x="98" y="66"/>
                  </a:cubicBezTo>
                  <a:cubicBezTo>
                    <a:pt x="98" y="68"/>
                    <a:pt x="99" y="70"/>
                    <a:pt x="98" y="71"/>
                  </a:cubicBezTo>
                  <a:cubicBezTo>
                    <a:pt x="101" y="71"/>
                    <a:pt x="104" y="74"/>
                    <a:pt x="104" y="78"/>
                  </a:cubicBezTo>
                  <a:lnTo>
                    <a:pt x="101" y="78"/>
                  </a:lnTo>
                  <a:close/>
                  <a:moveTo>
                    <a:pt x="90" y="68"/>
                  </a:moveTo>
                  <a:cubicBezTo>
                    <a:pt x="90" y="68"/>
                    <a:pt x="84" y="51"/>
                    <a:pt x="84" y="51"/>
                  </a:cubicBezTo>
                  <a:cubicBezTo>
                    <a:pt x="82" y="51"/>
                    <a:pt x="82" y="51"/>
                    <a:pt x="82" y="51"/>
                  </a:cubicBezTo>
                  <a:cubicBezTo>
                    <a:pt x="91" y="80"/>
                    <a:pt x="91" y="80"/>
                    <a:pt x="91" y="80"/>
                  </a:cubicBezTo>
                  <a:cubicBezTo>
                    <a:pt x="91" y="78"/>
                    <a:pt x="91" y="78"/>
                    <a:pt x="91" y="78"/>
                  </a:cubicBezTo>
                  <a:cubicBezTo>
                    <a:pt x="91" y="76"/>
                    <a:pt x="92" y="74"/>
                    <a:pt x="94" y="73"/>
                  </a:cubicBezTo>
                  <a:cubicBezTo>
                    <a:pt x="92" y="72"/>
                    <a:pt x="90" y="70"/>
                    <a:pt x="90" y="68"/>
                  </a:cubicBezTo>
                  <a:close/>
                </a:path>
              </a:pathLst>
            </a:custGeom>
            <a:solidFill>
              <a:schemeClr val="bg2"/>
            </a:solidFill>
            <a:ln>
              <a:noFill/>
            </a:ln>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grpSp>
      <p:grpSp>
        <p:nvGrpSpPr>
          <p:cNvPr id="2" name="组合 1"/>
          <p:cNvGrpSpPr/>
          <p:nvPr/>
        </p:nvGrpSpPr>
        <p:grpSpPr>
          <a:xfrm>
            <a:off x="2152655" y="4160693"/>
            <a:ext cx="3769732" cy="810619"/>
            <a:chOff x="1614488" y="3275583"/>
            <a:chExt cx="2827299" cy="638175"/>
          </a:xfrm>
        </p:grpSpPr>
        <p:grpSp>
          <p:nvGrpSpPr>
            <p:cNvPr id="57" name="Group 125"/>
            <p:cNvGrpSpPr>
              <a:grpSpLocks/>
            </p:cNvGrpSpPr>
            <p:nvPr/>
          </p:nvGrpSpPr>
          <p:grpSpPr bwMode="auto">
            <a:xfrm>
              <a:off x="2209762" y="3661346"/>
              <a:ext cx="2232025" cy="252412"/>
              <a:chOff x="521" y="3203"/>
              <a:chExt cx="1406" cy="159"/>
            </a:xfrm>
          </p:grpSpPr>
          <p:sp>
            <p:nvSpPr>
              <p:cNvPr id="58" name="Oval 122"/>
              <p:cNvSpPr>
                <a:spLocks noChangeArrowheads="1"/>
              </p:cNvSpPr>
              <p:nvPr/>
            </p:nvSpPr>
            <p:spPr bwMode="auto">
              <a:xfrm>
                <a:off x="1868" y="3303"/>
                <a:ext cx="59" cy="59"/>
              </a:xfrm>
              <a:prstGeom prst="ellipse">
                <a:avLst/>
              </a:prstGeom>
              <a:solidFill>
                <a:srgbClr val="8E8E8E"/>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59" name="Line 123"/>
              <p:cNvSpPr>
                <a:spLocks noChangeShapeType="1"/>
              </p:cNvSpPr>
              <p:nvPr/>
            </p:nvSpPr>
            <p:spPr bwMode="auto">
              <a:xfrm flipH="1" flipV="1">
                <a:off x="1791" y="3203"/>
                <a:ext cx="91" cy="114"/>
              </a:xfrm>
              <a:prstGeom prst="line">
                <a:avLst/>
              </a:prstGeom>
              <a:noFill/>
              <a:ln w="28575">
                <a:solidFill>
                  <a:srgbClr val="8E8E8E"/>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sp>
            <p:nvSpPr>
              <p:cNvPr id="60" name="Line 124"/>
              <p:cNvSpPr>
                <a:spLocks noChangeShapeType="1"/>
              </p:cNvSpPr>
              <p:nvPr/>
            </p:nvSpPr>
            <p:spPr bwMode="auto">
              <a:xfrm flipH="1" flipV="1">
                <a:off x="521" y="3203"/>
                <a:ext cx="1270" cy="0"/>
              </a:xfrm>
              <a:prstGeom prst="line">
                <a:avLst/>
              </a:prstGeom>
              <a:noFill/>
              <a:ln w="28575">
                <a:solidFill>
                  <a:srgbClr val="8E8E8E"/>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grpSp>
        <p:sp>
          <p:nvSpPr>
            <p:cNvPr id="69" name="Rectangle 134"/>
            <p:cNvSpPr>
              <a:spLocks noChangeArrowheads="1"/>
            </p:cNvSpPr>
            <p:nvPr/>
          </p:nvSpPr>
          <p:spPr bwMode="auto">
            <a:xfrm>
              <a:off x="2138325" y="3275583"/>
              <a:ext cx="1523494" cy="363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rPr>
                <a:t>点击修改内容</a:t>
              </a:r>
            </a:p>
          </p:txBody>
        </p:sp>
        <p:sp>
          <p:nvSpPr>
            <p:cNvPr id="88" name="Freeform 15"/>
            <p:cNvSpPr>
              <a:spLocks noEditPoints="1"/>
            </p:cNvSpPr>
            <p:nvPr/>
          </p:nvSpPr>
          <p:spPr bwMode="auto">
            <a:xfrm>
              <a:off x="1614488" y="3281139"/>
              <a:ext cx="447675" cy="417513"/>
            </a:xfrm>
            <a:custGeom>
              <a:avLst/>
              <a:gdLst>
                <a:gd name="T0" fmla="*/ 2147483647 w 119"/>
                <a:gd name="T1" fmla="*/ 2147483647 h 111"/>
                <a:gd name="T2" fmla="*/ 2147483647 w 119"/>
                <a:gd name="T3" fmla="*/ 2147483647 h 111"/>
                <a:gd name="T4" fmla="*/ 2147483647 w 119"/>
                <a:gd name="T5" fmla="*/ 2147483647 h 111"/>
                <a:gd name="T6" fmla="*/ 2147483647 w 119"/>
                <a:gd name="T7" fmla="*/ 2147483647 h 111"/>
                <a:gd name="T8" fmla="*/ 2147483647 w 119"/>
                <a:gd name="T9" fmla="*/ 2147483647 h 111"/>
                <a:gd name="T10" fmla="*/ 2147483647 w 119"/>
                <a:gd name="T11" fmla="*/ 2147483647 h 111"/>
                <a:gd name="T12" fmla="*/ 2147483647 w 119"/>
                <a:gd name="T13" fmla="*/ 2147483647 h 111"/>
                <a:gd name="T14" fmla="*/ 2147483647 w 119"/>
                <a:gd name="T15" fmla="*/ 2147483647 h 111"/>
                <a:gd name="T16" fmla="*/ 2147483647 w 119"/>
                <a:gd name="T17" fmla="*/ 2147483647 h 111"/>
                <a:gd name="T18" fmla="*/ 2147483647 w 119"/>
                <a:gd name="T19" fmla="*/ 2147483647 h 111"/>
                <a:gd name="T20" fmla="*/ 2147483647 w 119"/>
                <a:gd name="T21" fmla="*/ 2147483647 h 111"/>
                <a:gd name="T22" fmla="*/ 2147483647 w 119"/>
                <a:gd name="T23" fmla="*/ 2147483647 h 111"/>
                <a:gd name="T24" fmla="*/ 2147483647 w 119"/>
                <a:gd name="T25" fmla="*/ 0 h 111"/>
                <a:gd name="T26" fmla="*/ 2147483647 w 119"/>
                <a:gd name="T27" fmla="*/ 2147483647 h 111"/>
                <a:gd name="T28" fmla="*/ 2147483647 w 119"/>
                <a:gd name="T29" fmla="*/ 2147483647 h 111"/>
                <a:gd name="T30" fmla="*/ 2147483647 w 119"/>
                <a:gd name="T31" fmla="*/ 0 h 111"/>
                <a:gd name="T32" fmla="*/ 0 w 119"/>
                <a:gd name="T33" fmla="*/ 2147483647 h 111"/>
                <a:gd name="T34" fmla="*/ 2147483647 w 119"/>
                <a:gd name="T35" fmla="*/ 2147483647 h 111"/>
                <a:gd name="T36" fmla="*/ 2147483647 w 119"/>
                <a:gd name="T37" fmla="*/ 2147483647 h 111"/>
                <a:gd name="T38" fmla="*/ 2147483647 w 119"/>
                <a:gd name="T39" fmla="*/ 2147483647 h 111"/>
                <a:gd name="T40" fmla="*/ 2147483647 w 119"/>
                <a:gd name="T41" fmla="*/ 2147483647 h 111"/>
                <a:gd name="T42" fmla="*/ 2147483647 w 119"/>
                <a:gd name="T43" fmla="*/ 2147483647 h 111"/>
                <a:gd name="T44" fmla="*/ 2147483647 w 119"/>
                <a:gd name="T45" fmla="*/ 2147483647 h 111"/>
                <a:gd name="T46" fmla="*/ 2147483647 w 119"/>
                <a:gd name="T47" fmla="*/ 2147483647 h 111"/>
                <a:gd name="T48" fmla="*/ 2147483647 w 119"/>
                <a:gd name="T49" fmla="*/ 2147483647 h 111"/>
                <a:gd name="T50" fmla="*/ 2147483647 w 119"/>
                <a:gd name="T51" fmla="*/ 2147483647 h 111"/>
                <a:gd name="T52" fmla="*/ 2147483647 w 119"/>
                <a:gd name="T53" fmla="*/ 2147483647 h 111"/>
                <a:gd name="T54" fmla="*/ 2147483647 w 119"/>
                <a:gd name="T55" fmla="*/ 2147483647 h 111"/>
                <a:gd name="T56" fmla="*/ 2147483647 w 119"/>
                <a:gd name="T57" fmla="*/ 2147483647 h 111"/>
                <a:gd name="T58" fmla="*/ 2147483647 w 119"/>
                <a:gd name="T59" fmla="*/ 2147483647 h 111"/>
                <a:gd name="T60" fmla="*/ 2147483647 w 119"/>
                <a:gd name="T61" fmla="*/ 2147483647 h 111"/>
                <a:gd name="T62" fmla="*/ 2147483647 w 119"/>
                <a:gd name="T63" fmla="*/ 2147483647 h 111"/>
                <a:gd name="T64" fmla="*/ 2147483647 w 119"/>
                <a:gd name="T65" fmla="*/ 2147483647 h 111"/>
                <a:gd name="T66" fmla="*/ 2147483647 w 119"/>
                <a:gd name="T67" fmla="*/ 2147483647 h 111"/>
                <a:gd name="T68" fmla="*/ 2147483647 w 119"/>
                <a:gd name="T69" fmla="*/ 2147483647 h 111"/>
                <a:gd name="T70" fmla="*/ 2147483647 w 119"/>
                <a:gd name="T71" fmla="*/ 2147483647 h 111"/>
                <a:gd name="T72" fmla="*/ 2147483647 w 119"/>
                <a:gd name="T73" fmla="*/ 2147483647 h 111"/>
                <a:gd name="T74" fmla="*/ 2147483647 w 119"/>
                <a:gd name="T75" fmla="*/ 2147483647 h 111"/>
                <a:gd name="T76" fmla="*/ 2147483647 w 119"/>
                <a:gd name="T77" fmla="*/ 2147483647 h 111"/>
                <a:gd name="T78" fmla="*/ 2147483647 w 119"/>
                <a:gd name="T79" fmla="*/ 2147483647 h 111"/>
                <a:gd name="T80" fmla="*/ 2147483647 w 119"/>
                <a:gd name="T81" fmla="*/ 2147483647 h 111"/>
                <a:gd name="T82" fmla="*/ 2147483647 w 119"/>
                <a:gd name="T83" fmla="*/ 2147483647 h 111"/>
                <a:gd name="T84" fmla="*/ 2147483647 w 119"/>
                <a:gd name="T85" fmla="*/ 2147483647 h 111"/>
                <a:gd name="T86" fmla="*/ 2147483647 w 119"/>
                <a:gd name="T87" fmla="*/ 2147483647 h 111"/>
                <a:gd name="T88" fmla="*/ 2147483647 w 119"/>
                <a:gd name="T89" fmla="*/ 2147483647 h 111"/>
                <a:gd name="T90" fmla="*/ 2147483647 w 119"/>
                <a:gd name="T91" fmla="*/ 2147483647 h 111"/>
                <a:gd name="T92" fmla="*/ 2147483647 w 119"/>
                <a:gd name="T93" fmla="*/ 2147483647 h 111"/>
                <a:gd name="T94" fmla="*/ 2147483647 w 119"/>
                <a:gd name="T95" fmla="*/ 2147483647 h 111"/>
                <a:gd name="T96" fmla="*/ 2147483647 w 119"/>
                <a:gd name="T97" fmla="*/ 2147483647 h 111"/>
                <a:gd name="T98" fmla="*/ 2147483647 w 119"/>
                <a:gd name="T99" fmla="*/ 2147483647 h 111"/>
                <a:gd name="T100" fmla="*/ 2147483647 w 119"/>
                <a:gd name="T101" fmla="*/ 2147483647 h 111"/>
                <a:gd name="T102" fmla="*/ 2147483647 w 119"/>
                <a:gd name="T103" fmla="*/ 2147483647 h 111"/>
                <a:gd name="T104" fmla="*/ 2147483647 w 119"/>
                <a:gd name="T105" fmla="*/ 2147483647 h 111"/>
                <a:gd name="T106" fmla="*/ 2147483647 w 119"/>
                <a:gd name="T107" fmla="*/ 2147483647 h 111"/>
                <a:gd name="T108" fmla="*/ 2147483647 w 119"/>
                <a:gd name="T109" fmla="*/ 2147483647 h 111"/>
                <a:gd name="T110" fmla="*/ 2147483647 w 119"/>
                <a:gd name="T111" fmla="*/ 2147483647 h 111"/>
                <a:gd name="T112" fmla="*/ 2147483647 w 119"/>
                <a:gd name="T113" fmla="*/ 2147483647 h 1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9" h="111">
                  <a:moveTo>
                    <a:pt x="25" y="41"/>
                  </a:moveTo>
                  <a:cubicBezTo>
                    <a:pt x="19" y="41"/>
                    <a:pt x="19" y="41"/>
                    <a:pt x="19" y="41"/>
                  </a:cubicBezTo>
                  <a:cubicBezTo>
                    <a:pt x="19" y="41"/>
                    <a:pt x="19" y="41"/>
                    <a:pt x="19" y="41"/>
                  </a:cubicBezTo>
                  <a:cubicBezTo>
                    <a:pt x="14" y="41"/>
                    <a:pt x="11" y="45"/>
                    <a:pt x="11" y="49"/>
                  </a:cubicBezTo>
                  <a:cubicBezTo>
                    <a:pt x="11" y="55"/>
                    <a:pt x="11" y="55"/>
                    <a:pt x="11" y="55"/>
                  </a:cubicBezTo>
                  <a:cubicBezTo>
                    <a:pt x="11" y="55"/>
                    <a:pt x="11" y="55"/>
                    <a:pt x="11" y="55"/>
                  </a:cubicBezTo>
                  <a:cubicBezTo>
                    <a:pt x="11" y="56"/>
                    <a:pt x="12" y="57"/>
                    <a:pt x="13" y="57"/>
                  </a:cubicBezTo>
                  <a:cubicBezTo>
                    <a:pt x="13" y="57"/>
                    <a:pt x="13" y="57"/>
                    <a:pt x="13" y="57"/>
                  </a:cubicBezTo>
                  <a:cubicBezTo>
                    <a:pt x="14" y="57"/>
                    <a:pt x="15" y="56"/>
                    <a:pt x="15" y="55"/>
                  </a:cubicBezTo>
                  <a:cubicBezTo>
                    <a:pt x="15" y="55"/>
                    <a:pt x="15" y="55"/>
                    <a:pt x="15" y="55"/>
                  </a:cubicBezTo>
                  <a:cubicBezTo>
                    <a:pt x="15" y="48"/>
                    <a:pt x="15" y="48"/>
                    <a:pt x="15" y="48"/>
                  </a:cubicBezTo>
                  <a:cubicBezTo>
                    <a:pt x="16" y="48"/>
                    <a:pt x="16" y="48"/>
                    <a:pt x="16" y="48"/>
                  </a:cubicBezTo>
                  <a:cubicBezTo>
                    <a:pt x="16" y="54"/>
                    <a:pt x="16" y="54"/>
                    <a:pt x="16" y="54"/>
                  </a:cubicBezTo>
                  <a:cubicBezTo>
                    <a:pt x="17" y="52"/>
                    <a:pt x="19" y="51"/>
                    <a:pt x="22" y="51"/>
                  </a:cubicBezTo>
                  <a:cubicBezTo>
                    <a:pt x="25" y="51"/>
                    <a:pt x="27" y="52"/>
                    <a:pt x="28" y="54"/>
                  </a:cubicBezTo>
                  <a:cubicBezTo>
                    <a:pt x="28" y="49"/>
                    <a:pt x="28" y="49"/>
                    <a:pt x="28" y="49"/>
                  </a:cubicBezTo>
                  <a:cubicBezTo>
                    <a:pt x="29" y="49"/>
                    <a:pt x="29" y="49"/>
                    <a:pt x="29" y="49"/>
                  </a:cubicBezTo>
                  <a:cubicBezTo>
                    <a:pt x="29" y="55"/>
                    <a:pt x="29" y="55"/>
                    <a:pt x="29" y="55"/>
                  </a:cubicBezTo>
                  <a:cubicBezTo>
                    <a:pt x="29" y="55"/>
                    <a:pt x="29" y="55"/>
                    <a:pt x="29" y="55"/>
                  </a:cubicBezTo>
                  <a:cubicBezTo>
                    <a:pt x="29" y="56"/>
                    <a:pt x="30" y="57"/>
                    <a:pt x="31" y="57"/>
                  </a:cubicBezTo>
                  <a:cubicBezTo>
                    <a:pt x="31" y="57"/>
                    <a:pt x="31" y="57"/>
                    <a:pt x="31" y="57"/>
                  </a:cubicBezTo>
                  <a:cubicBezTo>
                    <a:pt x="32" y="57"/>
                    <a:pt x="33" y="56"/>
                    <a:pt x="33" y="55"/>
                  </a:cubicBezTo>
                  <a:cubicBezTo>
                    <a:pt x="33" y="55"/>
                    <a:pt x="33" y="55"/>
                    <a:pt x="33" y="55"/>
                  </a:cubicBezTo>
                  <a:cubicBezTo>
                    <a:pt x="33" y="49"/>
                    <a:pt x="33" y="49"/>
                    <a:pt x="33" y="49"/>
                  </a:cubicBezTo>
                  <a:cubicBezTo>
                    <a:pt x="33" y="45"/>
                    <a:pt x="29" y="41"/>
                    <a:pt x="25" y="41"/>
                  </a:cubicBezTo>
                  <a:close/>
                  <a:moveTo>
                    <a:pt x="22" y="41"/>
                  </a:moveTo>
                  <a:cubicBezTo>
                    <a:pt x="22" y="41"/>
                    <a:pt x="22" y="41"/>
                    <a:pt x="22" y="41"/>
                  </a:cubicBezTo>
                  <a:cubicBezTo>
                    <a:pt x="25" y="41"/>
                    <a:pt x="28" y="38"/>
                    <a:pt x="28" y="35"/>
                  </a:cubicBezTo>
                  <a:cubicBezTo>
                    <a:pt x="28" y="32"/>
                    <a:pt x="25" y="30"/>
                    <a:pt x="22" y="30"/>
                  </a:cubicBezTo>
                  <a:cubicBezTo>
                    <a:pt x="22" y="30"/>
                    <a:pt x="22" y="30"/>
                    <a:pt x="22" y="30"/>
                  </a:cubicBezTo>
                  <a:cubicBezTo>
                    <a:pt x="19" y="30"/>
                    <a:pt x="17" y="32"/>
                    <a:pt x="17" y="35"/>
                  </a:cubicBezTo>
                  <a:cubicBezTo>
                    <a:pt x="17" y="38"/>
                    <a:pt x="19" y="41"/>
                    <a:pt x="22" y="41"/>
                  </a:cubicBezTo>
                  <a:close/>
                  <a:moveTo>
                    <a:pt x="117" y="56"/>
                  </a:moveTo>
                  <a:cubicBezTo>
                    <a:pt x="116" y="54"/>
                    <a:pt x="114" y="46"/>
                    <a:pt x="111" y="37"/>
                  </a:cubicBezTo>
                  <a:cubicBezTo>
                    <a:pt x="111" y="36"/>
                    <a:pt x="111" y="36"/>
                    <a:pt x="111" y="36"/>
                  </a:cubicBezTo>
                  <a:cubicBezTo>
                    <a:pt x="109" y="30"/>
                    <a:pt x="105" y="26"/>
                    <a:pt x="102" y="24"/>
                  </a:cubicBezTo>
                  <a:cubicBezTo>
                    <a:pt x="102" y="24"/>
                    <a:pt x="102" y="23"/>
                    <a:pt x="102" y="22"/>
                  </a:cubicBezTo>
                  <a:cubicBezTo>
                    <a:pt x="99" y="12"/>
                    <a:pt x="99" y="12"/>
                    <a:pt x="99" y="12"/>
                  </a:cubicBezTo>
                  <a:cubicBezTo>
                    <a:pt x="98" y="5"/>
                    <a:pt x="92" y="0"/>
                    <a:pt x="86" y="0"/>
                  </a:cubicBezTo>
                  <a:cubicBezTo>
                    <a:pt x="79" y="0"/>
                    <a:pt x="74" y="5"/>
                    <a:pt x="72" y="12"/>
                  </a:cubicBezTo>
                  <a:cubicBezTo>
                    <a:pt x="69" y="22"/>
                    <a:pt x="69" y="22"/>
                    <a:pt x="69" y="22"/>
                  </a:cubicBezTo>
                  <a:cubicBezTo>
                    <a:pt x="69" y="23"/>
                    <a:pt x="69" y="24"/>
                    <a:pt x="70" y="25"/>
                  </a:cubicBezTo>
                  <a:cubicBezTo>
                    <a:pt x="66" y="27"/>
                    <a:pt x="63" y="30"/>
                    <a:pt x="61" y="35"/>
                  </a:cubicBezTo>
                  <a:cubicBezTo>
                    <a:pt x="60" y="37"/>
                    <a:pt x="59" y="39"/>
                    <a:pt x="58" y="41"/>
                  </a:cubicBezTo>
                  <a:cubicBezTo>
                    <a:pt x="57" y="39"/>
                    <a:pt x="57" y="37"/>
                    <a:pt x="56" y="35"/>
                  </a:cubicBezTo>
                  <a:cubicBezTo>
                    <a:pt x="52" y="27"/>
                    <a:pt x="47" y="24"/>
                    <a:pt x="42" y="23"/>
                  </a:cubicBezTo>
                  <a:cubicBezTo>
                    <a:pt x="43" y="21"/>
                    <a:pt x="44" y="18"/>
                    <a:pt x="44" y="15"/>
                  </a:cubicBezTo>
                  <a:cubicBezTo>
                    <a:pt x="44" y="7"/>
                    <a:pt x="37" y="0"/>
                    <a:pt x="29" y="0"/>
                  </a:cubicBezTo>
                  <a:cubicBezTo>
                    <a:pt x="21" y="0"/>
                    <a:pt x="14" y="7"/>
                    <a:pt x="14" y="15"/>
                  </a:cubicBezTo>
                  <a:cubicBezTo>
                    <a:pt x="14" y="18"/>
                    <a:pt x="15" y="21"/>
                    <a:pt x="16" y="23"/>
                  </a:cubicBezTo>
                  <a:cubicBezTo>
                    <a:pt x="7" y="26"/>
                    <a:pt x="0" y="34"/>
                    <a:pt x="0" y="44"/>
                  </a:cubicBezTo>
                  <a:cubicBezTo>
                    <a:pt x="0" y="51"/>
                    <a:pt x="0" y="51"/>
                    <a:pt x="0" y="51"/>
                  </a:cubicBezTo>
                  <a:cubicBezTo>
                    <a:pt x="0" y="56"/>
                    <a:pt x="3" y="59"/>
                    <a:pt x="5" y="60"/>
                  </a:cubicBezTo>
                  <a:cubicBezTo>
                    <a:pt x="5" y="61"/>
                    <a:pt x="7" y="63"/>
                    <a:pt x="11" y="65"/>
                  </a:cubicBezTo>
                  <a:cubicBezTo>
                    <a:pt x="11" y="101"/>
                    <a:pt x="11" y="101"/>
                    <a:pt x="11" y="101"/>
                  </a:cubicBezTo>
                  <a:cubicBezTo>
                    <a:pt x="11" y="107"/>
                    <a:pt x="16" y="111"/>
                    <a:pt x="21" y="111"/>
                  </a:cubicBezTo>
                  <a:cubicBezTo>
                    <a:pt x="24" y="111"/>
                    <a:pt x="26" y="110"/>
                    <a:pt x="28" y="109"/>
                  </a:cubicBezTo>
                  <a:cubicBezTo>
                    <a:pt x="30" y="110"/>
                    <a:pt x="33" y="111"/>
                    <a:pt x="35" y="111"/>
                  </a:cubicBezTo>
                  <a:cubicBezTo>
                    <a:pt x="41" y="111"/>
                    <a:pt x="46" y="107"/>
                    <a:pt x="46" y="101"/>
                  </a:cubicBezTo>
                  <a:cubicBezTo>
                    <a:pt x="46" y="101"/>
                    <a:pt x="46" y="101"/>
                    <a:pt x="46" y="100"/>
                  </a:cubicBezTo>
                  <a:cubicBezTo>
                    <a:pt x="46" y="57"/>
                    <a:pt x="46" y="57"/>
                    <a:pt x="46" y="57"/>
                  </a:cubicBezTo>
                  <a:cubicBezTo>
                    <a:pt x="49" y="64"/>
                    <a:pt x="49" y="64"/>
                    <a:pt x="49" y="64"/>
                  </a:cubicBezTo>
                  <a:cubicBezTo>
                    <a:pt x="49" y="64"/>
                    <a:pt x="49" y="64"/>
                    <a:pt x="49" y="64"/>
                  </a:cubicBezTo>
                  <a:cubicBezTo>
                    <a:pt x="52" y="68"/>
                    <a:pt x="56" y="69"/>
                    <a:pt x="58" y="69"/>
                  </a:cubicBezTo>
                  <a:cubicBezTo>
                    <a:pt x="58" y="69"/>
                    <a:pt x="58" y="69"/>
                    <a:pt x="59" y="69"/>
                  </a:cubicBezTo>
                  <a:cubicBezTo>
                    <a:pt x="59" y="69"/>
                    <a:pt x="59" y="69"/>
                    <a:pt x="59" y="69"/>
                  </a:cubicBezTo>
                  <a:cubicBezTo>
                    <a:pt x="60" y="69"/>
                    <a:pt x="61" y="69"/>
                    <a:pt x="62" y="69"/>
                  </a:cubicBezTo>
                  <a:cubicBezTo>
                    <a:pt x="61" y="73"/>
                    <a:pt x="61" y="73"/>
                    <a:pt x="61" y="73"/>
                  </a:cubicBezTo>
                  <a:cubicBezTo>
                    <a:pt x="61" y="74"/>
                    <a:pt x="61" y="76"/>
                    <a:pt x="62" y="77"/>
                  </a:cubicBezTo>
                  <a:cubicBezTo>
                    <a:pt x="63" y="78"/>
                    <a:pt x="64" y="79"/>
                    <a:pt x="66" y="79"/>
                  </a:cubicBezTo>
                  <a:cubicBezTo>
                    <a:pt x="71" y="79"/>
                    <a:pt x="71" y="79"/>
                    <a:pt x="71" y="79"/>
                  </a:cubicBezTo>
                  <a:cubicBezTo>
                    <a:pt x="70" y="100"/>
                    <a:pt x="70" y="100"/>
                    <a:pt x="70" y="100"/>
                  </a:cubicBezTo>
                  <a:cubicBezTo>
                    <a:pt x="70" y="101"/>
                    <a:pt x="70" y="101"/>
                    <a:pt x="70" y="101"/>
                  </a:cubicBezTo>
                  <a:cubicBezTo>
                    <a:pt x="70" y="107"/>
                    <a:pt x="74" y="111"/>
                    <a:pt x="80" y="111"/>
                  </a:cubicBezTo>
                  <a:cubicBezTo>
                    <a:pt x="82" y="111"/>
                    <a:pt x="84" y="110"/>
                    <a:pt x="86" y="109"/>
                  </a:cubicBezTo>
                  <a:cubicBezTo>
                    <a:pt x="88" y="110"/>
                    <a:pt x="90" y="111"/>
                    <a:pt x="93" y="111"/>
                  </a:cubicBezTo>
                  <a:cubicBezTo>
                    <a:pt x="98" y="111"/>
                    <a:pt x="102" y="107"/>
                    <a:pt x="102" y="101"/>
                  </a:cubicBezTo>
                  <a:cubicBezTo>
                    <a:pt x="102" y="101"/>
                    <a:pt x="102" y="101"/>
                    <a:pt x="102" y="101"/>
                  </a:cubicBezTo>
                  <a:cubicBezTo>
                    <a:pt x="101" y="79"/>
                    <a:pt x="101" y="79"/>
                    <a:pt x="101" y="79"/>
                  </a:cubicBezTo>
                  <a:cubicBezTo>
                    <a:pt x="106" y="79"/>
                    <a:pt x="106" y="79"/>
                    <a:pt x="106" y="79"/>
                  </a:cubicBezTo>
                  <a:cubicBezTo>
                    <a:pt x="108" y="79"/>
                    <a:pt x="109" y="78"/>
                    <a:pt x="110" y="77"/>
                  </a:cubicBezTo>
                  <a:cubicBezTo>
                    <a:pt x="111" y="76"/>
                    <a:pt x="111" y="74"/>
                    <a:pt x="111" y="73"/>
                  </a:cubicBezTo>
                  <a:cubicBezTo>
                    <a:pt x="110" y="69"/>
                    <a:pt x="110" y="69"/>
                    <a:pt x="110" y="69"/>
                  </a:cubicBezTo>
                  <a:cubicBezTo>
                    <a:pt x="110" y="69"/>
                    <a:pt x="111" y="69"/>
                    <a:pt x="112" y="69"/>
                  </a:cubicBezTo>
                  <a:cubicBezTo>
                    <a:pt x="114" y="68"/>
                    <a:pt x="119" y="65"/>
                    <a:pt x="117" y="56"/>
                  </a:cubicBezTo>
                  <a:close/>
                  <a:moveTo>
                    <a:pt x="77" y="13"/>
                  </a:moveTo>
                  <a:cubicBezTo>
                    <a:pt x="78" y="8"/>
                    <a:pt x="81" y="5"/>
                    <a:pt x="86" y="5"/>
                  </a:cubicBezTo>
                  <a:cubicBezTo>
                    <a:pt x="90" y="5"/>
                    <a:pt x="93" y="8"/>
                    <a:pt x="94" y="13"/>
                  </a:cubicBezTo>
                  <a:cubicBezTo>
                    <a:pt x="97" y="23"/>
                    <a:pt x="97" y="23"/>
                    <a:pt x="97" y="23"/>
                  </a:cubicBezTo>
                  <a:cubicBezTo>
                    <a:pt x="92" y="23"/>
                    <a:pt x="92" y="23"/>
                    <a:pt x="92" y="23"/>
                  </a:cubicBezTo>
                  <a:cubicBezTo>
                    <a:pt x="90" y="25"/>
                    <a:pt x="88" y="26"/>
                    <a:pt x="86" y="26"/>
                  </a:cubicBezTo>
                  <a:cubicBezTo>
                    <a:pt x="83" y="26"/>
                    <a:pt x="81" y="25"/>
                    <a:pt x="80" y="23"/>
                  </a:cubicBezTo>
                  <a:cubicBezTo>
                    <a:pt x="74" y="23"/>
                    <a:pt x="74" y="23"/>
                    <a:pt x="74" y="23"/>
                  </a:cubicBezTo>
                  <a:lnTo>
                    <a:pt x="77" y="13"/>
                  </a:lnTo>
                  <a:close/>
                  <a:moveTo>
                    <a:pt x="29" y="5"/>
                  </a:moveTo>
                  <a:cubicBezTo>
                    <a:pt x="35" y="5"/>
                    <a:pt x="39" y="10"/>
                    <a:pt x="39" y="15"/>
                  </a:cubicBezTo>
                  <a:cubicBezTo>
                    <a:pt x="39" y="21"/>
                    <a:pt x="35" y="26"/>
                    <a:pt x="29" y="26"/>
                  </a:cubicBezTo>
                  <a:cubicBezTo>
                    <a:pt x="23" y="26"/>
                    <a:pt x="19" y="21"/>
                    <a:pt x="19" y="15"/>
                  </a:cubicBezTo>
                  <a:cubicBezTo>
                    <a:pt x="19" y="10"/>
                    <a:pt x="23" y="5"/>
                    <a:pt x="29" y="5"/>
                  </a:cubicBezTo>
                  <a:close/>
                  <a:moveTo>
                    <a:pt x="110" y="64"/>
                  </a:moveTo>
                  <a:cubicBezTo>
                    <a:pt x="110" y="64"/>
                    <a:pt x="109" y="64"/>
                    <a:pt x="109" y="64"/>
                  </a:cubicBezTo>
                  <a:cubicBezTo>
                    <a:pt x="107" y="64"/>
                    <a:pt x="105" y="63"/>
                    <a:pt x="104" y="60"/>
                  </a:cubicBezTo>
                  <a:cubicBezTo>
                    <a:pt x="104" y="60"/>
                    <a:pt x="99" y="43"/>
                    <a:pt x="99" y="43"/>
                  </a:cubicBezTo>
                  <a:cubicBezTo>
                    <a:pt x="97" y="43"/>
                    <a:pt x="97" y="43"/>
                    <a:pt x="97" y="43"/>
                  </a:cubicBezTo>
                  <a:cubicBezTo>
                    <a:pt x="106" y="74"/>
                    <a:pt x="106" y="74"/>
                    <a:pt x="106" y="74"/>
                  </a:cubicBezTo>
                  <a:cubicBezTo>
                    <a:pt x="96" y="74"/>
                    <a:pt x="96" y="74"/>
                    <a:pt x="96" y="74"/>
                  </a:cubicBezTo>
                  <a:cubicBezTo>
                    <a:pt x="97" y="101"/>
                    <a:pt x="97" y="101"/>
                    <a:pt x="97" y="101"/>
                  </a:cubicBezTo>
                  <a:cubicBezTo>
                    <a:pt x="97" y="104"/>
                    <a:pt x="95" y="107"/>
                    <a:pt x="93" y="107"/>
                  </a:cubicBezTo>
                  <a:cubicBezTo>
                    <a:pt x="90" y="107"/>
                    <a:pt x="88" y="104"/>
                    <a:pt x="88" y="101"/>
                  </a:cubicBezTo>
                  <a:cubicBezTo>
                    <a:pt x="88" y="101"/>
                    <a:pt x="88" y="101"/>
                    <a:pt x="88" y="101"/>
                  </a:cubicBezTo>
                  <a:cubicBezTo>
                    <a:pt x="89" y="74"/>
                    <a:pt x="89" y="74"/>
                    <a:pt x="89" y="74"/>
                  </a:cubicBezTo>
                  <a:cubicBezTo>
                    <a:pt x="83" y="74"/>
                    <a:pt x="83" y="74"/>
                    <a:pt x="83" y="74"/>
                  </a:cubicBezTo>
                  <a:cubicBezTo>
                    <a:pt x="84" y="101"/>
                    <a:pt x="84" y="101"/>
                    <a:pt x="84" y="101"/>
                  </a:cubicBezTo>
                  <a:cubicBezTo>
                    <a:pt x="84" y="104"/>
                    <a:pt x="82" y="107"/>
                    <a:pt x="80" y="107"/>
                  </a:cubicBezTo>
                  <a:cubicBezTo>
                    <a:pt x="77" y="107"/>
                    <a:pt x="75" y="104"/>
                    <a:pt x="75" y="101"/>
                  </a:cubicBezTo>
                  <a:cubicBezTo>
                    <a:pt x="75" y="101"/>
                    <a:pt x="75" y="101"/>
                    <a:pt x="75" y="101"/>
                  </a:cubicBezTo>
                  <a:cubicBezTo>
                    <a:pt x="76" y="74"/>
                    <a:pt x="76" y="74"/>
                    <a:pt x="76" y="74"/>
                  </a:cubicBezTo>
                  <a:cubicBezTo>
                    <a:pt x="66" y="74"/>
                    <a:pt x="66" y="74"/>
                    <a:pt x="66" y="74"/>
                  </a:cubicBezTo>
                  <a:cubicBezTo>
                    <a:pt x="75" y="43"/>
                    <a:pt x="75" y="43"/>
                    <a:pt x="75" y="43"/>
                  </a:cubicBezTo>
                  <a:cubicBezTo>
                    <a:pt x="72" y="43"/>
                    <a:pt x="72" y="43"/>
                    <a:pt x="72" y="43"/>
                  </a:cubicBezTo>
                  <a:cubicBezTo>
                    <a:pt x="63" y="61"/>
                    <a:pt x="63" y="61"/>
                    <a:pt x="63" y="61"/>
                  </a:cubicBezTo>
                  <a:cubicBezTo>
                    <a:pt x="63" y="61"/>
                    <a:pt x="63" y="61"/>
                    <a:pt x="63" y="61"/>
                  </a:cubicBezTo>
                  <a:cubicBezTo>
                    <a:pt x="62" y="63"/>
                    <a:pt x="61" y="64"/>
                    <a:pt x="59" y="64"/>
                  </a:cubicBezTo>
                  <a:cubicBezTo>
                    <a:pt x="59" y="64"/>
                    <a:pt x="59" y="64"/>
                    <a:pt x="59" y="64"/>
                  </a:cubicBezTo>
                  <a:cubicBezTo>
                    <a:pt x="58" y="64"/>
                    <a:pt x="58" y="64"/>
                    <a:pt x="58" y="64"/>
                  </a:cubicBezTo>
                  <a:cubicBezTo>
                    <a:pt x="57" y="64"/>
                    <a:pt x="55" y="63"/>
                    <a:pt x="54" y="61"/>
                  </a:cubicBezTo>
                  <a:cubicBezTo>
                    <a:pt x="54" y="61"/>
                    <a:pt x="54" y="61"/>
                    <a:pt x="54" y="61"/>
                  </a:cubicBezTo>
                  <a:cubicBezTo>
                    <a:pt x="43" y="43"/>
                    <a:pt x="43" y="43"/>
                    <a:pt x="43" y="43"/>
                  </a:cubicBezTo>
                  <a:cubicBezTo>
                    <a:pt x="41" y="43"/>
                    <a:pt x="41" y="43"/>
                    <a:pt x="41" y="43"/>
                  </a:cubicBezTo>
                  <a:cubicBezTo>
                    <a:pt x="41" y="101"/>
                    <a:pt x="41" y="101"/>
                    <a:pt x="41" y="101"/>
                  </a:cubicBezTo>
                  <a:cubicBezTo>
                    <a:pt x="41" y="101"/>
                    <a:pt x="41" y="101"/>
                    <a:pt x="41" y="101"/>
                  </a:cubicBezTo>
                  <a:cubicBezTo>
                    <a:pt x="41" y="104"/>
                    <a:pt x="38" y="107"/>
                    <a:pt x="35" y="107"/>
                  </a:cubicBezTo>
                  <a:cubicBezTo>
                    <a:pt x="32" y="107"/>
                    <a:pt x="30" y="104"/>
                    <a:pt x="30" y="101"/>
                  </a:cubicBezTo>
                  <a:cubicBezTo>
                    <a:pt x="30" y="71"/>
                    <a:pt x="30" y="71"/>
                    <a:pt x="30" y="71"/>
                  </a:cubicBezTo>
                  <a:cubicBezTo>
                    <a:pt x="27" y="71"/>
                    <a:pt x="27" y="71"/>
                    <a:pt x="27" y="71"/>
                  </a:cubicBezTo>
                  <a:cubicBezTo>
                    <a:pt x="27" y="101"/>
                    <a:pt x="27" y="101"/>
                    <a:pt x="27" y="101"/>
                  </a:cubicBezTo>
                  <a:cubicBezTo>
                    <a:pt x="27" y="101"/>
                    <a:pt x="27" y="101"/>
                    <a:pt x="27" y="101"/>
                  </a:cubicBezTo>
                  <a:cubicBezTo>
                    <a:pt x="27" y="104"/>
                    <a:pt x="24" y="107"/>
                    <a:pt x="21" y="107"/>
                  </a:cubicBezTo>
                  <a:cubicBezTo>
                    <a:pt x="18" y="107"/>
                    <a:pt x="16" y="104"/>
                    <a:pt x="16" y="101"/>
                  </a:cubicBezTo>
                  <a:cubicBezTo>
                    <a:pt x="16" y="62"/>
                    <a:pt x="16" y="62"/>
                    <a:pt x="16" y="62"/>
                  </a:cubicBezTo>
                  <a:cubicBezTo>
                    <a:pt x="14" y="61"/>
                    <a:pt x="10" y="59"/>
                    <a:pt x="8" y="57"/>
                  </a:cubicBezTo>
                  <a:cubicBezTo>
                    <a:pt x="6" y="55"/>
                    <a:pt x="5" y="54"/>
                    <a:pt x="5" y="51"/>
                  </a:cubicBezTo>
                  <a:cubicBezTo>
                    <a:pt x="5" y="46"/>
                    <a:pt x="5" y="44"/>
                    <a:pt x="5" y="44"/>
                  </a:cubicBezTo>
                  <a:cubicBezTo>
                    <a:pt x="5" y="35"/>
                    <a:pt x="13" y="27"/>
                    <a:pt x="22" y="27"/>
                  </a:cubicBezTo>
                  <a:cubicBezTo>
                    <a:pt x="34" y="27"/>
                    <a:pt x="34" y="27"/>
                    <a:pt x="34" y="27"/>
                  </a:cubicBezTo>
                  <a:cubicBezTo>
                    <a:pt x="43" y="27"/>
                    <a:pt x="47" y="28"/>
                    <a:pt x="51" y="37"/>
                  </a:cubicBezTo>
                  <a:cubicBezTo>
                    <a:pt x="54" y="42"/>
                    <a:pt x="57" y="48"/>
                    <a:pt x="59" y="52"/>
                  </a:cubicBezTo>
                  <a:cubicBezTo>
                    <a:pt x="61" y="48"/>
                    <a:pt x="63" y="42"/>
                    <a:pt x="65" y="37"/>
                  </a:cubicBezTo>
                  <a:cubicBezTo>
                    <a:pt x="69" y="28"/>
                    <a:pt x="75" y="27"/>
                    <a:pt x="83" y="27"/>
                  </a:cubicBezTo>
                  <a:cubicBezTo>
                    <a:pt x="90" y="27"/>
                    <a:pt x="90" y="27"/>
                    <a:pt x="90" y="27"/>
                  </a:cubicBezTo>
                  <a:cubicBezTo>
                    <a:pt x="98" y="27"/>
                    <a:pt x="103" y="29"/>
                    <a:pt x="106" y="37"/>
                  </a:cubicBezTo>
                  <a:cubicBezTo>
                    <a:pt x="109" y="46"/>
                    <a:pt x="112" y="55"/>
                    <a:pt x="112" y="58"/>
                  </a:cubicBezTo>
                  <a:cubicBezTo>
                    <a:pt x="113" y="61"/>
                    <a:pt x="113" y="63"/>
                    <a:pt x="110" y="64"/>
                  </a:cubicBezTo>
                  <a:close/>
                  <a:moveTo>
                    <a:pt x="18" y="65"/>
                  </a:moveTo>
                  <a:cubicBezTo>
                    <a:pt x="18" y="65"/>
                    <a:pt x="18" y="65"/>
                    <a:pt x="18" y="65"/>
                  </a:cubicBezTo>
                  <a:cubicBezTo>
                    <a:pt x="18" y="65"/>
                    <a:pt x="18" y="65"/>
                    <a:pt x="18" y="65"/>
                  </a:cubicBezTo>
                  <a:cubicBezTo>
                    <a:pt x="18" y="65"/>
                    <a:pt x="18" y="65"/>
                    <a:pt x="18" y="65"/>
                  </a:cubicBezTo>
                  <a:close/>
                  <a:moveTo>
                    <a:pt x="26" y="55"/>
                  </a:moveTo>
                  <a:cubicBezTo>
                    <a:pt x="26" y="55"/>
                    <a:pt x="26" y="55"/>
                    <a:pt x="26" y="55"/>
                  </a:cubicBezTo>
                  <a:cubicBezTo>
                    <a:pt x="24" y="55"/>
                    <a:pt x="23" y="57"/>
                    <a:pt x="22" y="59"/>
                  </a:cubicBezTo>
                  <a:cubicBezTo>
                    <a:pt x="22" y="61"/>
                    <a:pt x="23" y="63"/>
                    <a:pt x="24" y="64"/>
                  </a:cubicBezTo>
                  <a:cubicBezTo>
                    <a:pt x="24" y="64"/>
                    <a:pt x="24" y="64"/>
                    <a:pt x="24" y="64"/>
                  </a:cubicBezTo>
                  <a:cubicBezTo>
                    <a:pt x="26" y="64"/>
                    <a:pt x="27" y="62"/>
                    <a:pt x="28" y="60"/>
                  </a:cubicBezTo>
                  <a:cubicBezTo>
                    <a:pt x="28" y="58"/>
                    <a:pt x="27" y="56"/>
                    <a:pt x="26" y="55"/>
                  </a:cubicBezTo>
                  <a:close/>
                  <a:moveTo>
                    <a:pt x="18" y="55"/>
                  </a:moveTo>
                  <a:cubicBezTo>
                    <a:pt x="18" y="55"/>
                    <a:pt x="18" y="55"/>
                    <a:pt x="18" y="55"/>
                  </a:cubicBezTo>
                  <a:cubicBezTo>
                    <a:pt x="16" y="56"/>
                    <a:pt x="16" y="58"/>
                    <a:pt x="16" y="60"/>
                  </a:cubicBezTo>
                  <a:cubicBezTo>
                    <a:pt x="17" y="62"/>
                    <a:pt x="18" y="64"/>
                    <a:pt x="19" y="64"/>
                  </a:cubicBezTo>
                  <a:cubicBezTo>
                    <a:pt x="19" y="64"/>
                    <a:pt x="20" y="64"/>
                    <a:pt x="20" y="64"/>
                  </a:cubicBezTo>
                  <a:cubicBezTo>
                    <a:pt x="21" y="63"/>
                    <a:pt x="22" y="61"/>
                    <a:pt x="21" y="59"/>
                  </a:cubicBezTo>
                  <a:cubicBezTo>
                    <a:pt x="21" y="57"/>
                    <a:pt x="19" y="55"/>
                    <a:pt x="18" y="55"/>
                  </a:cubicBezTo>
                  <a:close/>
                </a:path>
              </a:pathLst>
            </a:custGeom>
            <a:solidFill>
              <a:schemeClr val="bg2"/>
            </a:solidFill>
            <a:ln>
              <a:noFill/>
            </a:ln>
          </p:spPr>
          <p:txBody>
            <a:bodyPr/>
            <a:lstStyle/>
            <a:p>
              <a:endParaRPr lang="zh-CN" altLang="en-US" sz="3200">
                <a:solidFill>
                  <a:schemeClr val="tx1">
                    <a:lumMod val="50000"/>
                    <a:lumOff val="50000"/>
                  </a:schemeClr>
                </a:solidFill>
                <a:latin typeface="Agency FB" panose="020B0503020202020204" pitchFamily="34" charset="0"/>
                <a:ea typeface="微软雅黑" panose="020B0503020204020204" pitchFamily="34" charset="-122"/>
                <a:sym typeface="Agency FB" panose="020B0503020202020204" pitchFamily="34" charset="0"/>
              </a:endParaRPr>
            </a:p>
          </p:txBody>
        </p:sp>
      </p:grpSp>
    </p:spTree>
    <p:extLst>
      <p:ext uri="{BB962C8B-B14F-4D97-AF65-F5344CB8AC3E}">
        <p14:creationId xmlns:p14="http://schemas.microsoft.com/office/powerpoint/2010/main" val="17849980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heel(1)">
                                      <p:cBhvr>
                                        <p:cTn id="7" dur="1000"/>
                                        <p:tgtEl>
                                          <p:spTgt spid="45"/>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p:tgtEl>
                                          <p:spTgt spid="72"/>
                                        </p:tgtEl>
                                        <p:attrNameLst>
                                          <p:attrName>ppt_y</p:attrName>
                                        </p:attrNameLst>
                                      </p:cBhvr>
                                      <p:tavLst>
                                        <p:tav tm="0">
                                          <p:val>
                                            <p:strVal val="#ppt_y+#ppt_h*1.125000"/>
                                          </p:val>
                                        </p:tav>
                                        <p:tav tm="100000">
                                          <p:val>
                                            <p:strVal val="#ppt_y"/>
                                          </p:val>
                                        </p:tav>
                                      </p:tavLst>
                                    </p:anim>
                                    <p:animEffect transition="in" filter="wipe(up)">
                                      <p:cBhvr>
                                        <p:cTn id="12" dur="500"/>
                                        <p:tgtEl>
                                          <p:spTgt spid="72"/>
                                        </p:tgtEl>
                                      </p:cBhvr>
                                    </p:animEffect>
                                  </p:childTnLst>
                                </p:cTn>
                              </p:par>
                            </p:childTnLst>
                          </p:cTn>
                        </p:par>
                        <p:par>
                          <p:cTn id="13" fill="hold">
                            <p:stCondLst>
                              <p:cond delay="1500"/>
                            </p:stCondLst>
                            <p:childTnLst>
                              <p:par>
                                <p:cTn id="14" presetID="12" presetClass="entr" presetSubtype="4"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up)">
                                      <p:cBhvr>
                                        <p:cTn id="17" dur="500"/>
                                        <p:tgtEl>
                                          <p:spTgt spid="73"/>
                                        </p:tgtEl>
                                      </p:cBhvr>
                                    </p:animEffect>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500"/>
                                        <p:tgtEl>
                                          <p:spTgt spid="74"/>
                                        </p:tgtEl>
                                        <p:attrNameLst>
                                          <p:attrName>ppt_y</p:attrName>
                                        </p:attrNameLst>
                                      </p:cBhvr>
                                      <p:tavLst>
                                        <p:tav tm="0">
                                          <p:val>
                                            <p:strVal val="#ppt_y+#ppt_h*1.125000"/>
                                          </p:val>
                                        </p:tav>
                                        <p:tav tm="100000">
                                          <p:val>
                                            <p:strVal val="#ppt_y"/>
                                          </p:val>
                                        </p:tav>
                                      </p:tavLst>
                                    </p:anim>
                                    <p:animEffect transition="in" filter="wipe(up)">
                                      <p:cBhvr>
                                        <p:cTn id="22" dur="500"/>
                                        <p:tgtEl>
                                          <p:spTgt spid="74"/>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500"/>
                                        <p:tgtEl>
                                          <p:spTgt spid="75"/>
                                        </p:tgtEl>
                                        <p:attrNameLst>
                                          <p:attrName>ppt_y</p:attrName>
                                        </p:attrNameLst>
                                      </p:cBhvr>
                                      <p:tavLst>
                                        <p:tav tm="0">
                                          <p:val>
                                            <p:strVal val="#ppt_y+#ppt_h*1.125000"/>
                                          </p:val>
                                        </p:tav>
                                        <p:tav tm="100000">
                                          <p:val>
                                            <p:strVal val="#ppt_y"/>
                                          </p:val>
                                        </p:tav>
                                      </p:tavLst>
                                    </p:anim>
                                    <p:animEffect transition="in" filter="wipe(up)">
                                      <p:cBhvr>
                                        <p:cTn id="27" dur="500"/>
                                        <p:tgtEl>
                                          <p:spTgt spid="7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500"/>
                                        <p:tgtEl>
                                          <p:spTgt spid="3"/>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C378FDAA-A0F0-42D5-B7FC-604995800ADB}"/>
              </a:ext>
            </a:extLst>
          </p:cNvPr>
          <p:cNvSpPr txBox="1">
            <a:spLocks/>
          </p:cNvSpPr>
          <p:nvPr/>
        </p:nvSpPr>
        <p:spPr>
          <a:xfrm>
            <a:off x="4907659" y="3154510"/>
            <a:ext cx="1641051" cy="1569930"/>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1463" dirty="0">
                <a:solidFill>
                  <a:srgbClr val="E8E6D1"/>
                </a:solidFill>
                <a:latin typeface="Brush Script MT" panose="03060802040406070304" pitchFamily="66" charset="0"/>
                <a:ea typeface="叶根友毛笔行书简体" panose="02010601030101010101" pitchFamily="2" charset="-122"/>
                <a:cs typeface="Arial" panose="020B0604020202020204" pitchFamily="34" charset="0"/>
              </a:rPr>
              <a:t>02</a:t>
            </a:r>
          </a:p>
        </p:txBody>
      </p:sp>
      <p:sp>
        <p:nvSpPr>
          <p:cNvPr id="3" name="文本框 58">
            <a:extLst>
              <a:ext uri="{FF2B5EF4-FFF2-40B4-BE49-F238E27FC236}">
                <a16:creationId xmlns:a16="http://schemas.microsoft.com/office/drawing/2014/main" id="{7E1A93E0-F5B8-43D4-AB8C-FD071687BF93}"/>
              </a:ext>
            </a:extLst>
          </p:cNvPr>
          <p:cNvSpPr txBox="1"/>
          <p:nvPr/>
        </p:nvSpPr>
        <p:spPr>
          <a:xfrm>
            <a:off x="6728731" y="3952965"/>
            <a:ext cx="3173070" cy="579843"/>
          </a:xfrm>
          <a:prstGeom prst="rect">
            <a:avLst/>
          </a:prstGeom>
          <a:noFill/>
        </p:spPr>
        <p:txBody>
          <a:bodyPr wrap="square" lIns="86683" tIns="43341" rIns="86683" bIns="43341">
            <a:spAutoFit/>
          </a:bodyPr>
          <a:lstStyle/>
          <a:p>
            <a:pPr algn="ctr"/>
            <a:r>
              <a:rPr lang="zh-CN" altLang="en-US" sz="3200" dirty="0">
                <a:solidFill>
                  <a:srgbClr val="E8E6D1"/>
                </a:solidFill>
                <a:latin typeface="叶根友毛笔行书简体" panose="02010601030101010101" pitchFamily="2" charset="-122"/>
                <a:ea typeface="叶根友毛笔行书简体" panose="02010601030101010101" pitchFamily="2" charset="-122"/>
              </a:rPr>
              <a:t>工作完成情况</a:t>
            </a:r>
          </a:p>
        </p:txBody>
      </p:sp>
      <p:sp>
        <p:nvSpPr>
          <p:cNvPr id="4" name="文本框 59">
            <a:extLst>
              <a:ext uri="{FF2B5EF4-FFF2-40B4-BE49-F238E27FC236}">
                <a16:creationId xmlns:a16="http://schemas.microsoft.com/office/drawing/2014/main" id="{8F745F0F-29B7-49BD-B3F3-C2FAF8D7C7A5}"/>
              </a:ext>
            </a:extLst>
          </p:cNvPr>
          <p:cNvSpPr txBox="1"/>
          <p:nvPr/>
        </p:nvSpPr>
        <p:spPr>
          <a:xfrm>
            <a:off x="6728726" y="3379919"/>
            <a:ext cx="1938362" cy="579843"/>
          </a:xfrm>
          <a:prstGeom prst="rect">
            <a:avLst/>
          </a:prstGeom>
          <a:noFill/>
        </p:spPr>
        <p:txBody>
          <a:bodyPr wrap="none" lIns="86683" tIns="43341" rIns="86683" bIns="43341">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3199" dirty="0">
                <a:solidFill>
                  <a:srgbClr val="E8E6D1"/>
                </a:solidFill>
                <a:latin typeface="叶根友毛笔行书简体" panose="02010601030101010101" pitchFamily="2" charset="-122"/>
                <a:ea typeface="叶根友毛笔行书简体" panose="02010601030101010101" pitchFamily="2" charset="-122"/>
                <a:cs typeface="Arial" panose="020B0604020202020204" pitchFamily="34" charset="0"/>
              </a:rPr>
              <a:t>Part Two</a:t>
            </a:r>
            <a:endParaRPr lang="zh-CN" altLang="en-US" sz="3199" dirty="0">
              <a:solidFill>
                <a:srgbClr val="E8E6D1"/>
              </a:solidFill>
              <a:latin typeface="叶根友毛笔行书简体" panose="02010601030101010101" pitchFamily="2" charset="-122"/>
              <a:ea typeface="叶根友毛笔行书简体" panose="02010601030101010101" pitchFamily="2" charset="-122"/>
              <a:cs typeface="Arial" panose="020B0604020202020204" pitchFamily="34" charset="0"/>
            </a:endParaRPr>
          </a:p>
        </p:txBody>
      </p:sp>
      <p:cxnSp>
        <p:nvCxnSpPr>
          <p:cNvPr id="5" name="Straight Connector 13">
            <a:extLst>
              <a:ext uri="{FF2B5EF4-FFF2-40B4-BE49-F238E27FC236}">
                <a16:creationId xmlns:a16="http://schemas.microsoft.com/office/drawing/2014/main" id="{CE1F36F2-98FC-48C5-BB85-C433310974B8}"/>
              </a:ext>
            </a:extLst>
          </p:cNvPr>
          <p:cNvCxnSpPr>
            <a:cxnSpLocks noChangeShapeType="1"/>
          </p:cNvCxnSpPr>
          <p:nvPr/>
        </p:nvCxnSpPr>
        <p:spPr bwMode="auto">
          <a:xfrm flipH="1">
            <a:off x="3983138" y="4716501"/>
            <a:ext cx="5854842" cy="0"/>
          </a:xfrm>
          <a:prstGeom prst="line">
            <a:avLst/>
          </a:prstGeom>
          <a:noFill/>
          <a:ln w="19050" cap="sq" algn="ctr">
            <a:solidFill>
              <a:srgbClr val="DEDCC3"/>
            </a:solidFill>
            <a:miter lim="800000"/>
            <a:headEnd type="oval" w="med" len="med"/>
            <a:tailEnd/>
          </a:ln>
          <a:extLst>
            <a:ext uri="{909E8E84-426E-40DD-AFC4-6F175D3DCCD1}">
              <a14:hiddenFill xmlns:a14="http://schemas.microsoft.com/office/drawing/2010/main">
                <a:noFill/>
              </a14:hiddenFill>
            </a:ext>
          </a:extLst>
        </p:spPr>
      </p:cxnSp>
      <p:sp>
        <p:nvSpPr>
          <p:cNvPr id="6" name="文本框 66">
            <a:extLst>
              <a:ext uri="{FF2B5EF4-FFF2-40B4-BE49-F238E27FC236}">
                <a16:creationId xmlns:a16="http://schemas.microsoft.com/office/drawing/2014/main" id="{C986B84C-09BB-4B42-9E39-DC677AFE07D5}"/>
              </a:ext>
            </a:extLst>
          </p:cNvPr>
          <p:cNvSpPr txBox="1">
            <a:spLocks noChangeArrowheads="1"/>
          </p:cNvSpPr>
          <p:nvPr/>
        </p:nvSpPr>
        <p:spPr bwMode="auto">
          <a:xfrm>
            <a:off x="4271080" y="4980471"/>
            <a:ext cx="5470919" cy="83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1066" dirty="0">
                <a:solidFill>
                  <a:srgbClr val="E8E6D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1066" dirty="0">
              <a:solidFill>
                <a:srgbClr val="E8E6D1"/>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91987297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0-#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0-#ppt_w/2"/>
                                          </p:val>
                                        </p:tav>
                                        <p:tav tm="100000">
                                          <p:val>
                                            <p:strVal val="#ppt_x"/>
                                          </p:val>
                                        </p:tav>
                                      </p:tavLst>
                                    </p:anim>
                                    <p:anim calcmode="lin" valueType="num">
                                      <p:cBhvr additive="base">
                                        <p:cTn id="23" dur="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PPT定制1801380800">
  <a:themeElements>
    <a:clrScheme name="MC-欧美风主题色">
      <a:dk1>
        <a:srgbClr val="000000"/>
      </a:dk1>
      <a:lt1>
        <a:srgbClr val="FFFFFF"/>
      </a:lt1>
      <a:dk2>
        <a:srgbClr val="44546A"/>
      </a:dk2>
      <a:lt2>
        <a:srgbClr val="E7E6E6"/>
      </a:lt2>
      <a:accent1>
        <a:srgbClr val="2C395B"/>
      </a:accent1>
      <a:accent2>
        <a:srgbClr val="6C8581"/>
      </a:accent2>
      <a:accent3>
        <a:srgbClr val="B1BEAA"/>
      </a:accent3>
      <a:accent4>
        <a:srgbClr val="2C395B"/>
      </a:accent4>
      <a:accent5>
        <a:srgbClr val="6C8581"/>
      </a:accent5>
      <a:accent6>
        <a:srgbClr val="B1BEAA"/>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千图.potx" id="{A94BCD76-B219-433F-BA5C-5BD7EC5950C5}" vid="{3418832C-F13D-4A66-8456-67D2A382EF1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千图</Template>
  <TotalTime>12</TotalTime>
  <Words>1647</Words>
  <Application>Microsoft Office PowerPoint</Application>
  <PresentationFormat>宽屏</PresentationFormat>
  <Paragraphs>255</Paragraphs>
  <Slides>24</Slides>
  <Notes>17</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方正静蕾简体</vt:lpstr>
      <vt:lpstr>华文新魏</vt:lpstr>
      <vt:lpstr>宋体</vt:lpstr>
      <vt:lpstr>叶根友行书繁</vt:lpstr>
      <vt:lpstr>叶根友毛笔行书简体</vt:lpstr>
      <vt:lpstr>Agency FB</vt:lpstr>
      <vt:lpstr>Arial</vt:lpstr>
      <vt:lpstr>Brush Script MT</vt:lpstr>
      <vt:lpstr>Calibri</vt:lpstr>
      <vt:lpstr>等线</vt:lpstr>
      <vt:lpstr>微软雅黑</vt:lpstr>
      <vt:lpstr>PPT定制1801380800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柚子设计</dc:creator>
  <cp:keywords>MC-PPT模板</cp:keywords>
  <dc:description/>
  <cp:lastModifiedBy>胡文海</cp:lastModifiedBy>
  <cp:revision>7</cp:revision>
  <dcterms:created xsi:type="dcterms:W3CDTF">2017-12-23T08:36:47Z</dcterms:created>
  <dcterms:modified xsi:type="dcterms:W3CDTF">2018-01-25T11:49:50Z</dcterms:modified>
  <cp:category>模板</cp:category>
</cp:coreProperties>
</file>