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5" r:id="rId2"/>
    <p:sldId id="260" r:id="rId3"/>
    <p:sldId id="268" r:id="rId4"/>
    <p:sldId id="261" r:id="rId5"/>
    <p:sldId id="263" r:id="rId6"/>
    <p:sldId id="266" r:id="rId7"/>
    <p:sldId id="267" r:id="rId8"/>
    <p:sldId id="270" r:id="rId9"/>
    <p:sldId id="269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2" pos="3863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A156"/>
    <a:srgbClr val="650707"/>
    <a:srgbClr val="BEA564"/>
    <a:srgbClr val="C3C3C3"/>
    <a:srgbClr val="DEE3E7"/>
    <a:srgbClr val="3A0404"/>
    <a:srgbClr val="4022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628" autoAdjust="0"/>
    <p:restoredTop sz="94660" autoAdjust="0"/>
  </p:normalViewPr>
  <p:slideViewPr>
    <p:cSldViewPr snapToGrid="0">
      <p:cViewPr>
        <p:scale>
          <a:sx n="47" d="100"/>
          <a:sy n="47" d="100"/>
        </p:scale>
        <p:origin x="-1146" y="-480"/>
      </p:cViewPr>
      <p:guideLst>
        <p:guide orient="horz" pos="2160"/>
        <p:guide pos="386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20A0BB-1A11-48A6-804F-857DEF4622C3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839EE7-AC80-4C24-AE78-32DB7FB0B3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046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839EE7-AC80-4C24-AE78-32DB7FB0B38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53833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" y="0"/>
            <a:ext cx="121615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0479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91D7D-683A-47A8-819E-C4F57D1E4B43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31EF-B444-4681-825D-E2D95A31C7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09312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" y="0"/>
            <a:ext cx="121615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0074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59249-F84D-426C-A6B4-2B6CF690EA54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11EFB-7A81-4202-A42D-B74BF7A7A6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904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59249-F84D-426C-A6B4-2B6CF690EA54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11EFB-7A81-4202-A42D-B74BF7A7A6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32259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59249-F84D-426C-A6B4-2B6CF690EA54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11EFB-7A81-4202-A42D-B74BF7A7A6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356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59249-F84D-426C-A6B4-2B6CF690EA54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11EFB-7A81-4202-A42D-B74BF7A7A6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19801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59249-F84D-426C-A6B4-2B6CF690EA54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11EFB-7A81-4202-A42D-B74BF7A7A6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0751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59249-F84D-426C-A6B4-2B6CF690EA54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11EFB-7A81-4202-A42D-B74BF7A7A6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57828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59249-F84D-426C-A6B4-2B6CF690EA54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11EFB-7A81-4202-A42D-B74BF7A7A6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0485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59249-F84D-426C-A6B4-2B6CF690EA54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11EFB-7A81-4202-A42D-B74BF7A7A6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10374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A59249-F84D-426C-A6B4-2B6CF690EA54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F11EFB-7A81-4202-A42D-B74BF7A7A6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382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audio" Target="../media/media1.mp3"/><Relationship Id="rId16" Type="http://schemas.openxmlformats.org/officeDocument/2006/relationships/image" Target="../media/image15.png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emf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3" Type="http://schemas.openxmlformats.org/officeDocument/2006/relationships/image" Target="../media/image4.emf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Relationship Id="rId1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3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12" Type="http://schemas.openxmlformats.org/officeDocument/2006/relationships/image" Target="../media/image4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Relationship Id="rId9" Type="http://schemas.openxmlformats.org/officeDocument/2006/relationships/image" Target="../media/image4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52.png"/><Relationship Id="rId7" Type="http://schemas.openxmlformats.org/officeDocument/2006/relationships/image" Target="../media/image55.png"/><Relationship Id="rId2" Type="http://schemas.openxmlformats.org/officeDocument/2006/relationships/image" Target="../media/image5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5" Type="http://schemas.openxmlformats.org/officeDocument/2006/relationships/image" Target="../media/image50.png"/><Relationship Id="rId4" Type="http://schemas.openxmlformats.org/officeDocument/2006/relationships/image" Target="../media/image5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57.png"/><Relationship Id="rId7" Type="http://schemas.openxmlformats.org/officeDocument/2006/relationships/image" Target="../media/image50.png"/><Relationship Id="rId2" Type="http://schemas.openxmlformats.org/officeDocument/2006/relationships/image" Target="../media/image56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865617" y="699234"/>
            <a:ext cx="2460766" cy="2464570"/>
            <a:chOff x="9284940" y="801387"/>
            <a:chExt cx="2460766" cy="2464570"/>
          </a:xfrm>
        </p:grpSpPr>
        <p:sp>
          <p:nvSpPr>
            <p:cNvPr id="97" name="Freeform 26"/>
            <p:cNvSpPr>
              <a:spLocks/>
            </p:cNvSpPr>
            <p:nvPr/>
          </p:nvSpPr>
          <p:spPr bwMode="auto">
            <a:xfrm>
              <a:off x="9284940" y="1038584"/>
              <a:ext cx="2454423" cy="1287462"/>
            </a:xfrm>
            <a:custGeom>
              <a:avLst/>
              <a:gdLst>
                <a:gd name="T0" fmla="*/ 103 w 816"/>
                <a:gd name="T1" fmla="*/ 413 h 428"/>
                <a:gd name="T2" fmla="*/ 185 w 816"/>
                <a:gd name="T3" fmla="*/ 417 h 428"/>
                <a:gd name="T4" fmla="*/ 260 w 816"/>
                <a:gd name="T5" fmla="*/ 341 h 428"/>
                <a:gd name="T6" fmla="*/ 337 w 816"/>
                <a:gd name="T7" fmla="*/ 178 h 428"/>
                <a:gd name="T8" fmla="*/ 483 w 816"/>
                <a:gd name="T9" fmla="*/ 48 h 428"/>
                <a:gd name="T10" fmla="*/ 664 w 816"/>
                <a:gd name="T11" fmla="*/ 63 h 428"/>
                <a:gd name="T12" fmla="*/ 670 w 816"/>
                <a:gd name="T13" fmla="*/ 67 h 428"/>
                <a:gd name="T14" fmla="*/ 603 w 816"/>
                <a:gd name="T15" fmla="*/ 55 h 428"/>
                <a:gd name="T16" fmla="*/ 535 w 816"/>
                <a:gd name="T17" fmla="*/ 57 h 428"/>
                <a:gd name="T18" fmla="*/ 478 w 816"/>
                <a:gd name="T19" fmla="*/ 71 h 428"/>
                <a:gd name="T20" fmla="*/ 406 w 816"/>
                <a:gd name="T21" fmla="*/ 121 h 428"/>
                <a:gd name="T22" fmla="*/ 362 w 816"/>
                <a:gd name="T23" fmla="*/ 257 h 428"/>
                <a:gd name="T24" fmla="*/ 407 w 816"/>
                <a:gd name="T25" fmla="*/ 302 h 428"/>
                <a:gd name="T26" fmla="*/ 488 w 816"/>
                <a:gd name="T27" fmla="*/ 331 h 428"/>
                <a:gd name="T28" fmla="*/ 537 w 816"/>
                <a:gd name="T29" fmla="*/ 286 h 428"/>
                <a:gd name="T30" fmla="*/ 576 w 816"/>
                <a:gd name="T31" fmla="*/ 198 h 428"/>
                <a:gd name="T32" fmla="*/ 461 w 816"/>
                <a:gd name="T33" fmla="*/ 161 h 428"/>
                <a:gd name="T34" fmla="*/ 496 w 816"/>
                <a:gd name="T35" fmla="*/ 213 h 428"/>
                <a:gd name="T36" fmla="*/ 513 w 816"/>
                <a:gd name="T37" fmla="*/ 205 h 428"/>
                <a:gd name="T38" fmla="*/ 455 w 816"/>
                <a:gd name="T39" fmla="*/ 235 h 428"/>
                <a:gd name="T40" fmla="*/ 433 w 816"/>
                <a:gd name="T41" fmla="*/ 161 h 428"/>
                <a:gd name="T42" fmla="*/ 461 w 816"/>
                <a:gd name="T43" fmla="*/ 128 h 428"/>
                <a:gd name="T44" fmla="*/ 577 w 816"/>
                <a:gd name="T45" fmla="*/ 85 h 428"/>
                <a:gd name="T46" fmla="*/ 635 w 816"/>
                <a:gd name="T47" fmla="*/ 86 h 428"/>
                <a:gd name="T48" fmla="*/ 714 w 816"/>
                <a:gd name="T49" fmla="*/ 118 h 428"/>
                <a:gd name="T50" fmla="*/ 686 w 816"/>
                <a:gd name="T51" fmla="*/ 112 h 428"/>
                <a:gd name="T52" fmla="*/ 608 w 816"/>
                <a:gd name="T53" fmla="*/ 164 h 428"/>
                <a:gd name="T54" fmla="*/ 593 w 816"/>
                <a:gd name="T55" fmla="*/ 181 h 428"/>
                <a:gd name="T56" fmla="*/ 621 w 816"/>
                <a:gd name="T57" fmla="*/ 227 h 428"/>
                <a:gd name="T58" fmla="*/ 691 w 816"/>
                <a:gd name="T59" fmla="*/ 210 h 428"/>
                <a:gd name="T60" fmla="*/ 649 w 816"/>
                <a:gd name="T61" fmla="*/ 188 h 428"/>
                <a:gd name="T62" fmla="*/ 651 w 816"/>
                <a:gd name="T63" fmla="*/ 210 h 428"/>
                <a:gd name="T64" fmla="*/ 714 w 816"/>
                <a:gd name="T65" fmla="*/ 153 h 428"/>
                <a:gd name="T66" fmla="*/ 809 w 816"/>
                <a:gd name="T67" fmla="*/ 244 h 428"/>
                <a:gd name="T68" fmla="*/ 816 w 816"/>
                <a:gd name="T69" fmla="*/ 254 h 428"/>
                <a:gd name="T70" fmla="*/ 638 w 816"/>
                <a:gd name="T71" fmla="*/ 28 h 428"/>
                <a:gd name="T72" fmla="*/ 413 w 816"/>
                <a:gd name="T73" fmla="*/ 36 h 428"/>
                <a:gd name="T74" fmla="*/ 293 w 816"/>
                <a:gd name="T75" fmla="*/ 151 h 428"/>
                <a:gd name="T76" fmla="*/ 141 w 816"/>
                <a:gd name="T77" fmla="*/ 364 h 428"/>
                <a:gd name="T78" fmla="*/ 79 w 816"/>
                <a:gd name="T79" fmla="*/ 338 h 428"/>
                <a:gd name="T80" fmla="*/ 74 w 816"/>
                <a:gd name="T81" fmla="*/ 251 h 428"/>
                <a:gd name="T82" fmla="*/ 146 w 816"/>
                <a:gd name="T83" fmla="*/ 240 h 428"/>
                <a:gd name="T84" fmla="*/ 134 w 816"/>
                <a:gd name="T85" fmla="*/ 249 h 428"/>
                <a:gd name="T86" fmla="*/ 165 w 816"/>
                <a:gd name="T87" fmla="*/ 300 h 428"/>
                <a:gd name="T88" fmla="*/ 212 w 816"/>
                <a:gd name="T89" fmla="*/ 216 h 428"/>
                <a:gd name="T90" fmla="*/ 151 w 816"/>
                <a:gd name="T91" fmla="*/ 164 h 428"/>
                <a:gd name="T92" fmla="*/ 26 w 816"/>
                <a:gd name="T93" fmla="*/ 225 h 428"/>
                <a:gd name="T94" fmla="*/ 26 w 816"/>
                <a:gd name="T95" fmla="*/ 299 h 428"/>
                <a:gd name="T96" fmla="*/ 7 w 816"/>
                <a:gd name="T97" fmla="*/ 321 h 428"/>
                <a:gd name="T98" fmla="*/ 0 w 816"/>
                <a:gd name="T99" fmla="*/ 364 h 428"/>
                <a:gd name="T100" fmla="*/ 78 w 816"/>
                <a:gd name="T101" fmla="*/ 421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16" h="428">
                  <a:moveTo>
                    <a:pt x="78" y="421"/>
                  </a:moveTo>
                  <a:cubicBezTo>
                    <a:pt x="87" y="419"/>
                    <a:pt x="96" y="417"/>
                    <a:pt x="103" y="413"/>
                  </a:cubicBezTo>
                  <a:cubicBezTo>
                    <a:pt x="108" y="411"/>
                    <a:pt x="115" y="405"/>
                    <a:pt x="119" y="404"/>
                  </a:cubicBezTo>
                  <a:cubicBezTo>
                    <a:pt x="135" y="426"/>
                    <a:pt x="157" y="428"/>
                    <a:pt x="185" y="417"/>
                  </a:cubicBezTo>
                  <a:cubicBezTo>
                    <a:pt x="194" y="413"/>
                    <a:pt x="202" y="407"/>
                    <a:pt x="208" y="401"/>
                  </a:cubicBezTo>
                  <a:cubicBezTo>
                    <a:pt x="228" y="383"/>
                    <a:pt x="246" y="364"/>
                    <a:pt x="260" y="341"/>
                  </a:cubicBezTo>
                  <a:cubicBezTo>
                    <a:pt x="272" y="320"/>
                    <a:pt x="284" y="299"/>
                    <a:pt x="294" y="276"/>
                  </a:cubicBezTo>
                  <a:cubicBezTo>
                    <a:pt x="308" y="243"/>
                    <a:pt x="319" y="208"/>
                    <a:pt x="337" y="178"/>
                  </a:cubicBezTo>
                  <a:cubicBezTo>
                    <a:pt x="368" y="126"/>
                    <a:pt x="407" y="80"/>
                    <a:pt x="465" y="54"/>
                  </a:cubicBezTo>
                  <a:cubicBezTo>
                    <a:pt x="471" y="51"/>
                    <a:pt x="476" y="50"/>
                    <a:pt x="483" y="48"/>
                  </a:cubicBezTo>
                  <a:cubicBezTo>
                    <a:pt x="530" y="29"/>
                    <a:pt x="588" y="35"/>
                    <a:pt x="634" y="51"/>
                  </a:cubicBezTo>
                  <a:cubicBezTo>
                    <a:pt x="645" y="54"/>
                    <a:pt x="654" y="59"/>
                    <a:pt x="664" y="63"/>
                  </a:cubicBezTo>
                  <a:cubicBezTo>
                    <a:pt x="666" y="65"/>
                    <a:pt x="668" y="65"/>
                    <a:pt x="670" y="66"/>
                  </a:cubicBezTo>
                  <a:cubicBezTo>
                    <a:pt x="670" y="66"/>
                    <a:pt x="670" y="66"/>
                    <a:pt x="670" y="67"/>
                  </a:cubicBezTo>
                  <a:cubicBezTo>
                    <a:pt x="661" y="65"/>
                    <a:pt x="652" y="63"/>
                    <a:pt x="644" y="61"/>
                  </a:cubicBezTo>
                  <a:cubicBezTo>
                    <a:pt x="630" y="58"/>
                    <a:pt x="617" y="57"/>
                    <a:pt x="603" y="55"/>
                  </a:cubicBezTo>
                  <a:cubicBezTo>
                    <a:pt x="596" y="55"/>
                    <a:pt x="589" y="54"/>
                    <a:pt x="582" y="54"/>
                  </a:cubicBezTo>
                  <a:cubicBezTo>
                    <a:pt x="570" y="52"/>
                    <a:pt x="546" y="54"/>
                    <a:pt x="535" y="57"/>
                  </a:cubicBezTo>
                  <a:cubicBezTo>
                    <a:pt x="526" y="59"/>
                    <a:pt x="518" y="58"/>
                    <a:pt x="510" y="61"/>
                  </a:cubicBezTo>
                  <a:cubicBezTo>
                    <a:pt x="499" y="65"/>
                    <a:pt x="488" y="67"/>
                    <a:pt x="478" y="71"/>
                  </a:cubicBezTo>
                  <a:cubicBezTo>
                    <a:pt x="455" y="81"/>
                    <a:pt x="437" y="94"/>
                    <a:pt x="419" y="109"/>
                  </a:cubicBezTo>
                  <a:cubicBezTo>
                    <a:pt x="415" y="113"/>
                    <a:pt x="409" y="117"/>
                    <a:pt x="406" y="121"/>
                  </a:cubicBezTo>
                  <a:cubicBezTo>
                    <a:pt x="397" y="132"/>
                    <a:pt x="387" y="143"/>
                    <a:pt x="379" y="155"/>
                  </a:cubicBezTo>
                  <a:cubicBezTo>
                    <a:pt x="364" y="177"/>
                    <a:pt x="352" y="222"/>
                    <a:pt x="362" y="257"/>
                  </a:cubicBezTo>
                  <a:cubicBezTo>
                    <a:pt x="366" y="268"/>
                    <a:pt x="371" y="278"/>
                    <a:pt x="378" y="286"/>
                  </a:cubicBezTo>
                  <a:cubicBezTo>
                    <a:pt x="385" y="294"/>
                    <a:pt x="395" y="299"/>
                    <a:pt x="407" y="302"/>
                  </a:cubicBezTo>
                  <a:cubicBezTo>
                    <a:pt x="414" y="303"/>
                    <a:pt x="425" y="299"/>
                    <a:pt x="429" y="301"/>
                  </a:cubicBezTo>
                  <a:cubicBezTo>
                    <a:pt x="432" y="323"/>
                    <a:pt x="460" y="338"/>
                    <a:pt x="488" y="331"/>
                  </a:cubicBezTo>
                  <a:cubicBezTo>
                    <a:pt x="502" y="328"/>
                    <a:pt x="513" y="322"/>
                    <a:pt x="522" y="314"/>
                  </a:cubicBezTo>
                  <a:cubicBezTo>
                    <a:pt x="529" y="308"/>
                    <a:pt x="535" y="297"/>
                    <a:pt x="537" y="286"/>
                  </a:cubicBezTo>
                  <a:cubicBezTo>
                    <a:pt x="538" y="280"/>
                    <a:pt x="536" y="272"/>
                    <a:pt x="537" y="268"/>
                  </a:cubicBezTo>
                  <a:cubicBezTo>
                    <a:pt x="561" y="263"/>
                    <a:pt x="583" y="231"/>
                    <a:pt x="576" y="198"/>
                  </a:cubicBezTo>
                  <a:cubicBezTo>
                    <a:pt x="569" y="170"/>
                    <a:pt x="556" y="143"/>
                    <a:pt x="528" y="135"/>
                  </a:cubicBezTo>
                  <a:cubicBezTo>
                    <a:pt x="501" y="127"/>
                    <a:pt x="470" y="144"/>
                    <a:pt x="461" y="161"/>
                  </a:cubicBezTo>
                  <a:cubicBezTo>
                    <a:pt x="457" y="168"/>
                    <a:pt x="454" y="181"/>
                    <a:pt x="458" y="191"/>
                  </a:cubicBezTo>
                  <a:cubicBezTo>
                    <a:pt x="463" y="203"/>
                    <a:pt x="477" y="219"/>
                    <a:pt x="496" y="213"/>
                  </a:cubicBezTo>
                  <a:cubicBezTo>
                    <a:pt x="502" y="211"/>
                    <a:pt x="507" y="206"/>
                    <a:pt x="512" y="205"/>
                  </a:cubicBezTo>
                  <a:cubicBezTo>
                    <a:pt x="512" y="205"/>
                    <a:pt x="513" y="205"/>
                    <a:pt x="513" y="205"/>
                  </a:cubicBezTo>
                  <a:cubicBezTo>
                    <a:pt x="512" y="229"/>
                    <a:pt x="495" y="246"/>
                    <a:pt x="469" y="239"/>
                  </a:cubicBezTo>
                  <a:cubicBezTo>
                    <a:pt x="464" y="238"/>
                    <a:pt x="459" y="237"/>
                    <a:pt x="455" y="235"/>
                  </a:cubicBezTo>
                  <a:cubicBezTo>
                    <a:pt x="440" y="226"/>
                    <a:pt x="419" y="208"/>
                    <a:pt x="425" y="182"/>
                  </a:cubicBezTo>
                  <a:cubicBezTo>
                    <a:pt x="427" y="174"/>
                    <a:pt x="430" y="168"/>
                    <a:pt x="433" y="161"/>
                  </a:cubicBezTo>
                  <a:cubicBezTo>
                    <a:pt x="436" y="154"/>
                    <a:pt x="441" y="149"/>
                    <a:pt x="445" y="143"/>
                  </a:cubicBezTo>
                  <a:cubicBezTo>
                    <a:pt x="450" y="137"/>
                    <a:pt x="455" y="132"/>
                    <a:pt x="461" y="128"/>
                  </a:cubicBezTo>
                  <a:cubicBezTo>
                    <a:pt x="486" y="109"/>
                    <a:pt x="508" y="99"/>
                    <a:pt x="543" y="89"/>
                  </a:cubicBezTo>
                  <a:cubicBezTo>
                    <a:pt x="554" y="86"/>
                    <a:pt x="566" y="86"/>
                    <a:pt x="577" y="85"/>
                  </a:cubicBezTo>
                  <a:cubicBezTo>
                    <a:pt x="588" y="83"/>
                    <a:pt x="605" y="83"/>
                    <a:pt x="616" y="85"/>
                  </a:cubicBezTo>
                  <a:cubicBezTo>
                    <a:pt x="622" y="85"/>
                    <a:pt x="628" y="86"/>
                    <a:pt x="635" y="86"/>
                  </a:cubicBezTo>
                  <a:cubicBezTo>
                    <a:pt x="655" y="90"/>
                    <a:pt x="674" y="94"/>
                    <a:pt x="690" y="103"/>
                  </a:cubicBezTo>
                  <a:cubicBezTo>
                    <a:pt x="698" y="108"/>
                    <a:pt x="708" y="111"/>
                    <a:pt x="714" y="118"/>
                  </a:cubicBezTo>
                  <a:cubicBezTo>
                    <a:pt x="714" y="118"/>
                    <a:pt x="714" y="118"/>
                    <a:pt x="714" y="118"/>
                  </a:cubicBezTo>
                  <a:cubicBezTo>
                    <a:pt x="705" y="117"/>
                    <a:pt x="695" y="114"/>
                    <a:pt x="686" y="112"/>
                  </a:cubicBezTo>
                  <a:cubicBezTo>
                    <a:pt x="658" y="107"/>
                    <a:pt x="625" y="113"/>
                    <a:pt x="612" y="128"/>
                  </a:cubicBezTo>
                  <a:cubicBezTo>
                    <a:pt x="603" y="139"/>
                    <a:pt x="598" y="150"/>
                    <a:pt x="608" y="164"/>
                  </a:cubicBezTo>
                  <a:cubicBezTo>
                    <a:pt x="607" y="167"/>
                    <a:pt x="604" y="168"/>
                    <a:pt x="603" y="169"/>
                  </a:cubicBezTo>
                  <a:cubicBezTo>
                    <a:pt x="599" y="172"/>
                    <a:pt x="595" y="177"/>
                    <a:pt x="593" y="181"/>
                  </a:cubicBezTo>
                  <a:cubicBezTo>
                    <a:pt x="583" y="198"/>
                    <a:pt x="591" y="217"/>
                    <a:pt x="606" y="224"/>
                  </a:cubicBezTo>
                  <a:cubicBezTo>
                    <a:pt x="610" y="226"/>
                    <a:pt x="617" y="225"/>
                    <a:pt x="621" y="227"/>
                  </a:cubicBezTo>
                  <a:cubicBezTo>
                    <a:pt x="625" y="243"/>
                    <a:pt x="642" y="253"/>
                    <a:pt x="662" y="246"/>
                  </a:cubicBezTo>
                  <a:cubicBezTo>
                    <a:pt x="676" y="240"/>
                    <a:pt x="688" y="228"/>
                    <a:pt x="691" y="210"/>
                  </a:cubicBezTo>
                  <a:cubicBezTo>
                    <a:pt x="694" y="189"/>
                    <a:pt x="673" y="167"/>
                    <a:pt x="655" y="180"/>
                  </a:cubicBezTo>
                  <a:cubicBezTo>
                    <a:pt x="652" y="182"/>
                    <a:pt x="650" y="184"/>
                    <a:pt x="649" y="188"/>
                  </a:cubicBezTo>
                  <a:cubicBezTo>
                    <a:pt x="645" y="201"/>
                    <a:pt x="659" y="203"/>
                    <a:pt x="662" y="209"/>
                  </a:cubicBezTo>
                  <a:cubicBezTo>
                    <a:pt x="659" y="209"/>
                    <a:pt x="655" y="211"/>
                    <a:pt x="651" y="210"/>
                  </a:cubicBezTo>
                  <a:cubicBezTo>
                    <a:pt x="632" y="205"/>
                    <a:pt x="632" y="177"/>
                    <a:pt x="641" y="162"/>
                  </a:cubicBezTo>
                  <a:cubicBezTo>
                    <a:pt x="653" y="144"/>
                    <a:pt x="692" y="145"/>
                    <a:pt x="714" y="153"/>
                  </a:cubicBezTo>
                  <a:cubicBezTo>
                    <a:pt x="747" y="164"/>
                    <a:pt x="774" y="189"/>
                    <a:pt x="792" y="215"/>
                  </a:cubicBezTo>
                  <a:cubicBezTo>
                    <a:pt x="798" y="225"/>
                    <a:pt x="804" y="234"/>
                    <a:pt x="809" y="244"/>
                  </a:cubicBezTo>
                  <a:cubicBezTo>
                    <a:pt x="811" y="247"/>
                    <a:pt x="813" y="254"/>
                    <a:pt x="816" y="255"/>
                  </a:cubicBezTo>
                  <a:cubicBezTo>
                    <a:pt x="816" y="255"/>
                    <a:pt x="816" y="255"/>
                    <a:pt x="816" y="254"/>
                  </a:cubicBezTo>
                  <a:cubicBezTo>
                    <a:pt x="788" y="166"/>
                    <a:pt x="748" y="97"/>
                    <a:pt x="680" y="50"/>
                  </a:cubicBezTo>
                  <a:cubicBezTo>
                    <a:pt x="667" y="41"/>
                    <a:pt x="653" y="35"/>
                    <a:pt x="638" y="28"/>
                  </a:cubicBezTo>
                  <a:cubicBezTo>
                    <a:pt x="598" y="8"/>
                    <a:pt x="535" y="0"/>
                    <a:pt x="481" y="12"/>
                  </a:cubicBezTo>
                  <a:cubicBezTo>
                    <a:pt x="457" y="17"/>
                    <a:pt x="433" y="25"/>
                    <a:pt x="413" y="36"/>
                  </a:cubicBezTo>
                  <a:cubicBezTo>
                    <a:pt x="379" y="54"/>
                    <a:pt x="349" y="77"/>
                    <a:pt x="325" y="106"/>
                  </a:cubicBezTo>
                  <a:cubicBezTo>
                    <a:pt x="314" y="119"/>
                    <a:pt x="301" y="135"/>
                    <a:pt x="293" y="151"/>
                  </a:cubicBezTo>
                  <a:cubicBezTo>
                    <a:pt x="270" y="193"/>
                    <a:pt x="262" y="239"/>
                    <a:pt x="236" y="278"/>
                  </a:cubicBezTo>
                  <a:cubicBezTo>
                    <a:pt x="216" y="310"/>
                    <a:pt x="201" y="351"/>
                    <a:pt x="141" y="364"/>
                  </a:cubicBezTo>
                  <a:cubicBezTo>
                    <a:pt x="133" y="366"/>
                    <a:pt x="118" y="363"/>
                    <a:pt x="112" y="361"/>
                  </a:cubicBezTo>
                  <a:cubicBezTo>
                    <a:pt x="98" y="356"/>
                    <a:pt x="86" y="351"/>
                    <a:pt x="79" y="338"/>
                  </a:cubicBezTo>
                  <a:cubicBezTo>
                    <a:pt x="72" y="325"/>
                    <a:pt x="71" y="309"/>
                    <a:pt x="77" y="294"/>
                  </a:cubicBezTo>
                  <a:cubicBezTo>
                    <a:pt x="65" y="278"/>
                    <a:pt x="71" y="265"/>
                    <a:pt x="74" y="251"/>
                  </a:cubicBezTo>
                  <a:cubicBezTo>
                    <a:pt x="76" y="240"/>
                    <a:pt x="89" y="213"/>
                    <a:pt x="130" y="211"/>
                  </a:cubicBezTo>
                  <a:cubicBezTo>
                    <a:pt x="152" y="210"/>
                    <a:pt x="144" y="238"/>
                    <a:pt x="146" y="240"/>
                  </a:cubicBezTo>
                  <a:cubicBezTo>
                    <a:pt x="145" y="240"/>
                    <a:pt x="145" y="240"/>
                    <a:pt x="145" y="240"/>
                  </a:cubicBezTo>
                  <a:cubicBezTo>
                    <a:pt x="140" y="242"/>
                    <a:pt x="137" y="246"/>
                    <a:pt x="134" y="249"/>
                  </a:cubicBezTo>
                  <a:cubicBezTo>
                    <a:pt x="129" y="254"/>
                    <a:pt x="125" y="260"/>
                    <a:pt x="123" y="267"/>
                  </a:cubicBezTo>
                  <a:cubicBezTo>
                    <a:pt x="117" y="291"/>
                    <a:pt x="142" y="306"/>
                    <a:pt x="165" y="300"/>
                  </a:cubicBezTo>
                  <a:cubicBezTo>
                    <a:pt x="190" y="293"/>
                    <a:pt x="203" y="274"/>
                    <a:pt x="212" y="250"/>
                  </a:cubicBezTo>
                  <a:cubicBezTo>
                    <a:pt x="215" y="241"/>
                    <a:pt x="215" y="225"/>
                    <a:pt x="212" y="216"/>
                  </a:cubicBezTo>
                  <a:cubicBezTo>
                    <a:pt x="209" y="205"/>
                    <a:pt x="203" y="195"/>
                    <a:pt x="196" y="187"/>
                  </a:cubicBezTo>
                  <a:cubicBezTo>
                    <a:pt x="184" y="176"/>
                    <a:pt x="169" y="168"/>
                    <a:pt x="151" y="164"/>
                  </a:cubicBezTo>
                  <a:cubicBezTo>
                    <a:pt x="120" y="157"/>
                    <a:pt x="87" y="171"/>
                    <a:pt x="65" y="180"/>
                  </a:cubicBezTo>
                  <a:cubicBezTo>
                    <a:pt x="49" y="187"/>
                    <a:pt x="33" y="209"/>
                    <a:pt x="26" y="225"/>
                  </a:cubicBezTo>
                  <a:cubicBezTo>
                    <a:pt x="19" y="239"/>
                    <a:pt x="11" y="260"/>
                    <a:pt x="16" y="281"/>
                  </a:cubicBezTo>
                  <a:cubicBezTo>
                    <a:pt x="18" y="288"/>
                    <a:pt x="23" y="293"/>
                    <a:pt x="26" y="299"/>
                  </a:cubicBezTo>
                  <a:cubicBezTo>
                    <a:pt x="23" y="302"/>
                    <a:pt x="19" y="305"/>
                    <a:pt x="16" y="308"/>
                  </a:cubicBezTo>
                  <a:cubicBezTo>
                    <a:pt x="13" y="312"/>
                    <a:pt x="10" y="316"/>
                    <a:pt x="7" y="321"/>
                  </a:cubicBezTo>
                  <a:cubicBezTo>
                    <a:pt x="5" y="324"/>
                    <a:pt x="1" y="338"/>
                    <a:pt x="0" y="339"/>
                  </a:cubicBezTo>
                  <a:cubicBezTo>
                    <a:pt x="0" y="348"/>
                    <a:pt x="0" y="356"/>
                    <a:pt x="0" y="364"/>
                  </a:cubicBezTo>
                  <a:cubicBezTo>
                    <a:pt x="4" y="372"/>
                    <a:pt x="6" y="381"/>
                    <a:pt x="10" y="388"/>
                  </a:cubicBezTo>
                  <a:cubicBezTo>
                    <a:pt x="20" y="407"/>
                    <a:pt x="45" y="428"/>
                    <a:pt x="78" y="421"/>
                  </a:cubicBezTo>
                </a:path>
              </a:pathLst>
            </a:custGeom>
            <a:solidFill>
              <a:srgbClr val="C0A156">
                <a:alpha val="21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7"/>
            <p:cNvSpPr>
              <a:spLocks/>
            </p:cNvSpPr>
            <p:nvPr/>
          </p:nvSpPr>
          <p:spPr bwMode="auto">
            <a:xfrm>
              <a:off x="9309041" y="2319704"/>
              <a:ext cx="781357" cy="450294"/>
            </a:xfrm>
            <a:custGeom>
              <a:avLst/>
              <a:gdLst>
                <a:gd name="T0" fmla="*/ 198 w 260"/>
                <a:gd name="T1" fmla="*/ 140 h 150"/>
                <a:gd name="T2" fmla="*/ 222 w 260"/>
                <a:gd name="T3" fmla="*/ 121 h 150"/>
                <a:gd name="T4" fmla="*/ 228 w 260"/>
                <a:gd name="T5" fmla="*/ 107 h 150"/>
                <a:gd name="T6" fmla="*/ 236 w 260"/>
                <a:gd name="T7" fmla="*/ 103 h 150"/>
                <a:gd name="T8" fmla="*/ 251 w 260"/>
                <a:gd name="T9" fmla="*/ 83 h 150"/>
                <a:gd name="T10" fmla="*/ 210 w 260"/>
                <a:gd name="T11" fmla="*/ 38 h 150"/>
                <a:gd name="T12" fmla="*/ 194 w 260"/>
                <a:gd name="T13" fmla="*/ 42 h 150"/>
                <a:gd name="T14" fmla="*/ 115 w 260"/>
                <a:gd name="T15" fmla="*/ 53 h 150"/>
                <a:gd name="T16" fmla="*/ 138 w 260"/>
                <a:gd name="T17" fmla="*/ 87 h 150"/>
                <a:gd name="T18" fmla="*/ 164 w 260"/>
                <a:gd name="T19" fmla="*/ 69 h 150"/>
                <a:gd name="T20" fmla="*/ 162 w 260"/>
                <a:gd name="T21" fmla="*/ 60 h 150"/>
                <a:gd name="T22" fmla="*/ 162 w 260"/>
                <a:gd name="T23" fmla="*/ 60 h 150"/>
                <a:gd name="T24" fmla="*/ 170 w 260"/>
                <a:gd name="T25" fmla="*/ 96 h 150"/>
                <a:gd name="T26" fmla="*/ 110 w 260"/>
                <a:gd name="T27" fmla="*/ 100 h 150"/>
                <a:gd name="T28" fmla="*/ 36 w 260"/>
                <a:gd name="T29" fmla="*/ 47 h 150"/>
                <a:gd name="T30" fmla="*/ 22 w 260"/>
                <a:gd name="T31" fmla="*/ 31 h 150"/>
                <a:gd name="T32" fmla="*/ 8 w 260"/>
                <a:gd name="T33" fmla="*/ 10 h 150"/>
                <a:gd name="T34" fmla="*/ 1 w 260"/>
                <a:gd name="T35" fmla="*/ 0 h 150"/>
                <a:gd name="T36" fmla="*/ 0 w 260"/>
                <a:gd name="T37" fmla="*/ 0 h 150"/>
                <a:gd name="T38" fmla="*/ 20 w 260"/>
                <a:gd name="T39" fmla="*/ 52 h 150"/>
                <a:gd name="T40" fmla="*/ 118 w 260"/>
                <a:gd name="T41" fmla="*/ 132 h 150"/>
                <a:gd name="T42" fmla="*/ 198 w 260"/>
                <a:gd name="T43" fmla="*/ 14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0" h="150">
                  <a:moveTo>
                    <a:pt x="198" y="140"/>
                  </a:moveTo>
                  <a:cubicBezTo>
                    <a:pt x="208" y="136"/>
                    <a:pt x="217" y="130"/>
                    <a:pt x="222" y="121"/>
                  </a:cubicBezTo>
                  <a:cubicBezTo>
                    <a:pt x="224" y="118"/>
                    <a:pt x="226" y="109"/>
                    <a:pt x="228" y="107"/>
                  </a:cubicBezTo>
                  <a:cubicBezTo>
                    <a:pt x="230" y="106"/>
                    <a:pt x="233" y="104"/>
                    <a:pt x="236" y="103"/>
                  </a:cubicBezTo>
                  <a:cubicBezTo>
                    <a:pt x="243" y="98"/>
                    <a:pt x="248" y="91"/>
                    <a:pt x="251" y="83"/>
                  </a:cubicBezTo>
                  <a:cubicBezTo>
                    <a:pt x="260" y="59"/>
                    <a:pt x="234" y="34"/>
                    <a:pt x="210" y="38"/>
                  </a:cubicBezTo>
                  <a:cubicBezTo>
                    <a:pt x="204" y="39"/>
                    <a:pt x="199" y="41"/>
                    <a:pt x="194" y="42"/>
                  </a:cubicBezTo>
                  <a:cubicBezTo>
                    <a:pt x="176" y="14"/>
                    <a:pt x="123" y="17"/>
                    <a:pt x="115" y="53"/>
                  </a:cubicBezTo>
                  <a:cubicBezTo>
                    <a:pt x="112" y="68"/>
                    <a:pt x="127" y="85"/>
                    <a:pt x="138" y="87"/>
                  </a:cubicBezTo>
                  <a:cubicBezTo>
                    <a:pt x="151" y="91"/>
                    <a:pt x="167" y="83"/>
                    <a:pt x="164" y="69"/>
                  </a:cubicBezTo>
                  <a:cubicBezTo>
                    <a:pt x="164" y="66"/>
                    <a:pt x="162" y="63"/>
                    <a:pt x="162" y="60"/>
                  </a:cubicBezTo>
                  <a:cubicBezTo>
                    <a:pt x="162" y="60"/>
                    <a:pt x="162" y="60"/>
                    <a:pt x="162" y="60"/>
                  </a:cubicBezTo>
                  <a:cubicBezTo>
                    <a:pt x="180" y="65"/>
                    <a:pt x="185" y="85"/>
                    <a:pt x="170" y="96"/>
                  </a:cubicBezTo>
                  <a:cubicBezTo>
                    <a:pt x="156" y="106"/>
                    <a:pt x="129" y="105"/>
                    <a:pt x="110" y="100"/>
                  </a:cubicBezTo>
                  <a:cubicBezTo>
                    <a:pt x="79" y="91"/>
                    <a:pt x="54" y="70"/>
                    <a:pt x="36" y="47"/>
                  </a:cubicBezTo>
                  <a:cubicBezTo>
                    <a:pt x="31" y="41"/>
                    <a:pt x="27" y="36"/>
                    <a:pt x="22" y="31"/>
                  </a:cubicBezTo>
                  <a:cubicBezTo>
                    <a:pt x="17" y="24"/>
                    <a:pt x="12" y="17"/>
                    <a:pt x="8" y="10"/>
                  </a:cubicBezTo>
                  <a:cubicBezTo>
                    <a:pt x="6" y="7"/>
                    <a:pt x="4" y="2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19"/>
                    <a:pt x="12" y="39"/>
                    <a:pt x="20" y="52"/>
                  </a:cubicBezTo>
                  <a:cubicBezTo>
                    <a:pt x="44" y="90"/>
                    <a:pt x="74" y="112"/>
                    <a:pt x="118" y="132"/>
                  </a:cubicBezTo>
                  <a:cubicBezTo>
                    <a:pt x="136" y="140"/>
                    <a:pt x="174" y="150"/>
                    <a:pt x="198" y="140"/>
                  </a:cubicBezTo>
                </a:path>
              </a:pathLst>
            </a:custGeom>
            <a:solidFill>
              <a:srgbClr val="C0A156">
                <a:alpha val="21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28"/>
            <p:cNvSpPr>
              <a:spLocks/>
            </p:cNvSpPr>
            <p:nvPr/>
          </p:nvSpPr>
          <p:spPr bwMode="auto">
            <a:xfrm>
              <a:off x="9381340" y="1093127"/>
              <a:ext cx="800384" cy="489616"/>
            </a:xfrm>
            <a:custGeom>
              <a:avLst/>
              <a:gdLst>
                <a:gd name="T0" fmla="*/ 8 w 266"/>
                <a:gd name="T1" fmla="*/ 146 h 163"/>
                <a:gd name="T2" fmla="*/ 32 w 266"/>
                <a:gd name="T3" fmla="*/ 116 h 163"/>
                <a:gd name="T4" fmla="*/ 57 w 266"/>
                <a:gd name="T5" fmla="*/ 92 h 163"/>
                <a:gd name="T6" fmla="*/ 134 w 266"/>
                <a:gd name="T7" fmla="*/ 43 h 163"/>
                <a:gd name="T8" fmla="*/ 185 w 266"/>
                <a:gd name="T9" fmla="*/ 39 h 163"/>
                <a:gd name="T10" fmla="*/ 218 w 266"/>
                <a:gd name="T11" fmla="*/ 84 h 163"/>
                <a:gd name="T12" fmla="*/ 211 w 266"/>
                <a:gd name="T13" fmla="*/ 103 h 163"/>
                <a:gd name="T14" fmla="*/ 167 w 266"/>
                <a:gd name="T15" fmla="*/ 86 h 163"/>
                <a:gd name="T16" fmla="*/ 168 w 266"/>
                <a:gd name="T17" fmla="*/ 86 h 163"/>
                <a:gd name="T18" fmla="*/ 181 w 266"/>
                <a:gd name="T19" fmla="*/ 96 h 163"/>
                <a:gd name="T20" fmla="*/ 191 w 266"/>
                <a:gd name="T21" fmla="*/ 95 h 163"/>
                <a:gd name="T22" fmla="*/ 192 w 266"/>
                <a:gd name="T23" fmla="*/ 67 h 163"/>
                <a:gd name="T24" fmla="*/ 142 w 266"/>
                <a:gd name="T25" fmla="*/ 75 h 163"/>
                <a:gd name="T26" fmla="*/ 145 w 266"/>
                <a:gd name="T27" fmla="*/ 97 h 163"/>
                <a:gd name="T28" fmla="*/ 136 w 266"/>
                <a:gd name="T29" fmla="*/ 133 h 163"/>
                <a:gd name="T30" fmla="*/ 169 w 266"/>
                <a:gd name="T31" fmla="*/ 142 h 163"/>
                <a:gd name="T32" fmla="*/ 177 w 266"/>
                <a:gd name="T33" fmla="*/ 149 h 163"/>
                <a:gd name="T34" fmla="*/ 230 w 266"/>
                <a:gd name="T35" fmla="*/ 141 h 163"/>
                <a:gd name="T36" fmla="*/ 257 w 266"/>
                <a:gd name="T37" fmla="*/ 64 h 163"/>
                <a:gd name="T38" fmla="*/ 233 w 266"/>
                <a:gd name="T39" fmla="*/ 26 h 163"/>
                <a:gd name="T40" fmla="*/ 122 w 266"/>
                <a:gd name="T41" fmla="*/ 19 h 163"/>
                <a:gd name="T42" fmla="*/ 93 w 266"/>
                <a:gd name="T43" fmla="*/ 36 h 163"/>
                <a:gd name="T44" fmla="*/ 25 w 266"/>
                <a:gd name="T45" fmla="*/ 107 h 163"/>
                <a:gd name="T46" fmla="*/ 7 w 266"/>
                <a:gd name="T47" fmla="*/ 138 h 163"/>
                <a:gd name="T48" fmla="*/ 0 w 266"/>
                <a:gd name="T49" fmla="*/ 156 h 163"/>
                <a:gd name="T50" fmla="*/ 0 w 266"/>
                <a:gd name="T51" fmla="*/ 157 h 163"/>
                <a:gd name="T52" fmla="*/ 8 w 266"/>
                <a:gd name="T53" fmla="*/ 146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6" h="163">
                  <a:moveTo>
                    <a:pt x="8" y="146"/>
                  </a:moveTo>
                  <a:cubicBezTo>
                    <a:pt x="16" y="135"/>
                    <a:pt x="24" y="126"/>
                    <a:pt x="32" y="116"/>
                  </a:cubicBezTo>
                  <a:cubicBezTo>
                    <a:pt x="39" y="107"/>
                    <a:pt x="48" y="99"/>
                    <a:pt x="57" y="92"/>
                  </a:cubicBezTo>
                  <a:cubicBezTo>
                    <a:pt x="81" y="71"/>
                    <a:pt x="101" y="56"/>
                    <a:pt x="134" y="43"/>
                  </a:cubicBezTo>
                  <a:cubicBezTo>
                    <a:pt x="146" y="38"/>
                    <a:pt x="169" y="33"/>
                    <a:pt x="185" y="39"/>
                  </a:cubicBezTo>
                  <a:cubicBezTo>
                    <a:pt x="201" y="44"/>
                    <a:pt x="224" y="61"/>
                    <a:pt x="218" y="84"/>
                  </a:cubicBezTo>
                  <a:cubicBezTo>
                    <a:pt x="216" y="92"/>
                    <a:pt x="215" y="98"/>
                    <a:pt x="211" y="103"/>
                  </a:cubicBezTo>
                  <a:cubicBezTo>
                    <a:pt x="197" y="119"/>
                    <a:pt x="166" y="113"/>
                    <a:pt x="167" y="86"/>
                  </a:cubicBezTo>
                  <a:cubicBezTo>
                    <a:pt x="168" y="86"/>
                    <a:pt x="168" y="86"/>
                    <a:pt x="168" y="86"/>
                  </a:cubicBezTo>
                  <a:cubicBezTo>
                    <a:pt x="171" y="91"/>
                    <a:pt x="176" y="95"/>
                    <a:pt x="181" y="96"/>
                  </a:cubicBezTo>
                  <a:cubicBezTo>
                    <a:pt x="185" y="97"/>
                    <a:pt x="189" y="96"/>
                    <a:pt x="191" y="95"/>
                  </a:cubicBezTo>
                  <a:cubicBezTo>
                    <a:pt x="204" y="90"/>
                    <a:pt x="201" y="74"/>
                    <a:pt x="192" y="67"/>
                  </a:cubicBezTo>
                  <a:cubicBezTo>
                    <a:pt x="178" y="54"/>
                    <a:pt x="148" y="59"/>
                    <a:pt x="142" y="75"/>
                  </a:cubicBezTo>
                  <a:cubicBezTo>
                    <a:pt x="139" y="84"/>
                    <a:pt x="144" y="91"/>
                    <a:pt x="145" y="97"/>
                  </a:cubicBezTo>
                  <a:cubicBezTo>
                    <a:pt x="136" y="101"/>
                    <a:pt x="129" y="122"/>
                    <a:pt x="136" y="133"/>
                  </a:cubicBezTo>
                  <a:cubicBezTo>
                    <a:pt x="143" y="144"/>
                    <a:pt x="154" y="143"/>
                    <a:pt x="169" y="142"/>
                  </a:cubicBezTo>
                  <a:cubicBezTo>
                    <a:pt x="171" y="145"/>
                    <a:pt x="174" y="147"/>
                    <a:pt x="177" y="149"/>
                  </a:cubicBezTo>
                  <a:cubicBezTo>
                    <a:pt x="196" y="163"/>
                    <a:pt x="217" y="152"/>
                    <a:pt x="230" y="141"/>
                  </a:cubicBezTo>
                  <a:cubicBezTo>
                    <a:pt x="244" y="130"/>
                    <a:pt x="266" y="93"/>
                    <a:pt x="257" y="64"/>
                  </a:cubicBezTo>
                  <a:cubicBezTo>
                    <a:pt x="252" y="48"/>
                    <a:pt x="245" y="35"/>
                    <a:pt x="233" y="26"/>
                  </a:cubicBezTo>
                  <a:cubicBezTo>
                    <a:pt x="205" y="3"/>
                    <a:pt x="157" y="0"/>
                    <a:pt x="122" y="19"/>
                  </a:cubicBezTo>
                  <a:cubicBezTo>
                    <a:pt x="112" y="25"/>
                    <a:pt x="102" y="29"/>
                    <a:pt x="93" y="36"/>
                  </a:cubicBezTo>
                  <a:cubicBezTo>
                    <a:pt x="67" y="56"/>
                    <a:pt x="44" y="79"/>
                    <a:pt x="25" y="107"/>
                  </a:cubicBezTo>
                  <a:cubicBezTo>
                    <a:pt x="19" y="116"/>
                    <a:pt x="12" y="127"/>
                    <a:pt x="7" y="138"/>
                  </a:cubicBezTo>
                  <a:cubicBezTo>
                    <a:pt x="5" y="144"/>
                    <a:pt x="2" y="150"/>
                    <a:pt x="0" y="156"/>
                  </a:cubicBezTo>
                  <a:cubicBezTo>
                    <a:pt x="0" y="156"/>
                    <a:pt x="0" y="156"/>
                    <a:pt x="0" y="157"/>
                  </a:cubicBezTo>
                  <a:cubicBezTo>
                    <a:pt x="3" y="155"/>
                    <a:pt x="6" y="148"/>
                    <a:pt x="8" y="146"/>
                  </a:cubicBezTo>
                </a:path>
              </a:pathLst>
            </a:custGeom>
            <a:solidFill>
              <a:srgbClr val="C0A156">
                <a:alpha val="21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29"/>
            <p:cNvSpPr>
              <a:spLocks/>
            </p:cNvSpPr>
            <p:nvPr/>
          </p:nvSpPr>
          <p:spPr bwMode="auto">
            <a:xfrm>
              <a:off x="9489158" y="2646960"/>
              <a:ext cx="892978" cy="535280"/>
            </a:xfrm>
            <a:custGeom>
              <a:avLst/>
              <a:gdLst>
                <a:gd name="T0" fmla="*/ 290 w 297"/>
                <a:gd name="T1" fmla="*/ 134 h 178"/>
                <a:gd name="T2" fmla="*/ 276 w 297"/>
                <a:gd name="T3" fmla="*/ 110 h 178"/>
                <a:gd name="T4" fmla="*/ 281 w 297"/>
                <a:gd name="T5" fmla="*/ 105 h 178"/>
                <a:gd name="T6" fmla="*/ 292 w 297"/>
                <a:gd name="T7" fmla="*/ 84 h 178"/>
                <a:gd name="T8" fmla="*/ 275 w 297"/>
                <a:gd name="T9" fmla="*/ 48 h 178"/>
                <a:gd name="T10" fmla="*/ 183 w 297"/>
                <a:gd name="T11" fmla="*/ 33 h 178"/>
                <a:gd name="T12" fmla="*/ 169 w 297"/>
                <a:gd name="T13" fmla="*/ 38 h 178"/>
                <a:gd name="T14" fmla="*/ 140 w 297"/>
                <a:gd name="T15" fmla="*/ 44 h 178"/>
                <a:gd name="T16" fmla="*/ 99 w 297"/>
                <a:gd name="T17" fmla="*/ 45 h 178"/>
                <a:gd name="T18" fmla="*/ 31 w 297"/>
                <a:gd name="T19" fmla="*/ 22 h 178"/>
                <a:gd name="T20" fmla="*/ 12 w 297"/>
                <a:gd name="T21" fmla="*/ 9 h 178"/>
                <a:gd name="T22" fmla="*/ 0 w 297"/>
                <a:gd name="T23" fmla="*/ 0 h 178"/>
                <a:gd name="T24" fmla="*/ 22 w 297"/>
                <a:gd name="T25" fmla="*/ 22 h 178"/>
                <a:gd name="T26" fmla="*/ 118 w 297"/>
                <a:gd name="T27" fmla="*/ 63 h 178"/>
                <a:gd name="T28" fmla="*/ 195 w 297"/>
                <a:gd name="T29" fmla="*/ 70 h 178"/>
                <a:gd name="T30" fmla="*/ 217 w 297"/>
                <a:gd name="T31" fmla="*/ 75 h 178"/>
                <a:gd name="T32" fmla="*/ 233 w 297"/>
                <a:gd name="T33" fmla="*/ 114 h 178"/>
                <a:gd name="T34" fmla="*/ 216 w 297"/>
                <a:gd name="T35" fmla="*/ 122 h 178"/>
                <a:gd name="T36" fmla="*/ 215 w 297"/>
                <a:gd name="T37" fmla="*/ 122 h 178"/>
                <a:gd name="T38" fmla="*/ 222 w 297"/>
                <a:gd name="T39" fmla="*/ 107 h 178"/>
                <a:gd name="T40" fmla="*/ 183 w 297"/>
                <a:gd name="T41" fmla="*/ 84 h 178"/>
                <a:gd name="T42" fmla="*/ 163 w 297"/>
                <a:gd name="T43" fmla="*/ 101 h 178"/>
                <a:gd name="T44" fmla="*/ 159 w 297"/>
                <a:gd name="T45" fmla="*/ 113 h 178"/>
                <a:gd name="T46" fmla="*/ 160 w 297"/>
                <a:gd name="T47" fmla="*/ 131 h 178"/>
                <a:gd name="T48" fmla="*/ 217 w 297"/>
                <a:gd name="T49" fmla="*/ 151 h 178"/>
                <a:gd name="T50" fmla="*/ 223 w 297"/>
                <a:gd name="T51" fmla="*/ 161 h 178"/>
                <a:gd name="T52" fmla="*/ 244 w 297"/>
                <a:gd name="T53" fmla="*/ 173 h 178"/>
                <a:gd name="T54" fmla="*/ 290 w 297"/>
                <a:gd name="T55" fmla="*/ 134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7" h="178">
                  <a:moveTo>
                    <a:pt x="290" y="134"/>
                  </a:moveTo>
                  <a:cubicBezTo>
                    <a:pt x="288" y="123"/>
                    <a:pt x="281" y="118"/>
                    <a:pt x="276" y="110"/>
                  </a:cubicBezTo>
                  <a:cubicBezTo>
                    <a:pt x="277" y="108"/>
                    <a:pt x="280" y="107"/>
                    <a:pt x="281" y="105"/>
                  </a:cubicBezTo>
                  <a:cubicBezTo>
                    <a:pt x="286" y="99"/>
                    <a:pt x="291" y="92"/>
                    <a:pt x="292" y="84"/>
                  </a:cubicBezTo>
                  <a:cubicBezTo>
                    <a:pt x="297" y="66"/>
                    <a:pt x="284" y="56"/>
                    <a:pt x="275" y="48"/>
                  </a:cubicBezTo>
                  <a:cubicBezTo>
                    <a:pt x="256" y="34"/>
                    <a:pt x="216" y="26"/>
                    <a:pt x="183" y="33"/>
                  </a:cubicBezTo>
                  <a:cubicBezTo>
                    <a:pt x="179" y="35"/>
                    <a:pt x="174" y="36"/>
                    <a:pt x="169" y="38"/>
                  </a:cubicBezTo>
                  <a:cubicBezTo>
                    <a:pt x="160" y="40"/>
                    <a:pt x="150" y="42"/>
                    <a:pt x="140" y="44"/>
                  </a:cubicBezTo>
                  <a:cubicBezTo>
                    <a:pt x="129" y="46"/>
                    <a:pt x="110" y="47"/>
                    <a:pt x="99" y="45"/>
                  </a:cubicBezTo>
                  <a:cubicBezTo>
                    <a:pt x="71" y="39"/>
                    <a:pt x="52" y="34"/>
                    <a:pt x="31" y="22"/>
                  </a:cubicBezTo>
                  <a:cubicBezTo>
                    <a:pt x="25" y="17"/>
                    <a:pt x="18" y="13"/>
                    <a:pt x="12" y="9"/>
                  </a:cubicBezTo>
                  <a:cubicBezTo>
                    <a:pt x="8" y="6"/>
                    <a:pt x="5" y="2"/>
                    <a:pt x="0" y="0"/>
                  </a:cubicBezTo>
                  <a:cubicBezTo>
                    <a:pt x="6" y="9"/>
                    <a:pt x="14" y="16"/>
                    <a:pt x="22" y="22"/>
                  </a:cubicBezTo>
                  <a:cubicBezTo>
                    <a:pt x="51" y="45"/>
                    <a:pt x="75" y="55"/>
                    <a:pt x="118" y="63"/>
                  </a:cubicBezTo>
                  <a:cubicBezTo>
                    <a:pt x="143" y="68"/>
                    <a:pt x="171" y="66"/>
                    <a:pt x="195" y="70"/>
                  </a:cubicBezTo>
                  <a:cubicBezTo>
                    <a:pt x="204" y="72"/>
                    <a:pt x="210" y="72"/>
                    <a:pt x="217" y="75"/>
                  </a:cubicBezTo>
                  <a:cubicBezTo>
                    <a:pt x="227" y="80"/>
                    <a:pt x="242" y="98"/>
                    <a:pt x="233" y="114"/>
                  </a:cubicBezTo>
                  <a:cubicBezTo>
                    <a:pt x="229" y="119"/>
                    <a:pt x="223" y="120"/>
                    <a:pt x="216" y="122"/>
                  </a:cubicBezTo>
                  <a:cubicBezTo>
                    <a:pt x="215" y="122"/>
                    <a:pt x="215" y="122"/>
                    <a:pt x="215" y="122"/>
                  </a:cubicBezTo>
                  <a:cubicBezTo>
                    <a:pt x="218" y="117"/>
                    <a:pt x="221" y="114"/>
                    <a:pt x="222" y="107"/>
                  </a:cubicBezTo>
                  <a:cubicBezTo>
                    <a:pt x="225" y="90"/>
                    <a:pt x="200" y="79"/>
                    <a:pt x="183" y="84"/>
                  </a:cubicBezTo>
                  <a:cubicBezTo>
                    <a:pt x="174" y="86"/>
                    <a:pt x="167" y="94"/>
                    <a:pt x="163" y="101"/>
                  </a:cubicBezTo>
                  <a:cubicBezTo>
                    <a:pt x="161" y="104"/>
                    <a:pt x="160" y="109"/>
                    <a:pt x="159" y="113"/>
                  </a:cubicBezTo>
                  <a:cubicBezTo>
                    <a:pt x="158" y="119"/>
                    <a:pt x="159" y="126"/>
                    <a:pt x="160" y="131"/>
                  </a:cubicBezTo>
                  <a:cubicBezTo>
                    <a:pt x="168" y="156"/>
                    <a:pt x="191" y="164"/>
                    <a:pt x="217" y="151"/>
                  </a:cubicBezTo>
                  <a:cubicBezTo>
                    <a:pt x="220" y="153"/>
                    <a:pt x="221" y="158"/>
                    <a:pt x="223" y="161"/>
                  </a:cubicBezTo>
                  <a:cubicBezTo>
                    <a:pt x="228" y="167"/>
                    <a:pt x="235" y="171"/>
                    <a:pt x="244" y="173"/>
                  </a:cubicBezTo>
                  <a:cubicBezTo>
                    <a:pt x="267" y="178"/>
                    <a:pt x="295" y="157"/>
                    <a:pt x="290" y="134"/>
                  </a:cubicBezTo>
                </a:path>
              </a:pathLst>
            </a:custGeom>
            <a:solidFill>
              <a:srgbClr val="C0A156">
                <a:alpha val="21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30"/>
            <p:cNvSpPr>
              <a:spLocks/>
            </p:cNvSpPr>
            <p:nvPr/>
          </p:nvSpPr>
          <p:spPr bwMode="auto">
            <a:xfrm>
              <a:off x="9508185" y="2698967"/>
              <a:ext cx="426195" cy="432536"/>
            </a:xfrm>
            <a:custGeom>
              <a:avLst/>
              <a:gdLst>
                <a:gd name="T0" fmla="*/ 76 w 142"/>
                <a:gd name="T1" fmla="*/ 53 h 144"/>
                <a:gd name="T2" fmla="*/ 25 w 142"/>
                <a:gd name="T3" fmla="*/ 24 h 144"/>
                <a:gd name="T4" fmla="*/ 0 w 142"/>
                <a:gd name="T5" fmla="*/ 0 h 144"/>
                <a:gd name="T6" fmla="*/ 13 w 142"/>
                <a:gd name="T7" fmla="*/ 22 h 144"/>
                <a:gd name="T8" fmla="*/ 62 w 142"/>
                <a:gd name="T9" fmla="*/ 61 h 144"/>
                <a:gd name="T10" fmla="*/ 111 w 142"/>
                <a:gd name="T11" fmla="*/ 87 h 144"/>
                <a:gd name="T12" fmla="*/ 89 w 142"/>
                <a:gd name="T13" fmla="*/ 115 h 144"/>
                <a:gd name="T14" fmla="*/ 90 w 142"/>
                <a:gd name="T15" fmla="*/ 93 h 144"/>
                <a:gd name="T16" fmla="*/ 97 w 142"/>
                <a:gd name="T17" fmla="*/ 100 h 144"/>
                <a:gd name="T18" fmla="*/ 97 w 142"/>
                <a:gd name="T19" fmla="*/ 84 h 144"/>
                <a:gd name="T20" fmla="*/ 60 w 142"/>
                <a:gd name="T21" fmla="*/ 88 h 144"/>
                <a:gd name="T22" fmla="*/ 98 w 142"/>
                <a:gd name="T23" fmla="*/ 130 h 144"/>
                <a:gd name="T24" fmla="*/ 113 w 142"/>
                <a:gd name="T25" fmla="*/ 134 h 144"/>
                <a:gd name="T26" fmla="*/ 140 w 142"/>
                <a:gd name="T27" fmla="*/ 104 h 144"/>
                <a:gd name="T28" fmla="*/ 137 w 142"/>
                <a:gd name="T29" fmla="*/ 92 h 144"/>
                <a:gd name="T30" fmla="*/ 140 w 142"/>
                <a:gd name="T31" fmla="*/ 83 h 144"/>
                <a:gd name="T32" fmla="*/ 135 w 142"/>
                <a:gd name="T33" fmla="*/ 65 h 144"/>
                <a:gd name="T34" fmla="*/ 76 w 142"/>
                <a:gd name="T35" fmla="*/ 53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4">
                  <a:moveTo>
                    <a:pt x="76" y="53"/>
                  </a:moveTo>
                  <a:cubicBezTo>
                    <a:pt x="56" y="47"/>
                    <a:pt x="39" y="37"/>
                    <a:pt x="25" y="24"/>
                  </a:cubicBezTo>
                  <a:cubicBezTo>
                    <a:pt x="21" y="20"/>
                    <a:pt x="4" y="1"/>
                    <a:pt x="0" y="0"/>
                  </a:cubicBezTo>
                  <a:cubicBezTo>
                    <a:pt x="2" y="8"/>
                    <a:pt x="9" y="15"/>
                    <a:pt x="13" y="22"/>
                  </a:cubicBezTo>
                  <a:cubicBezTo>
                    <a:pt x="25" y="39"/>
                    <a:pt x="42" y="52"/>
                    <a:pt x="62" y="61"/>
                  </a:cubicBezTo>
                  <a:cubicBezTo>
                    <a:pt x="79" y="69"/>
                    <a:pt x="103" y="70"/>
                    <a:pt x="111" y="87"/>
                  </a:cubicBezTo>
                  <a:cubicBezTo>
                    <a:pt x="118" y="101"/>
                    <a:pt x="105" y="119"/>
                    <a:pt x="89" y="115"/>
                  </a:cubicBezTo>
                  <a:cubicBezTo>
                    <a:pt x="78" y="111"/>
                    <a:pt x="73" y="90"/>
                    <a:pt x="90" y="93"/>
                  </a:cubicBezTo>
                  <a:cubicBezTo>
                    <a:pt x="91" y="96"/>
                    <a:pt x="92" y="100"/>
                    <a:pt x="97" y="100"/>
                  </a:cubicBezTo>
                  <a:cubicBezTo>
                    <a:pt x="103" y="97"/>
                    <a:pt x="101" y="88"/>
                    <a:pt x="97" y="84"/>
                  </a:cubicBezTo>
                  <a:cubicBezTo>
                    <a:pt x="87" y="71"/>
                    <a:pt x="67" y="75"/>
                    <a:pt x="60" y="88"/>
                  </a:cubicBezTo>
                  <a:cubicBezTo>
                    <a:pt x="47" y="113"/>
                    <a:pt x="71" y="144"/>
                    <a:pt x="98" y="130"/>
                  </a:cubicBezTo>
                  <a:cubicBezTo>
                    <a:pt x="102" y="131"/>
                    <a:pt x="108" y="134"/>
                    <a:pt x="113" y="134"/>
                  </a:cubicBezTo>
                  <a:cubicBezTo>
                    <a:pt x="127" y="132"/>
                    <a:pt x="141" y="120"/>
                    <a:pt x="140" y="104"/>
                  </a:cubicBezTo>
                  <a:cubicBezTo>
                    <a:pt x="139" y="100"/>
                    <a:pt x="137" y="96"/>
                    <a:pt x="137" y="92"/>
                  </a:cubicBezTo>
                  <a:cubicBezTo>
                    <a:pt x="137" y="89"/>
                    <a:pt x="140" y="86"/>
                    <a:pt x="140" y="83"/>
                  </a:cubicBezTo>
                  <a:cubicBezTo>
                    <a:pt x="142" y="75"/>
                    <a:pt x="138" y="69"/>
                    <a:pt x="135" y="65"/>
                  </a:cubicBezTo>
                  <a:cubicBezTo>
                    <a:pt x="124" y="52"/>
                    <a:pt x="94" y="59"/>
                    <a:pt x="76" y="53"/>
                  </a:cubicBezTo>
                </a:path>
              </a:pathLst>
            </a:custGeom>
            <a:solidFill>
              <a:srgbClr val="C0A156">
                <a:alpha val="21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31"/>
            <p:cNvSpPr>
              <a:spLocks/>
            </p:cNvSpPr>
            <p:nvPr/>
          </p:nvSpPr>
          <p:spPr bwMode="auto">
            <a:xfrm>
              <a:off x="9679424" y="801387"/>
              <a:ext cx="856194" cy="390678"/>
            </a:xfrm>
            <a:custGeom>
              <a:avLst/>
              <a:gdLst>
                <a:gd name="T0" fmla="*/ 40 w 285"/>
                <a:gd name="T1" fmla="*/ 94 h 130"/>
                <a:gd name="T2" fmla="*/ 141 w 285"/>
                <a:gd name="T3" fmla="*/ 102 h 130"/>
                <a:gd name="T4" fmla="*/ 158 w 285"/>
                <a:gd name="T5" fmla="*/ 111 h 130"/>
                <a:gd name="T6" fmla="*/ 181 w 285"/>
                <a:gd name="T7" fmla="*/ 123 h 130"/>
                <a:gd name="T8" fmla="*/ 205 w 285"/>
                <a:gd name="T9" fmla="*/ 129 h 130"/>
                <a:gd name="T10" fmla="*/ 226 w 285"/>
                <a:gd name="T11" fmla="*/ 120 h 130"/>
                <a:gd name="T12" fmla="*/ 230 w 285"/>
                <a:gd name="T13" fmla="*/ 115 h 130"/>
                <a:gd name="T14" fmla="*/ 245 w 285"/>
                <a:gd name="T15" fmla="*/ 114 h 130"/>
                <a:gd name="T16" fmla="*/ 271 w 285"/>
                <a:gd name="T17" fmla="*/ 100 h 130"/>
                <a:gd name="T18" fmla="*/ 260 w 285"/>
                <a:gd name="T19" fmla="*/ 55 h 130"/>
                <a:gd name="T20" fmla="*/ 261 w 285"/>
                <a:gd name="T21" fmla="*/ 32 h 130"/>
                <a:gd name="T22" fmla="*/ 184 w 285"/>
                <a:gd name="T23" fmla="*/ 17 h 130"/>
                <a:gd name="T24" fmla="*/ 175 w 285"/>
                <a:gd name="T25" fmla="*/ 52 h 130"/>
                <a:gd name="T26" fmla="*/ 185 w 285"/>
                <a:gd name="T27" fmla="*/ 62 h 130"/>
                <a:gd name="T28" fmla="*/ 197 w 285"/>
                <a:gd name="T29" fmla="*/ 65 h 130"/>
                <a:gd name="T30" fmla="*/ 212 w 285"/>
                <a:gd name="T31" fmla="*/ 53 h 130"/>
                <a:gd name="T32" fmla="*/ 213 w 285"/>
                <a:gd name="T33" fmla="*/ 45 h 130"/>
                <a:gd name="T34" fmla="*/ 213 w 285"/>
                <a:gd name="T35" fmla="*/ 45 h 130"/>
                <a:gd name="T36" fmla="*/ 219 w 285"/>
                <a:gd name="T37" fmla="*/ 71 h 130"/>
                <a:gd name="T38" fmla="*/ 206 w 285"/>
                <a:gd name="T39" fmla="*/ 77 h 130"/>
                <a:gd name="T40" fmla="*/ 168 w 285"/>
                <a:gd name="T41" fmla="*/ 74 h 130"/>
                <a:gd name="T42" fmla="*/ 141 w 285"/>
                <a:gd name="T43" fmla="*/ 72 h 130"/>
                <a:gd name="T44" fmla="*/ 84 w 285"/>
                <a:gd name="T45" fmla="*/ 71 h 130"/>
                <a:gd name="T46" fmla="*/ 29 w 285"/>
                <a:gd name="T47" fmla="*/ 89 h 130"/>
                <a:gd name="T48" fmla="*/ 16 w 285"/>
                <a:gd name="T49" fmla="*/ 99 h 130"/>
                <a:gd name="T50" fmla="*/ 0 w 285"/>
                <a:gd name="T51" fmla="*/ 118 h 130"/>
                <a:gd name="T52" fmla="*/ 0 w 285"/>
                <a:gd name="T53" fmla="*/ 119 h 130"/>
                <a:gd name="T54" fmla="*/ 0 w 285"/>
                <a:gd name="T55" fmla="*/ 120 h 130"/>
                <a:gd name="T56" fmla="*/ 40 w 285"/>
                <a:gd name="T57" fmla="*/ 94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5" h="130">
                  <a:moveTo>
                    <a:pt x="40" y="94"/>
                  </a:moveTo>
                  <a:cubicBezTo>
                    <a:pt x="75" y="81"/>
                    <a:pt x="113" y="90"/>
                    <a:pt x="141" y="102"/>
                  </a:cubicBezTo>
                  <a:cubicBezTo>
                    <a:pt x="147" y="104"/>
                    <a:pt x="152" y="108"/>
                    <a:pt x="158" y="111"/>
                  </a:cubicBezTo>
                  <a:cubicBezTo>
                    <a:pt x="165" y="115"/>
                    <a:pt x="173" y="119"/>
                    <a:pt x="181" y="123"/>
                  </a:cubicBezTo>
                  <a:cubicBezTo>
                    <a:pt x="187" y="126"/>
                    <a:pt x="196" y="130"/>
                    <a:pt x="205" y="129"/>
                  </a:cubicBezTo>
                  <a:cubicBezTo>
                    <a:pt x="214" y="127"/>
                    <a:pt x="220" y="125"/>
                    <a:pt x="226" y="120"/>
                  </a:cubicBezTo>
                  <a:cubicBezTo>
                    <a:pt x="227" y="118"/>
                    <a:pt x="229" y="117"/>
                    <a:pt x="230" y="115"/>
                  </a:cubicBezTo>
                  <a:cubicBezTo>
                    <a:pt x="235" y="115"/>
                    <a:pt x="240" y="115"/>
                    <a:pt x="245" y="114"/>
                  </a:cubicBezTo>
                  <a:cubicBezTo>
                    <a:pt x="256" y="112"/>
                    <a:pt x="264" y="107"/>
                    <a:pt x="271" y="100"/>
                  </a:cubicBezTo>
                  <a:cubicBezTo>
                    <a:pt x="285" y="84"/>
                    <a:pt x="275" y="62"/>
                    <a:pt x="260" y="55"/>
                  </a:cubicBezTo>
                  <a:cubicBezTo>
                    <a:pt x="260" y="49"/>
                    <a:pt x="264" y="40"/>
                    <a:pt x="261" y="32"/>
                  </a:cubicBezTo>
                  <a:cubicBezTo>
                    <a:pt x="251" y="9"/>
                    <a:pt x="208" y="0"/>
                    <a:pt x="184" y="17"/>
                  </a:cubicBezTo>
                  <a:cubicBezTo>
                    <a:pt x="176" y="23"/>
                    <a:pt x="169" y="39"/>
                    <a:pt x="175" y="52"/>
                  </a:cubicBezTo>
                  <a:cubicBezTo>
                    <a:pt x="177" y="56"/>
                    <a:pt x="181" y="59"/>
                    <a:pt x="185" y="62"/>
                  </a:cubicBezTo>
                  <a:cubicBezTo>
                    <a:pt x="187" y="64"/>
                    <a:pt x="192" y="66"/>
                    <a:pt x="197" y="65"/>
                  </a:cubicBezTo>
                  <a:cubicBezTo>
                    <a:pt x="205" y="64"/>
                    <a:pt x="209" y="59"/>
                    <a:pt x="212" y="53"/>
                  </a:cubicBezTo>
                  <a:cubicBezTo>
                    <a:pt x="213" y="50"/>
                    <a:pt x="212" y="46"/>
                    <a:pt x="213" y="45"/>
                  </a:cubicBezTo>
                  <a:cubicBezTo>
                    <a:pt x="213" y="45"/>
                    <a:pt x="213" y="45"/>
                    <a:pt x="213" y="45"/>
                  </a:cubicBezTo>
                  <a:cubicBezTo>
                    <a:pt x="228" y="49"/>
                    <a:pt x="232" y="62"/>
                    <a:pt x="219" y="71"/>
                  </a:cubicBezTo>
                  <a:cubicBezTo>
                    <a:pt x="215" y="74"/>
                    <a:pt x="210" y="76"/>
                    <a:pt x="206" y="77"/>
                  </a:cubicBezTo>
                  <a:cubicBezTo>
                    <a:pt x="192" y="81"/>
                    <a:pt x="178" y="76"/>
                    <a:pt x="168" y="74"/>
                  </a:cubicBezTo>
                  <a:cubicBezTo>
                    <a:pt x="159" y="73"/>
                    <a:pt x="150" y="72"/>
                    <a:pt x="141" y="72"/>
                  </a:cubicBezTo>
                  <a:cubicBezTo>
                    <a:pt x="127" y="69"/>
                    <a:pt x="99" y="68"/>
                    <a:pt x="84" y="71"/>
                  </a:cubicBezTo>
                  <a:cubicBezTo>
                    <a:pt x="63" y="75"/>
                    <a:pt x="45" y="79"/>
                    <a:pt x="29" y="89"/>
                  </a:cubicBezTo>
                  <a:cubicBezTo>
                    <a:pt x="25" y="92"/>
                    <a:pt x="21" y="96"/>
                    <a:pt x="16" y="99"/>
                  </a:cubicBezTo>
                  <a:cubicBezTo>
                    <a:pt x="9" y="104"/>
                    <a:pt x="6" y="113"/>
                    <a:pt x="0" y="118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19"/>
                    <a:pt x="0" y="119"/>
                    <a:pt x="0" y="120"/>
                  </a:cubicBezTo>
                  <a:cubicBezTo>
                    <a:pt x="13" y="110"/>
                    <a:pt x="24" y="100"/>
                    <a:pt x="40" y="94"/>
                  </a:cubicBezTo>
                </a:path>
              </a:pathLst>
            </a:custGeom>
            <a:solidFill>
              <a:srgbClr val="C0A156">
                <a:alpha val="21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32"/>
            <p:cNvSpPr>
              <a:spLocks/>
            </p:cNvSpPr>
            <p:nvPr/>
          </p:nvSpPr>
          <p:spPr bwMode="auto">
            <a:xfrm>
              <a:off x="10100546" y="2027964"/>
              <a:ext cx="934838" cy="1237993"/>
            </a:xfrm>
            <a:custGeom>
              <a:avLst/>
              <a:gdLst>
                <a:gd name="T0" fmla="*/ 144 w 311"/>
                <a:gd name="T1" fmla="*/ 149 h 412"/>
                <a:gd name="T2" fmla="*/ 103 w 311"/>
                <a:gd name="T3" fmla="*/ 137 h 412"/>
                <a:gd name="T4" fmla="*/ 140 w 311"/>
                <a:gd name="T5" fmla="*/ 83 h 412"/>
                <a:gd name="T6" fmla="*/ 117 w 311"/>
                <a:gd name="T7" fmla="*/ 78 h 412"/>
                <a:gd name="T8" fmla="*/ 184 w 311"/>
                <a:gd name="T9" fmla="*/ 113 h 412"/>
                <a:gd name="T10" fmla="*/ 193 w 311"/>
                <a:gd name="T11" fmla="*/ 50 h 412"/>
                <a:gd name="T12" fmla="*/ 121 w 311"/>
                <a:gd name="T13" fmla="*/ 2 h 412"/>
                <a:gd name="T14" fmla="*/ 72 w 311"/>
                <a:gd name="T15" fmla="*/ 9 h 412"/>
                <a:gd name="T16" fmla="*/ 1 w 311"/>
                <a:gd name="T17" fmla="*/ 67 h 412"/>
                <a:gd name="T18" fmla="*/ 13 w 311"/>
                <a:gd name="T19" fmla="*/ 113 h 412"/>
                <a:gd name="T20" fmla="*/ 77 w 311"/>
                <a:gd name="T21" fmla="*/ 195 h 412"/>
                <a:gd name="T22" fmla="*/ 134 w 311"/>
                <a:gd name="T23" fmla="*/ 195 h 412"/>
                <a:gd name="T24" fmla="*/ 176 w 311"/>
                <a:gd name="T25" fmla="*/ 192 h 412"/>
                <a:gd name="T26" fmla="*/ 285 w 311"/>
                <a:gd name="T27" fmla="*/ 304 h 412"/>
                <a:gd name="T28" fmla="*/ 278 w 311"/>
                <a:gd name="T29" fmla="*/ 329 h 412"/>
                <a:gd name="T30" fmla="*/ 211 w 311"/>
                <a:gd name="T31" fmla="*/ 214 h 412"/>
                <a:gd name="T32" fmla="*/ 131 w 311"/>
                <a:gd name="T33" fmla="*/ 237 h 412"/>
                <a:gd name="T34" fmla="*/ 110 w 311"/>
                <a:gd name="T35" fmla="*/ 259 h 412"/>
                <a:gd name="T36" fmla="*/ 112 w 311"/>
                <a:gd name="T37" fmla="*/ 327 h 412"/>
                <a:gd name="T38" fmla="*/ 137 w 311"/>
                <a:gd name="T39" fmla="*/ 341 h 412"/>
                <a:gd name="T40" fmla="*/ 232 w 311"/>
                <a:gd name="T41" fmla="*/ 335 h 412"/>
                <a:gd name="T42" fmla="*/ 179 w 311"/>
                <a:gd name="T43" fmla="*/ 312 h 412"/>
                <a:gd name="T44" fmla="*/ 175 w 311"/>
                <a:gd name="T45" fmla="*/ 267 h 412"/>
                <a:gd name="T46" fmla="*/ 204 w 311"/>
                <a:gd name="T47" fmla="*/ 256 h 412"/>
                <a:gd name="T48" fmla="*/ 253 w 311"/>
                <a:gd name="T49" fmla="*/ 295 h 412"/>
                <a:gd name="T50" fmla="*/ 165 w 311"/>
                <a:gd name="T51" fmla="*/ 398 h 412"/>
                <a:gd name="T52" fmla="*/ 124 w 311"/>
                <a:gd name="T53" fmla="*/ 402 h 412"/>
                <a:gd name="T54" fmla="*/ 66 w 311"/>
                <a:gd name="T55" fmla="*/ 399 h 412"/>
                <a:gd name="T56" fmla="*/ 67 w 311"/>
                <a:gd name="T57" fmla="*/ 400 h 412"/>
                <a:gd name="T58" fmla="*/ 148 w 311"/>
                <a:gd name="T59" fmla="*/ 412 h 412"/>
                <a:gd name="T60" fmla="*/ 193 w 311"/>
                <a:gd name="T61" fmla="*/ 409 h 412"/>
                <a:gd name="T62" fmla="*/ 308 w 311"/>
                <a:gd name="T63" fmla="*/ 312 h 412"/>
                <a:gd name="T64" fmla="*/ 189 w 311"/>
                <a:gd name="T65" fmla="*/ 155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1" h="412">
                  <a:moveTo>
                    <a:pt x="189" y="155"/>
                  </a:moveTo>
                  <a:cubicBezTo>
                    <a:pt x="175" y="152"/>
                    <a:pt x="159" y="151"/>
                    <a:pt x="144" y="149"/>
                  </a:cubicBezTo>
                  <a:cubicBezTo>
                    <a:pt x="136" y="147"/>
                    <a:pt x="129" y="149"/>
                    <a:pt x="123" y="147"/>
                  </a:cubicBezTo>
                  <a:cubicBezTo>
                    <a:pt x="115" y="145"/>
                    <a:pt x="108" y="141"/>
                    <a:pt x="103" y="137"/>
                  </a:cubicBezTo>
                  <a:cubicBezTo>
                    <a:pt x="83" y="122"/>
                    <a:pt x="79" y="78"/>
                    <a:pt x="103" y="64"/>
                  </a:cubicBezTo>
                  <a:cubicBezTo>
                    <a:pt x="119" y="55"/>
                    <a:pt x="143" y="60"/>
                    <a:pt x="140" y="83"/>
                  </a:cubicBezTo>
                  <a:cubicBezTo>
                    <a:pt x="140" y="83"/>
                    <a:pt x="139" y="83"/>
                    <a:pt x="139" y="83"/>
                  </a:cubicBezTo>
                  <a:cubicBezTo>
                    <a:pt x="134" y="80"/>
                    <a:pt x="126" y="76"/>
                    <a:pt x="117" y="78"/>
                  </a:cubicBezTo>
                  <a:cubicBezTo>
                    <a:pt x="104" y="82"/>
                    <a:pt x="98" y="102"/>
                    <a:pt x="107" y="115"/>
                  </a:cubicBezTo>
                  <a:cubicBezTo>
                    <a:pt x="126" y="143"/>
                    <a:pt x="166" y="140"/>
                    <a:pt x="184" y="113"/>
                  </a:cubicBezTo>
                  <a:cubicBezTo>
                    <a:pt x="190" y="105"/>
                    <a:pt x="196" y="93"/>
                    <a:pt x="198" y="82"/>
                  </a:cubicBezTo>
                  <a:cubicBezTo>
                    <a:pt x="200" y="74"/>
                    <a:pt x="195" y="55"/>
                    <a:pt x="193" y="50"/>
                  </a:cubicBezTo>
                  <a:cubicBezTo>
                    <a:pt x="183" y="25"/>
                    <a:pt x="171" y="11"/>
                    <a:pt x="144" y="3"/>
                  </a:cubicBezTo>
                  <a:cubicBezTo>
                    <a:pt x="139" y="2"/>
                    <a:pt x="129" y="0"/>
                    <a:pt x="121" y="2"/>
                  </a:cubicBezTo>
                  <a:cubicBezTo>
                    <a:pt x="108" y="4"/>
                    <a:pt x="98" y="10"/>
                    <a:pt x="89" y="15"/>
                  </a:cubicBezTo>
                  <a:cubicBezTo>
                    <a:pt x="83" y="13"/>
                    <a:pt x="78" y="10"/>
                    <a:pt x="72" y="9"/>
                  </a:cubicBezTo>
                  <a:cubicBezTo>
                    <a:pt x="37" y="1"/>
                    <a:pt x="14" y="29"/>
                    <a:pt x="5" y="52"/>
                  </a:cubicBezTo>
                  <a:cubicBezTo>
                    <a:pt x="3" y="57"/>
                    <a:pt x="2" y="62"/>
                    <a:pt x="1" y="67"/>
                  </a:cubicBezTo>
                  <a:cubicBezTo>
                    <a:pt x="1" y="70"/>
                    <a:pt x="0" y="74"/>
                    <a:pt x="0" y="77"/>
                  </a:cubicBezTo>
                  <a:cubicBezTo>
                    <a:pt x="0" y="93"/>
                    <a:pt x="5" y="105"/>
                    <a:pt x="13" y="113"/>
                  </a:cubicBezTo>
                  <a:cubicBezTo>
                    <a:pt x="15" y="116"/>
                    <a:pt x="18" y="118"/>
                    <a:pt x="21" y="120"/>
                  </a:cubicBezTo>
                  <a:cubicBezTo>
                    <a:pt x="10" y="171"/>
                    <a:pt x="35" y="188"/>
                    <a:pt x="77" y="195"/>
                  </a:cubicBezTo>
                  <a:cubicBezTo>
                    <a:pt x="85" y="197"/>
                    <a:pt x="100" y="198"/>
                    <a:pt x="110" y="197"/>
                  </a:cubicBezTo>
                  <a:cubicBezTo>
                    <a:pt x="118" y="196"/>
                    <a:pt x="126" y="195"/>
                    <a:pt x="134" y="195"/>
                  </a:cubicBezTo>
                  <a:cubicBezTo>
                    <a:pt x="144" y="193"/>
                    <a:pt x="154" y="192"/>
                    <a:pt x="166" y="192"/>
                  </a:cubicBezTo>
                  <a:cubicBezTo>
                    <a:pt x="176" y="192"/>
                    <a:pt x="176" y="192"/>
                    <a:pt x="176" y="192"/>
                  </a:cubicBezTo>
                  <a:cubicBezTo>
                    <a:pt x="210" y="198"/>
                    <a:pt x="237" y="206"/>
                    <a:pt x="256" y="227"/>
                  </a:cubicBezTo>
                  <a:cubicBezTo>
                    <a:pt x="271" y="243"/>
                    <a:pt x="291" y="270"/>
                    <a:pt x="285" y="304"/>
                  </a:cubicBezTo>
                  <a:cubicBezTo>
                    <a:pt x="284" y="311"/>
                    <a:pt x="282" y="329"/>
                    <a:pt x="278" y="331"/>
                  </a:cubicBezTo>
                  <a:cubicBezTo>
                    <a:pt x="278" y="330"/>
                    <a:pt x="278" y="329"/>
                    <a:pt x="278" y="329"/>
                  </a:cubicBezTo>
                  <a:cubicBezTo>
                    <a:pt x="283" y="316"/>
                    <a:pt x="278" y="286"/>
                    <a:pt x="274" y="276"/>
                  </a:cubicBezTo>
                  <a:cubicBezTo>
                    <a:pt x="264" y="245"/>
                    <a:pt x="243" y="222"/>
                    <a:pt x="211" y="214"/>
                  </a:cubicBezTo>
                  <a:cubicBezTo>
                    <a:pt x="196" y="209"/>
                    <a:pt x="174" y="207"/>
                    <a:pt x="158" y="213"/>
                  </a:cubicBezTo>
                  <a:cubicBezTo>
                    <a:pt x="146" y="217"/>
                    <a:pt x="136" y="225"/>
                    <a:pt x="131" y="237"/>
                  </a:cubicBezTo>
                  <a:cubicBezTo>
                    <a:pt x="129" y="241"/>
                    <a:pt x="129" y="247"/>
                    <a:pt x="127" y="251"/>
                  </a:cubicBezTo>
                  <a:cubicBezTo>
                    <a:pt x="119" y="251"/>
                    <a:pt x="113" y="255"/>
                    <a:pt x="110" y="259"/>
                  </a:cubicBezTo>
                  <a:cubicBezTo>
                    <a:pt x="106" y="263"/>
                    <a:pt x="103" y="267"/>
                    <a:pt x="101" y="273"/>
                  </a:cubicBezTo>
                  <a:cubicBezTo>
                    <a:pt x="93" y="292"/>
                    <a:pt x="102" y="317"/>
                    <a:pt x="112" y="327"/>
                  </a:cubicBezTo>
                  <a:cubicBezTo>
                    <a:pt x="116" y="331"/>
                    <a:pt x="122" y="335"/>
                    <a:pt x="127" y="337"/>
                  </a:cubicBezTo>
                  <a:cubicBezTo>
                    <a:pt x="130" y="339"/>
                    <a:pt x="135" y="339"/>
                    <a:pt x="137" y="341"/>
                  </a:cubicBezTo>
                  <a:cubicBezTo>
                    <a:pt x="144" y="353"/>
                    <a:pt x="148" y="364"/>
                    <a:pt x="162" y="369"/>
                  </a:cubicBezTo>
                  <a:cubicBezTo>
                    <a:pt x="194" y="381"/>
                    <a:pt x="225" y="357"/>
                    <a:pt x="232" y="335"/>
                  </a:cubicBezTo>
                  <a:cubicBezTo>
                    <a:pt x="240" y="312"/>
                    <a:pt x="228" y="291"/>
                    <a:pt x="212" y="284"/>
                  </a:cubicBezTo>
                  <a:cubicBezTo>
                    <a:pt x="193" y="275"/>
                    <a:pt x="179" y="295"/>
                    <a:pt x="179" y="312"/>
                  </a:cubicBezTo>
                  <a:cubicBezTo>
                    <a:pt x="177" y="312"/>
                    <a:pt x="177" y="310"/>
                    <a:pt x="176" y="308"/>
                  </a:cubicBezTo>
                  <a:cubicBezTo>
                    <a:pt x="167" y="297"/>
                    <a:pt x="163" y="278"/>
                    <a:pt x="175" y="267"/>
                  </a:cubicBezTo>
                  <a:cubicBezTo>
                    <a:pt x="179" y="263"/>
                    <a:pt x="183" y="260"/>
                    <a:pt x="188" y="258"/>
                  </a:cubicBezTo>
                  <a:cubicBezTo>
                    <a:pt x="192" y="257"/>
                    <a:pt x="199" y="256"/>
                    <a:pt x="204" y="256"/>
                  </a:cubicBezTo>
                  <a:cubicBezTo>
                    <a:pt x="207" y="257"/>
                    <a:pt x="210" y="257"/>
                    <a:pt x="213" y="257"/>
                  </a:cubicBezTo>
                  <a:cubicBezTo>
                    <a:pt x="234" y="263"/>
                    <a:pt x="246" y="276"/>
                    <a:pt x="253" y="295"/>
                  </a:cubicBezTo>
                  <a:cubicBezTo>
                    <a:pt x="260" y="314"/>
                    <a:pt x="253" y="337"/>
                    <a:pt x="245" y="349"/>
                  </a:cubicBezTo>
                  <a:cubicBezTo>
                    <a:pt x="229" y="376"/>
                    <a:pt x="200" y="389"/>
                    <a:pt x="165" y="398"/>
                  </a:cubicBezTo>
                  <a:cubicBezTo>
                    <a:pt x="155" y="399"/>
                    <a:pt x="145" y="401"/>
                    <a:pt x="135" y="402"/>
                  </a:cubicBezTo>
                  <a:cubicBezTo>
                    <a:pt x="124" y="402"/>
                    <a:pt x="124" y="402"/>
                    <a:pt x="124" y="402"/>
                  </a:cubicBezTo>
                  <a:cubicBezTo>
                    <a:pt x="112" y="404"/>
                    <a:pt x="92" y="402"/>
                    <a:pt x="82" y="400"/>
                  </a:cubicBezTo>
                  <a:cubicBezTo>
                    <a:pt x="76" y="400"/>
                    <a:pt x="71" y="399"/>
                    <a:pt x="66" y="399"/>
                  </a:cubicBezTo>
                  <a:cubicBezTo>
                    <a:pt x="66" y="399"/>
                    <a:pt x="66" y="399"/>
                    <a:pt x="66" y="399"/>
                  </a:cubicBezTo>
                  <a:cubicBezTo>
                    <a:pt x="66" y="399"/>
                    <a:pt x="66" y="399"/>
                    <a:pt x="67" y="400"/>
                  </a:cubicBezTo>
                  <a:cubicBezTo>
                    <a:pt x="74" y="402"/>
                    <a:pt x="82" y="403"/>
                    <a:pt x="90" y="405"/>
                  </a:cubicBezTo>
                  <a:cubicBezTo>
                    <a:pt x="107" y="410"/>
                    <a:pt x="127" y="412"/>
                    <a:pt x="148" y="412"/>
                  </a:cubicBezTo>
                  <a:cubicBezTo>
                    <a:pt x="177" y="412"/>
                    <a:pt x="177" y="412"/>
                    <a:pt x="177" y="412"/>
                  </a:cubicBezTo>
                  <a:cubicBezTo>
                    <a:pt x="182" y="410"/>
                    <a:pt x="188" y="411"/>
                    <a:pt x="193" y="409"/>
                  </a:cubicBezTo>
                  <a:cubicBezTo>
                    <a:pt x="202" y="407"/>
                    <a:pt x="211" y="405"/>
                    <a:pt x="220" y="402"/>
                  </a:cubicBezTo>
                  <a:cubicBezTo>
                    <a:pt x="263" y="387"/>
                    <a:pt x="293" y="354"/>
                    <a:pt x="308" y="312"/>
                  </a:cubicBezTo>
                  <a:cubicBezTo>
                    <a:pt x="310" y="304"/>
                    <a:pt x="311" y="278"/>
                    <a:pt x="309" y="268"/>
                  </a:cubicBezTo>
                  <a:cubicBezTo>
                    <a:pt x="296" y="201"/>
                    <a:pt x="253" y="170"/>
                    <a:pt x="189" y="155"/>
                  </a:cubicBezTo>
                </a:path>
              </a:pathLst>
            </a:custGeom>
            <a:solidFill>
              <a:srgbClr val="C0A156">
                <a:alpha val="21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33"/>
            <p:cNvSpPr>
              <a:spLocks/>
            </p:cNvSpPr>
            <p:nvPr/>
          </p:nvSpPr>
          <p:spPr bwMode="auto">
            <a:xfrm>
              <a:off x="10521666" y="801387"/>
              <a:ext cx="901858" cy="414778"/>
            </a:xfrm>
            <a:custGeom>
              <a:avLst/>
              <a:gdLst>
                <a:gd name="T0" fmla="*/ 14 w 300"/>
                <a:gd name="T1" fmla="*/ 69 h 138"/>
                <a:gd name="T2" fmla="*/ 27 w 300"/>
                <a:gd name="T3" fmla="*/ 68 h 138"/>
                <a:gd name="T4" fmla="*/ 53 w 300"/>
                <a:gd name="T5" fmla="*/ 83 h 138"/>
                <a:gd name="T6" fmla="*/ 69 w 300"/>
                <a:gd name="T7" fmla="*/ 76 h 138"/>
                <a:gd name="T8" fmla="*/ 137 w 300"/>
                <a:gd name="T9" fmla="*/ 70 h 138"/>
                <a:gd name="T10" fmla="*/ 175 w 300"/>
                <a:gd name="T11" fmla="*/ 77 h 138"/>
                <a:gd name="T12" fmla="*/ 299 w 300"/>
                <a:gd name="T13" fmla="*/ 138 h 138"/>
                <a:gd name="T14" fmla="*/ 300 w 300"/>
                <a:gd name="T15" fmla="*/ 138 h 138"/>
                <a:gd name="T16" fmla="*/ 297 w 300"/>
                <a:gd name="T17" fmla="*/ 134 h 138"/>
                <a:gd name="T18" fmla="*/ 286 w 300"/>
                <a:gd name="T19" fmla="*/ 125 h 138"/>
                <a:gd name="T20" fmla="*/ 255 w 300"/>
                <a:gd name="T21" fmla="*/ 101 h 138"/>
                <a:gd name="T22" fmla="*/ 161 w 300"/>
                <a:gd name="T23" fmla="*/ 55 h 138"/>
                <a:gd name="T24" fmla="*/ 78 w 300"/>
                <a:gd name="T25" fmla="*/ 54 h 138"/>
                <a:gd name="T26" fmla="*/ 46 w 300"/>
                <a:gd name="T27" fmla="*/ 50 h 138"/>
                <a:gd name="T28" fmla="*/ 50 w 300"/>
                <a:gd name="T29" fmla="*/ 19 h 138"/>
                <a:gd name="T30" fmla="*/ 64 w 300"/>
                <a:gd name="T31" fmla="*/ 25 h 138"/>
                <a:gd name="T32" fmla="*/ 57 w 300"/>
                <a:gd name="T33" fmla="*/ 44 h 138"/>
                <a:gd name="T34" fmla="*/ 86 w 300"/>
                <a:gd name="T35" fmla="*/ 29 h 138"/>
                <a:gd name="T36" fmla="*/ 62 w 300"/>
                <a:gd name="T37" fmla="*/ 3 h 138"/>
                <a:gd name="T38" fmla="*/ 43 w 300"/>
                <a:gd name="T39" fmla="*/ 1 h 138"/>
                <a:gd name="T40" fmla="*/ 25 w 300"/>
                <a:gd name="T41" fmla="*/ 25 h 138"/>
                <a:gd name="T42" fmla="*/ 1 w 300"/>
                <a:gd name="T43" fmla="*/ 41 h 138"/>
                <a:gd name="T44" fmla="*/ 0 w 300"/>
                <a:gd name="T45" fmla="*/ 53 h 138"/>
                <a:gd name="T46" fmla="*/ 14 w 300"/>
                <a:gd name="T47" fmla="*/ 6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0" h="138">
                  <a:moveTo>
                    <a:pt x="14" y="69"/>
                  </a:moveTo>
                  <a:cubicBezTo>
                    <a:pt x="18" y="69"/>
                    <a:pt x="22" y="68"/>
                    <a:pt x="27" y="68"/>
                  </a:cubicBezTo>
                  <a:cubicBezTo>
                    <a:pt x="29" y="80"/>
                    <a:pt x="38" y="88"/>
                    <a:pt x="53" y="83"/>
                  </a:cubicBezTo>
                  <a:cubicBezTo>
                    <a:pt x="58" y="81"/>
                    <a:pt x="63" y="79"/>
                    <a:pt x="69" y="76"/>
                  </a:cubicBezTo>
                  <a:cubicBezTo>
                    <a:pt x="85" y="70"/>
                    <a:pt x="115" y="66"/>
                    <a:pt x="137" y="70"/>
                  </a:cubicBezTo>
                  <a:cubicBezTo>
                    <a:pt x="150" y="73"/>
                    <a:pt x="163" y="74"/>
                    <a:pt x="175" y="77"/>
                  </a:cubicBezTo>
                  <a:cubicBezTo>
                    <a:pt x="223" y="92"/>
                    <a:pt x="263" y="112"/>
                    <a:pt x="299" y="138"/>
                  </a:cubicBezTo>
                  <a:cubicBezTo>
                    <a:pt x="299" y="138"/>
                    <a:pt x="300" y="138"/>
                    <a:pt x="300" y="138"/>
                  </a:cubicBezTo>
                  <a:cubicBezTo>
                    <a:pt x="299" y="137"/>
                    <a:pt x="298" y="136"/>
                    <a:pt x="297" y="134"/>
                  </a:cubicBezTo>
                  <a:cubicBezTo>
                    <a:pt x="293" y="131"/>
                    <a:pt x="289" y="128"/>
                    <a:pt x="286" y="125"/>
                  </a:cubicBezTo>
                  <a:cubicBezTo>
                    <a:pt x="276" y="117"/>
                    <a:pt x="266" y="109"/>
                    <a:pt x="255" y="101"/>
                  </a:cubicBezTo>
                  <a:cubicBezTo>
                    <a:pt x="226" y="84"/>
                    <a:pt x="199" y="64"/>
                    <a:pt x="161" y="55"/>
                  </a:cubicBezTo>
                  <a:cubicBezTo>
                    <a:pt x="136" y="49"/>
                    <a:pt x="103" y="49"/>
                    <a:pt x="78" y="54"/>
                  </a:cubicBezTo>
                  <a:cubicBezTo>
                    <a:pt x="67" y="56"/>
                    <a:pt x="52" y="55"/>
                    <a:pt x="46" y="50"/>
                  </a:cubicBezTo>
                  <a:cubicBezTo>
                    <a:pt x="37" y="42"/>
                    <a:pt x="42" y="24"/>
                    <a:pt x="50" y="19"/>
                  </a:cubicBezTo>
                  <a:cubicBezTo>
                    <a:pt x="55" y="15"/>
                    <a:pt x="63" y="20"/>
                    <a:pt x="64" y="25"/>
                  </a:cubicBezTo>
                  <a:cubicBezTo>
                    <a:pt x="50" y="26"/>
                    <a:pt x="46" y="37"/>
                    <a:pt x="57" y="44"/>
                  </a:cubicBezTo>
                  <a:cubicBezTo>
                    <a:pt x="70" y="52"/>
                    <a:pt x="84" y="43"/>
                    <a:pt x="86" y="29"/>
                  </a:cubicBezTo>
                  <a:cubicBezTo>
                    <a:pt x="89" y="12"/>
                    <a:pt x="74" y="6"/>
                    <a:pt x="62" y="3"/>
                  </a:cubicBezTo>
                  <a:cubicBezTo>
                    <a:pt x="60" y="2"/>
                    <a:pt x="46" y="0"/>
                    <a:pt x="43" y="1"/>
                  </a:cubicBezTo>
                  <a:cubicBezTo>
                    <a:pt x="32" y="6"/>
                    <a:pt x="28" y="13"/>
                    <a:pt x="25" y="25"/>
                  </a:cubicBezTo>
                  <a:cubicBezTo>
                    <a:pt x="14" y="27"/>
                    <a:pt x="4" y="32"/>
                    <a:pt x="1" y="41"/>
                  </a:cubicBezTo>
                  <a:cubicBezTo>
                    <a:pt x="0" y="44"/>
                    <a:pt x="1" y="49"/>
                    <a:pt x="0" y="53"/>
                  </a:cubicBezTo>
                  <a:cubicBezTo>
                    <a:pt x="1" y="61"/>
                    <a:pt x="7" y="67"/>
                    <a:pt x="14" y="69"/>
                  </a:cubicBezTo>
                </a:path>
              </a:pathLst>
            </a:custGeom>
            <a:solidFill>
              <a:srgbClr val="C0A156">
                <a:alpha val="21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34"/>
            <p:cNvSpPr>
              <a:spLocks/>
            </p:cNvSpPr>
            <p:nvPr/>
          </p:nvSpPr>
          <p:spPr bwMode="auto">
            <a:xfrm>
              <a:off x="10776621" y="1703245"/>
              <a:ext cx="969085" cy="1386400"/>
            </a:xfrm>
            <a:custGeom>
              <a:avLst/>
              <a:gdLst>
                <a:gd name="T0" fmla="*/ 288 w 322"/>
                <a:gd name="T1" fmla="*/ 56 h 461"/>
                <a:gd name="T2" fmla="*/ 227 w 322"/>
                <a:gd name="T3" fmla="*/ 11 h 461"/>
                <a:gd name="T4" fmla="*/ 156 w 322"/>
                <a:gd name="T5" fmla="*/ 93 h 461"/>
                <a:gd name="T6" fmla="*/ 167 w 322"/>
                <a:gd name="T7" fmla="*/ 166 h 461"/>
                <a:gd name="T8" fmla="*/ 180 w 322"/>
                <a:gd name="T9" fmla="*/ 218 h 461"/>
                <a:gd name="T10" fmla="*/ 186 w 322"/>
                <a:gd name="T11" fmla="*/ 280 h 461"/>
                <a:gd name="T12" fmla="*/ 167 w 322"/>
                <a:gd name="T13" fmla="*/ 359 h 461"/>
                <a:gd name="T14" fmla="*/ 173 w 322"/>
                <a:gd name="T15" fmla="*/ 319 h 461"/>
                <a:gd name="T16" fmla="*/ 174 w 322"/>
                <a:gd name="T17" fmla="*/ 258 h 461"/>
                <a:gd name="T18" fmla="*/ 157 w 322"/>
                <a:gd name="T19" fmla="*/ 174 h 461"/>
                <a:gd name="T20" fmla="*/ 129 w 322"/>
                <a:gd name="T21" fmla="*/ 130 h 461"/>
                <a:gd name="T22" fmla="*/ 70 w 322"/>
                <a:gd name="T23" fmla="*/ 123 h 461"/>
                <a:gd name="T24" fmla="*/ 57 w 322"/>
                <a:gd name="T25" fmla="*/ 131 h 461"/>
                <a:gd name="T26" fmla="*/ 3 w 322"/>
                <a:gd name="T27" fmla="*/ 165 h 461"/>
                <a:gd name="T28" fmla="*/ 29 w 322"/>
                <a:gd name="T29" fmla="*/ 222 h 461"/>
                <a:gd name="T30" fmla="*/ 98 w 322"/>
                <a:gd name="T31" fmla="*/ 274 h 461"/>
                <a:gd name="T32" fmla="*/ 79 w 322"/>
                <a:gd name="T33" fmla="*/ 231 h 461"/>
                <a:gd name="T34" fmla="*/ 72 w 322"/>
                <a:gd name="T35" fmla="*/ 214 h 461"/>
                <a:gd name="T36" fmla="*/ 130 w 322"/>
                <a:gd name="T37" fmla="*/ 227 h 461"/>
                <a:gd name="T38" fmla="*/ 154 w 322"/>
                <a:gd name="T39" fmla="*/ 311 h 461"/>
                <a:gd name="T40" fmla="*/ 113 w 322"/>
                <a:gd name="T41" fmla="*/ 429 h 461"/>
                <a:gd name="T42" fmla="*/ 88 w 322"/>
                <a:gd name="T43" fmla="*/ 461 h 461"/>
                <a:gd name="T44" fmla="*/ 89 w 322"/>
                <a:gd name="T45" fmla="*/ 461 h 461"/>
                <a:gd name="T46" fmla="*/ 216 w 322"/>
                <a:gd name="T47" fmla="*/ 349 h 461"/>
                <a:gd name="T48" fmla="*/ 284 w 322"/>
                <a:gd name="T49" fmla="*/ 248 h 461"/>
                <a:gd name="T50" fmla="*/ 272 w 322"/>
                <a:gd name="T51" fmla="*/ 263 h 461"/>
                <a:gd name="T52" fmla="*/ 270 w 322"/>
                <a:gd name="T53" fmla="*/ 306 h 461"/>
                <a:gd name="T54" fmla="*/ 304 w 322"/>
                <a:gd name="T55" fmla="*/ 240 h 461"/>
                <a:gd name="T56" fmla="*/ 299 w 322"/>
                <a:gd name="T57" fmla="*/ 208 h 461"/>
                <a:gd name="T58" fmla="*/ 255 w 322"/>
                <a:gd name="T59" fmla="*/ 208 h 461"/>
                <a:gd name="T60" fmla="*/ 224 w 322"/>
                <a:gd name="T61" fmla="*/ 240 h 461"/>
                <a:gd name="T62" fmla="*/ 208 w 322"/>
                <a:gd name="T63" fmla="*/ 335 h 461"/>
                <a:gd name="T64" fmla="*/ 137 w 322"/>
                <a:gd name="T65" fmla="*/ 433 h 461"/>
                <a:gd name="T66" fmla="*/ 149 w 322"/>
                <a:gd name="T67" fmla="*/ 420 h 461"/>
                <a:gd name="T68" fmla="*/ 193 w 322"/>
                <a:gd name="T69" fmla="*/ 342 h 461"/>
                <a:gd name="T70" fmla="*/ 209 w 322"/>
                <a:gd name="T71" fmla="*/ 275 h 461"/>
                <a:gd name="T72" fmla="*/ 214 w 322"/>
                <a:gd name="T73" fmla="*/ 170 h 461"/>
                <a:gd name="T74" fmla="*/ 224 w 322"/>
                <a:gd name="T75" fmla="*/ 102 h 461"/>
                <a:gd name="T76" fmla="*/ 277 w 322"/>
                <a:gd name="T77" fmla="*/ 132 h 461"/>
                <a:gd name="T78" fmla="*/ 246 w 322"/>
                <a:gd name="T79" fmla="*/ 116 h 461"/>
                <a:gd name="T80" fmla="*/ 264 w 322"/>
                <a:gd name="T81" fmla="*/ 164 h 461"/>
                <a:gd name="T82" fmla="*/ 320 w 322"/>
                <a:gd name="T83" fmla="*/ 117 h 461"/>
                <a:gd name="T84" fmla="*/ 322 w 322"/>
                <a:gd name="T85" fmla="*/ 85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2" h="461">
                  <a:moveTo>
                    <a:pt x="322" y="85"/>
                  </a:moveTo>
                  <a:cubicBezTo>
                    <a:pt x="312" y="66"/>
                    <a:pt x="309" y="63"/>
                    <a:pt x="288" y="56"/>
                  </a:cubicBezTo>
                  <a:cubicBezTo>
                    <a:pt x="288" y="47"/>
                    <a:pt x="289" y="36"/>
                    <a:pt x="286" y="30"/>
                  </a:cubicBezTo>
                  <a:cubicBezTo>
                    <a:pt x="276" y="13"/>
                    <a:pt x="253" y="0"/>
                    <a:pt x="227" y="11"/>
                  </a:cubicBezTo>
                  <a:cubicBezTo>
                    <a:pt x="212" y="17"/>
                    <a:pt x="208" y="26"/>
                    <a:pt x="203" y="41"/>
                  </a:cubicBezTo>
                  <a:cubicBezTo>
                    <a:pt x="170" y="41"/>
                    <a:pt x="161" y="64"/>
                    <a:pt x="156" y="93"/>
                  </a:cubicBezTo>
                  <a:cubicBezTo>
                    <a:pt x="155" y="101"/>
                    <a:pt x="155" y="113"/>
                    <a:pt x="156" y="121"/>
                  </a:cubicBezTo>
                  <a:cubicBezTo>
                    <a:pt x="159" y="138"/>
                    <a:pt x="163" y="152"/>
                    <a:pt x="167" y="166"/>
                  </a:cubicBezTo>
                  <a:cubicBezTo>
                    <a:pt x="169" y="173"/>
                    <a:pt x="172" y="181"/>
                    <a:pt x="174" y="189"/>
                  </a:cubicBezTo>
                  <a:cubicBezTo>
                    <a:pt x="176" y="198"/>
                    <a:pt x="178" y="208"/>
                    <a:pt x="180" y="218"/>
                  </a:cubicBezTo>
                  <a:cubicBezTo>
                    <a:pt x="184" y="233"/>
                    <a:pt x="183" y="249"/>
                    <a:pt x="186" y="266"/>
                  </a:cubicBezTo>
                  <a:cubicBezTo>
                    <a:pt x="186" y="280"/>
                    <a:pt x="186" y="280"/>
                    <a:pt x="186" y="280"/>
                  </a:cubicBezTo>
                  <a:cubicBezTo>
                    <a:pt x="186" y="304"/>
                    <a:pt x="183" y="327"/>
                    <a:pt x="175" y="344"/>
                  </a:cubicBezTo>
                  <a:cubicBezTo>
                    <a:pt x="173" y="347"/>
                    <a:pt x="170" y="357"/>
                    <a:pt x="167" y="359"/>
                  </a:cubicBezTo>
                  <a:cubicBezTo>
                    <a:pt x="167" y="359"/>
                    <a:pt x="167" y="359"/>
                    <a:pt x="167" y="358"/>
                  </a:cubicBezTo>
                  <a:cubicBezTo>
                    <a:pt x="171" y="346"/>
                    <a:pt x="170" y="333"/>
                    <a:pt x="173" y="319"/>
                  </a:cubicBezTo>
                  <a:cubicBezTo>
                    <a:pt x="174" y="313"/>
                    <a:pt x="173" y="306"/>
                    <a:pt x="174" y="298"/>
                  </a:cubicBezTo>
                  <a:cubicBezTo>
                    <a:pt x="176" y="287"/>
                    <a:pt x="176" y="270"/>
                    <a:pt x="174" y="258"/>
                  </a:cubicBezTo>
                  <a:cubicBezTo>
                    <a:pt x="172" y="245"/>
                    <a:pt x="173" y="232"/>
                    <a:pt x="170" y="220"/>
                  </a:cubicBezTo>
                  <a:cubicBezTo>
                    <a:pt x="167" y="204"/>
                    <a:pt x="163" y="188"/>
                    <a:pt x="157" y="174"/>
                  </a:cubicBezTo>
                  <a:cubicBezTo>
                    <a:pt x="155" y="169"/>
                    <a:pt x="151" y="163"/>
                    <a:pt x="149" y="157"/>
                  </a:cubicBezTo>
                  <a:cubicBezTo>
                    <a:pt x="143" y="147"/>
                    <a:pt x="137" y="137"/>
                    <a:pt x="129" y="130"/>
                  </a:cubicBezTo>
                  <a:cubicBezTo>
                    <a:pt x="120" y="122"/>
                    <a:pt x="101" y="108"/>
                    <a:pt x="83" y="116"/>
                  </a:cubicBezTo>
                  <a:cubicBezTo>
                    <a:pt x="79" y="117"/>
                    <a:pt x="74" y="120"/>
                    <a:pt x="70" y="123"/>
                  </a:cubicBezTo>
                  <a:cubicBezTo>
                    <a:pt x="68" y="126"/>
                    <a:pt x="66" y="128"/>
                    <a:pt x="63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1" y="132"/>
                    <a:pt x="45" y="133"/>
                    <a:pt x="40" y="134"/>
                  </a:cubicBezTo>
                  <a:cubicBezTo>
                    <a:pt x="23" y="139"/>
                    <a:pt x="10" y="149"/>
                    <a:pt x="3" y="165"/>
                  </a:cubicBezTo>
                  <a:cubicBezTo>
                    <a:pt x="1" y="169"/>
                    <a:pt x="2" y="174"/>
                    <a:pt x="0" y="179"/>
                  </a:cubicBezTo>
                  <a:cubicBezTo>
                    <a:pt x="0" y="203"/>
                    <a:pt x="12" y="216"/>
                    <a:pt x="29" y="222"/>
                  </a:cubicBezTo>
                  <a:cubicBezTo>
                    <a:pt x="29" y="230"/>
                    <a:pt x="25" y="240"/>
                    <a:pt x="28" y="249"/>
                  </a:cubicBezTo>
                  <a:cubicBezTo>
                    <a:pt x="36" y="276"/>
                    <a:pt x="69" y="290"/>
                    <a:pt x="98" y="274"/>
                  </a:cubicBezTo>
                  <a:cubicBezTo>
                    <a:pt x="111" y="267"/>
                    <a:pt x="123" y="237"/>
                    <a:pt x="106" y="225"/>
                  </a:cubicBezTo>
                  <a:cubicBezTo>
                    <a:pt x="97" y="219"/>
                    <a:pt x="83" y="221"/>
                    <a:pt x="79" y="231"/>
                  </a:cubicBezTo>
                  <a:cubicBezTo>
                    <a:pt x="78" y="234"/>
                    <a:pt x="79" y="241"/>
                    <a:pt x="78" y="243"/>
                  </a:cubicBezTo>
                  <a:cubicBezTo>
                    <a:pt x="70" y="238"/>
                    <a:pt x="66" y="223"/>
                    <a:pt x="72" y="214"/>
                  </a:cubicBezTo>
                  <a:cubicBezTo>
                    <a:pt x="79" y="201"/>
                    <a:pt x="102" y="200"/>
                    <a:pt x="115" y="208"/>
                  </a:cubicBezTo>
                  <a:cubicBezTo>
                    <a:pt x="120" y="212"/>
                    <a:pt x="126" y="222"/>
                    <a:pt x="130" y="227"/>
                  </a:cubicBezTo>
                  <a:cubicBezTo>
                    <a:pt x="142" y="244"/>
                    <a:pt x="147" y="262"/>
                    <a:pt x="152" y="287"/>
                  </a:cubicBezTo>
                  <a:cubicBezTo>
                    <a:pt x="154" y="293"/>
                    <a:pt x="155" y="303"/>
                    <a:pt x="154" y="311"/>
                  </a:cubicBezTo>
                  <a:cubicBezTo>
                    <a:pt x="153" y="319"/>
                    <a:pt x="154" y="325"/>
                    <a:pt x="153" y="332"/>
                  </a:cubicBezTo>
                  <a:cubicBezTo>
                    <a:pt x="144" y="374"/>
                    <a:pt x="134" y="401"/>
                    <a:pt x="113" y="429"/>
                  </a:cubicBezTo>
                  <a:cubicBezTo>
                    <a:pt x="108" y="437"/>
                    <a:pt x="102" y="444"/>
                    <a:pt x="96" y="451"/>
                  </a:cubicBezTo>
                  <a:cubicBezTo>
                    <a:pt x="94" y="454"/>
                    <a:pt x="92" y="458"/>
                    <a:pt x="88" y="461"/>
                  </a:cubicBezTo>
                  <a:cubicBezTo>
                    <a:pt x="88" y="461"/>
                    <a:pt x="89" y="461"/>
                    <a:pt x="89" y="461"/>
                  </a:cubicBezTo>
                  <a:cubicBezTo>
                    <a:pt x="89" y="461"/>
                    <a:pt x="89" y="461"/>
                    <a:pt x="89" y="461"/>
                  </a:cubicBezTo>
                  <a:cubicBezTo>
                    <a:pt x="104" y="458"/>
                    <a:pt x="117" y="451"/>
                    <a:pt x="129" y="446"/>
                  </a:cubicBezTo>
                  <a:cubicBezTo>
                    <a:pt x="170" y="428"/>
                    <a:pt x="200" y="393"/>
                    <a:pt x="216" y="349"/>
                  </a:cubicBezTo>
                  <a:cubicBezTo>
                    <a:pt x="227" y="321"/>
                    <a:pt x="234" y="270"/>
                    <a:pt x="255" y="252"/>
                  </a:cubicBezTo>
                  <a:cubicBezTo>
                    <a:pt x="261" y="247"/>
                    <a:pt x="275" y="241"/>
                    <a:pt x="284" y="248"/>
                  </a:cubicBezTo>
                  <a:cubicBezTo>
                    <a:pt x="293" y="254"/>
                    <a:pt x="293" y="269"/>
                    <a:pt x="285" y="275"/>
                  </a:cubicBezTo>
                  <a:cubicBezTo>
                    <a:pt x="280" y="271"/>
                    <a:pt x="279" y="265"/>
                    <a:pt x="272" y="263"/>
                  </a:cubicBezTo>
                  <a:cubicBezTo>
                    <a:pt x="260" y="261"/>
                    <a:pt x="247" y="277"/>
                    <a:pt x="250" y="289"/>
                  </a:cubicBezTo>
                  <a:cubicBezTo>
                    <a:pt x="253" y="299"/>
                    <a:pt x="260" y="304"/>
                    <a:pt x="270" y="306"/>
                  </a:cubicBezTo>
                  <a:cubicBezTo>
                    <a:pt x="279" y="307"/>
                    <a:pt x="285" y="303"/>
                    <a:pt x="290" y="300"/>
                  </a:cubicBezTo>
                  <a:cubicBezTo>
                    <a:pt x="307" y="289"/>
                    <a:pt x="318" y="262"/>
                    <a:pt x="304" y="240"/>
                  </a:cubicBezTo>
                  <a:cubicBezTo>
                    <a:pt x="302" y="236"/>
                    <a:pt x="300" y="232"/>
                    <a:pt x="296" y="230"/>
                  </a:cubicBezTo>
                  <a:cubicBezTo>
                    <a:pt x="297" y="224"/>
                    <a:pt x="302" y="217"/>
                    <a:pt x="299" y="208"/>
                  </a:cubicBezTo>
                  <a:cubicBezTo>
                    <a:pt x="295" y="197"/>
                    <a:pt x="281" y="192"/>
                    <a:pt x="267" y="197"/>
                  </a:cubicBezTo>
                  <a:cubicBezTo>
                    <a:pt x="262" y="200"/>
                    <a:pt x="259" y="204"/>
                    <a:pt x="255" y="208"/>
                  </a:cubicBezTo>
                  <a:cubicBezTo>
                    <a:pt x="244" y="207"/>
                    <a:pt x="232" y="206"/>
                    <a:pt x="227" y="214"/>
                  </a:cubicBezTo>
                  <a:cubicBezTo>
                    <a:pt x="222" y="221"/>
                    <a:pt x="225" y="230"/>
                    <a:pt x="224" y="240"/>
                  </a:cubicBezTo>
                  <a:cubicBezTo>
                    <a:pt x="222" y="255"/>
                    <a:pt x="220" y="270"/>
                    <a:pt x="219" y="285"/>
                  </a:cubicBezTo>
                  <a:cubicBezTo>
                    <a:pt x="215" y="302"/>
                    <a:pt x="212" y="319"/>
                    <a:pt x="208" y="335"/>
                  </a:cubicBezTo>
                  <a:cubicBezTo>
                    <a:pt x="195" y="378"/>
                    <a:pt x="171" y="411"/>
                    <a:pt x="138" y="434"/>
                  </a:cubicBezTo>
                  <a:cubicBezTo>
                    <a:pt x="137" y="434"/>
                    <a:pt x="137" y="434"/>
                    <a:pt x="137" y="433"/>
                  </a:cubicBezTo>
                  <a:cubicBezTo>
                    <a:pt x="138" y="432"/>
                    <a:pt x="139" y="431"/>
                    <a:pt x="140" y="430"/>
                  </a:cubicBezTo>
                  <a:cubicBezTo>
                    <a:pt x="142" y="426"/>
                    <a:pt x="147" y="423"/>
                    <a:pt x="149" y="420"/>
                  </a:cubicBezTo>
                  <a:cubicBezTo>
                    <a:pt x="157" y="410"/>
                    <a:pt x="165" y="400"/>
                    <a:pt x="171" y="389"/>
                  </a:cubicBezTo>
                  <a:cubicBezTo>
                    <a:pt x="179" y="374"/>
                    <a:pt x="186" y="359"/>
                    <a:pt x="193" y="342"/>
                  </a:cubicBezTo>
                  <a:cubicBezTo>
                    <a:pt x="196" y="334"/>
                    <a:pt x="198" y="325"/>
                    <a:pt x="201" y="317"/>
                  </a:cubicBezTo>
                  <a:cubicBezTo>
                    <a:pt x="205" y="304"/>
                    <a:pt x="206" y="287"/>
                    <a:pt x="209" y="275"/>
                  </a:cubicBezTo>
                  <a:cubicBezTo>
                    <a:pt x="211" y="266"/>
                    <a:pt x="210" y="259"/>
                    <a:pt x="211" y="250"/>
                  </a:cubicBezTo>
                  <a:cubicBezTo>
                    <a:pt x="216" y="226"/>
                    <a:pt x="214" y="197"/>
                    <a:pt x="214" y="170"/>
                  </a:cubicBezTo>
                  <a:cubicBezTo>
                    <a:pt x="213" y="157"/>
                    <a:pt x="213" y="143"/>
                    <a:pt x="212" y="130"/>
                  </a:cubicBezTo>
                  <a:cubicBezTo>
                    <a:pt x="214" y="119"/>
                    <a:pt x="218" y="110"/>
                    <a:pt x="224" y="102"/>
                  </a:cubicBezTo>
                  <a:cubicBezTo>
                    <a:pt x="237" y="84"/>
                    <a:pt x="269" y="83"/>
                    <a:pt x="285" y="100"/>
                  </a:cubicBezTo>
                  <a:cubicBezTo>
                    <a:pt x="296" y="111"/>
                    <a:pt x="289" y="126"/>
                    <a:pt x="277" y="132"/>
                  </a:cubicBezTo>
                  <a:cubicBezTo>
                    <a:pt x="277" y="132"/>
                    <a:pt x="277" y="132"/>
                    <a:pt x="277" y="132"/>
                  </a:cubicBezTo>
                  <a:cubicBezTo>
                    <a:pt x="277" y="108"/>
                    <a:pt x="260" y="101"/>
                    <a:pt x="246" y="116"/>
                  </a:cubicBezTo>
                  <a:cubicBezTo>
                    <a:pt x="244" y="119"/>
                    <a:pt x="243" y="123"/>
                    <a:pt x="241" y="127"/>
                  </a:cubicBezTo>
                  <a:cubicBezTo>
                    <a:pt x="234" y="148"/>
                    <a:pt x="247" y="160"/>
                    <a:pt x="264" y="164"/>
                  </a:cubicBezTo>
                  <a:cubicBezTo>
                    <a:pt x="284" y="168"/>
                    <a:pt x="307" y="154"/>
                    <a:pt x="312" y="142"/>
                  </a:cubicBezTo>
                  <a:cubicBezTo>
                    <a:pt x="316" y="134"/>
                    <a:pt x="317" y="126"/>
                    <a:pt x="320" y="117"/>
                  </a:cubicBezTo>
                  <a:cubicBezTo>
                    <a:pt x="320" y="115"/>
                    <a:pt x="321" y="113"/>
                    <a:pt x="322" y="111"/>
                  </a:cubicBezTo>
                  <a:cubicBezTo>
                    <a:pt x="322" y="102"/>
                    <a:pt x="322" y="94"/>
                    <a:pt x="322" y="85"/>
                  </a:cubicBezTo>
                </a:path>
              </a:pathLst>
            </a:custGeom>
            <a:solidFill>
              <a:srgbClr val="C0A156">
                <a:alpha val="21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05" name="渔舟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6619">
            <a:off x="3745395" y="5611959"/>
            <a:ext cx="1143236" cy="932416"/>
          </a:xfrm>
          <a:prstGeom prst="rect">
            <a:avLst/>
          </a:prstGeom>
        </p:spPr>
      </p:pic>
      <p:pic>
        <p:nvPicPr>
          <p:cNvPr id="4" name="笔触" hidden="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46358" y="1734671"/>
            <a:ext cx="3699284" cy="3388658"/>
          </a:xfrm>
          <a:prstGeom prst="rect">
            <a:avLst/>
          </a:prstGeom>
        </p:spPr>
      </p:pic>
      <p:grpSp>
        <p:nvGrpSpPr>
          <p:cNvPr id="65" name="文字：美" hidden="1"/>
          <p:cNvGrpSpPr/>
          <p:nvPr/>
        </p:nvGrpSpPr>
        <p:grpSpPr>
          <a:xfrm>
            <a:off x="5335177" y="1984274"/>
            <a:ext cx="1959888" cy="2155878"/>
            <a:chOff x="5651932" y="2002971"/>
            <a:chExt cx="2049892" cy="2254882"/>
          </a:xfrm>
          <a:gradFill>
            <a:gsLst>
              <a:gs pos="21000">
                <a:srgbClr val="3A0404"/>
              </a:gs>
              <a:gs pos="100000">
                <a:srgbClr val="C0A156"/>
              </a:gs>
            </a:gsLst>
            <a:path path="circle">
              <a:fillToRect l="100000" t="100000"/>
            </a:path>
          </a:gradFill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6" name="Freeform 5"/>
            <p:cNvSpPr>
              <a:spLocks/>
            </p:cNvSpPr>
            <p:nvPr/>
          </p:nvSpPr>
          <p:spPr bwMode="auto">
            <a:xfrm>
              <a:off x="6288477" y="2175593"/>
              <a:ext cx="374914" cy="254888"/>
            </a:xfrm>
            <a:custGeom>
              <a:avLst/>
              <a:gdLst>
                <a:gd name="T0" fmla="*/ 61 w 117"/>
                <a:gd name="T1" fmla="*/ 80 h 80"/>
                <a:gd name="T2" fmla="*/ 66 w 117"/>
                <a:gd name="T3" fmla="*/ 79 h 80"/>
                <a:gd name="T4" fmla="*/ 72 w 117"/>
                <a:gd name="T5" fmla="*/ 75 h 80"/>
                <a:gd name="T6" fmla="*/ 73 w 117"/>
                <a:gd name="T7" fmla="*/ 72 h 80"/>
                <a:gd name="T8" fmla="*/ 74 w 117"/>
                <a:gd name="T9" fmla="*/ 72 h 80"/>
                <a:gd name="T10" fmla="*/ 75 w 117"/>
                <a:gd name="T11" fmla="*/ 73 h 80"/>
                <a:gd name="T12" fmla="*/ 76 w 117"/>
                <a:gd name="T13" fmla="*/ 71 h 80"/>
                <a:gd name="T14" fmla="*/ 78 w 117"/>
                <a:gd name="T15" fmla="*/ 69 h 80"/>
                <a:gd name="T16" fmla="*/ 76 w 117"/>
                <a:gd name="T17" fmla="*/ 70 h 80"/>
                <a:gd name="T18" fmla="*/ 73 w 117"/>
                <a:gd name="T19" fmla="*/ 70 h 80"/>
                <a:gd name="T20" fmla="*/ 76 w 117"/>
                <a:gd name="T21" fmla="*/ 67 h 80"/>
                <a:gd name="T22" fmla="*/ 75 w 117"/>
                <a:gd name="T23" fmla="*/ 65 h 80"/>
                <a:gd name="T24" fmla="*/ 80 w 117"/>
                <a:gd name="T25" fmla="*/ 62 h 80"/>
                <a:gd name="T26" fmla="*/ 84 w 117"/>
                <a:gd name="T27" fmla="*/ 58 h 80"/>
                <a:gd name="T28" fmla="*/ 85 w 117"/>
                <a:gd name="T29" fmla="*/ 55 h 80"/>
                <a:gd name="T30" fmla="*/ 85 w 117"/>
                <a:gd name="T31" fmla="*/ 53 h 80"/>
                <a:gd name="T32" fmla="*/ 81 w 117"/>
                <a:gd name="T33" fmla="*/ 56 h 80"/>
                <a:gd name="T34" fmla="*/ 80 w 117"/>
                <a:gd name="T35" fmla="*/ 55 h 80"/>
                <a:gd name="T36" fmla="*/ 83 w 117"/>
                <a:gd name="T37" fmla="*/ 54 h 80"/>
                <a:gd name="T38" fmla="*/ 84 w 117"/>
                <a:gd name="T39" fmla="*/ 51 h 80"/>
                <a:gd name="T40" fmla="*/ 87 w 117"/>
                <a:gd name="T41" fmla="*/ 47 h 80"/>
                <a:gd name="T42" fmla="*/ 92 w 117"/>
                <a:gd name="T43" fmla="*/ 43 h 80"/>
                <a:gd name="T44" fmla="*/ 94 w 117"/>
                <a:gd name="T45" fmla="*/ 40 h 80"/>
                <a:gd name="T46" fmla="*/ 93 w 117"/>
                <a:gd name="T47" fmla="*/ 40 h 80"/>
                <a:gd name="T48" fmla="*/ 90 w 117"/>
                <a:gd name="T49" fmla="*/ 41 h 80"/>
                <a:gd name="T50" fmla="*/ 86 w 117"/>
                <a:gd name="T51" fmla="*/ 44 h 80"/>
                <a:gd name="T52" fmla="*/ 85 w 117"/>
                <a:gd name="T53" fmla="*/ 45 h 80"/>
                <a:gd name="T54" fmla="*/ 85 w 117"/>
                <a:gd name="T55" fmla="*/ 42 h 80"/>
                <a:gd name="T56" fmla="*/ 88 w 117"/>
                <a:gd name="T57" fmla="*/ 40 h 80"/>
                <a:gd name="T58" fmla="*/ 88 w 117"/>
                <a:gd name="T59" fmla="*/ 38 h 80"/>
                <a:gd name="T60" fmla="*/ 90 w 117"/>
                <a:gd name="T61" fmla="*/ 36 h 80"/>
                <a:gd name="T62" fmla="*/ 93 w 117"/>
                <a:gd name="T63" fmla="*/ 33 h 80"/>
                <a:gd name="T64" fmla="*/ 97 w 117"/>
                <a:gd name="T65" fmla="*/ 30 h 80"/>
                <a:gd name="T66" fmla="*/ 94 w 117"/>
                <a:gd name="T67" fmla="*/ 31 h 80"/>
                <a:gd name="T68" fmla="*/ 95 w 117"/>
                <a:gd name="T69" fmla="*/ 27 h 80"/>
                <a:gd name="T70" fmla="*/ 99 w 117"/>
                <a:gd name="T71" fmla="*/ 24 h 80"/>
                <a:gd name="T72" fmla="*/ 101 w 117"/>
                <a:gd name="T73" fmla="*/ 23 h 80"/>
                <a:gd name="T74" fmla="*/ 103 w 117"/>
                <a:gd name="T75" fmla="*/ 20 h 80"/>
                <a:gd name="T76" fmla="*/ 103 w 117"/>
                <a:gd name="T77" fmla="*/ 20 h 80"/>
                <a:gd name="T78" fmla="*/ 100 w 117"/>
                <a:gd name="T79" fmla="*/ 21 h 80"/>
                <a:gd name="T80" fmla="*/ 100 w 117"/>
                <a:gd name="T81" fmla="*/ 21 h 80"/>
                <a:gd name="T82" fmla="*/ 100 w 117"/>
                <a:gd name="T83" fmla="*/ 19 h 80"/>
                <a:gd name="T84" fmla="*/ 105 w 117"/>
                <a:gd name="T85" fmla="*/ 11 h 80"/>
                <a:gd name="T86" fmla="*/ 106 w 117"/>
                <a:gd name="T87" fmla="*/ 10 h 80"/>
                <a:gd name="T88" fmla="*/ 110 w 117"/>
                <a:gd name="T89" fmla="*/ 7 h 80"/>
                <a:gd name="T90" fmla="*/ 111 w 117"/>
                <a:gd name="T91" fmla="*/ 6 h 80"/>
                <a:gd name="T92" fmla="*/ 111 w 117"/>
                <a:gd name="T93" fmla="*/ 6 h 80"/>
                <a:gd name="T94" fmla="*/ 112 w 117"/>
                <a:gd name="T95" fmla="*/ 4 h 80"/>
                <a:gd name="T96" fmla="*/ 114 w 117"/>
                <a:gd name="T97" fmla="*/ 3 h 80"/>
                <a:gd name="T98" fmla="*/ 117 w 117"/>
                <a:gd name="T99" fmla="*/ 0 h 80"/>
                <a:gd name="T100" fmla="*/ 114 w 117"/>
                <a:gd name="T101" fmla="*/ 1 h 80"/>
                <a:gd name="T102" fmla="*/ 111 w 117"/>
                <a:gd name="T103" fmla="*/ 3 h 80"/>
                <a:gd name="T104" fmla="*/ 109 w 117"/>
                <a:gd name="T105" fmla="*/ 2 h 80"/>
                <a:gd name="T106" fmla="*/ 104 w 117"/>
                <a:gd name="T107" fmla="*/ 5 h 80"/>
                <a:gd name="T108" fmla="*/ 85 w 117"/>
                <a:gd name="T109" fmla="*/ 17 h 80"/>
                <a:gd name="T110" fmla="*/ 45 w 117"/>
                <a:gd name="T111" fmla="*/ 3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7" h="80">
                  <a:moveTo>
                    <a:pt x="26" y="72"/>
                  </a:moveTo>
                  <a:cubicBezTo>
                    <a:pt x="35" y="78"/>
                    <a:pt x="47" y="80"/>
                    <a:pt x="58" y="80"/>
                  </a:cubicBezTo>
                  <a:cubicBezTo>
                    <a:pt x="58" y="80"/>
                    <a:pt x="59" y="80"/>
                    <a:pt x="59" y="80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61" y="80"/>
                    <a:pt x="61" y="80"/>
                    <a:pt x="61" y="80"/>
                  </a:cubicBezTo>
                  <a:cubicBezTo>
                    <a:pt x="62" y="80"/>
                    <a:pt x="62" y="80"/>
                    <a:pt x="62" y="80"/>
                  </a:cubicBezTo>
                  <a:cubicBezTo>
                    <a:pt x="62" y="80"/>
                    <a:pt x="62" y="80"/>
                    <a:pt x="62" y="80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66" y="79"/>
                    <a:pt x="66" y="79"/>
                    <a:pt x="66" y="79"/>
                  </a:cubicBezTo>
                  <a:cubicBezTo>
                    <a:pt x="67" y="78"/>
                    <a:pt x="67" y="78"/>
                    <a:pt x="67" y="78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71" y="76"/>
                    <a:pt x="71" y="76"/>
                    <a:pt x="71" y="76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2" y="75"/>
                    <a:pt x="72" y="75"/>
                    <a:pt x="72" y="75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3" y="74"/>
                    <a:pt x="73" y="74"/>
                    <a:pt x="73" y="74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3"/>
                    <a:pt x="75" y="73"/>
                  </a:cubicBezTo>
                  <a:cubicBezTo>
                    <a:pt x="75" y="73"/>
                    <a:pt x="75" y="73"/>
                    <a:pt x="75" y="73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1"/>
                    <a:pt x="76" y="71"/>
                    <a:pt x="76" y="71"/>
                  </a:cubicBezTo>
                  <a:cubicBezTo>
                    <a:pt x="77" y="71"/>
                    <a:pt x="77" y="71"/>
                    <a:pt x="77" y="71"/>
                  </a:cubicBezTo>
                  <a:cubicBezTo>
                    <a:pt x="76" y="71"/>
                    <a:pt x="76" y="71"/>
                    <a:pt x="76" y="71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77" y="68"/>
                    <a:pt x="77" y="68"/>
                    <a:pt x="77" y="68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5" y="70"/>
                    <a:pt x="75" y="70"/>
                    <a:pt x="75" y="70"/>
                  </a:cubicBezTo>
                  <a:cubicBezTo>
                    <a:pt x="74" y="70"/>
                    <a:pt x="74" y="70"/>
                    <a:pt x="74" y="70"/>
                  </a:cubicBezTo>
                  <a:cubicBezTo>
                    <a:pt x="74" y="70"/>
                    <a:pt x="74" y="70"/>
                    <a:pt x="74" y="70"/>
                  </a:cubicBez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3" y="71"/>
                    <a:pt x="73" y="71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73" y="70"/>
                    <a:pt x="73" y="70"/>
                    <a:pt x="73" y="70"/>
                  </a:cubicBezTo>
                  <a:cubicBezTo>
                    <a:pt x="73" y="70"/>
                    <a:pt x="73" y="70"/>
                    <a:pt x="73" y="70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5" y="68"/>
                    <a:pt x="75" y="68"/>
                    <a:pt x="75" y="68"/>
                  </a:cubicBezTo>
                  <a:cubicBezTo>
                    <a:pt x="75" y="67"/>
                    <a:pt x="75" y="67"/>
                    <a:pt x="75" y="67"/>
                  </a:cubicBezTo>
                  <a:cubicBezTo>
                    <a:pt x="75" y="67"/>
                    <a:pt x="75" y="67"/>
                    <a:pt x="75" y="67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5" y="65"/>
                    <a:pt x="75" y="65"/>
                    <a:pt x="75" y="65"/>
                  </a:cubicBezTo>
                  <a:cubicBezTo>
                    <a:pt x="75" y="65"/>
                    <a:pt x="75" y="65"/>
                    <a:pt x="75" y="65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77" y="65"/>
                    <a:pt x="77" y="65"/>
                    <a:pt x="77" y="6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78" y="63"/>
                    <a:pt x="78" y="63"/>
                    <a:pt x="78" y="63"/>
                  </a:cubicBezTo>
                  <a:cubicBezTo>
                    <a:pt x="79" y="62"/>
                    <a:pt x="79" y="62"/>
                    <a:pt x="79" y="62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4" y="58"/>
                    <a:pt x="84" y="58"/>
                    <a:pt x="84" y="58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5" y="56"/>
                    <a:pt x="85" y="56"/>
                    <a:pt x="85" y="56"/>
                  </a:cubicBezTo>
                  <a:cubicBezTo>
                    <a:pt x="85" y="56"/>
                    <a:pt x="85" y="56"/>
                    <a:pt x="85" y="56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3"/>
                    <a:pt x="85" y="53"/>
                    <a:pt x="85" y="53"/>
                  </a:cubicBezTo>
                  <a:cubicBezTo>
                    <a:pt x="85" y="53"/>
                    <a:pt x="85" y="53"/>
                    <a:pt x="85" y="53"/>
                  </a:cubicBezTo>
                  <a:cubicBezTo>
                    <a:pt x="85" y="53"/>
                    <a:pt x="85" y="53"/>
                    <a:pt x="85" y="53"/>
                  </a:cubicBezTo>
                  <a:cubicBezTo>
                    <a:pt x="85" y="53"/>
                    <a:pt x="85" y="53"/>
                    <a:pt x="85" y="53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1" y="55"/>
                    <a:pt x="81" y="55"/>
                    <a:pt x="81" y="55"/>
                  </a:cubicBezTo>
                  <a:cubicBezTo>
                    <a:pt x="81" y="55"/>
                    <a:pt x="81" y="55"/>
                    <a:pt x="81" y="55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2"/>
                    <a:pt x="83" y="52"/>
                    <a:pt x="83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3" y="51"/>
                    <a:pt x="83" y="51"/>
                    <a:pt x="83" y="51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87" y="48"/>
                    <a:pt x="87" y="48"/>
                    <a:pt x="87" y="48"/>
                  </a:cubicBezTo>
                  <a:cubicBezTo>
                    <a:pt x="87" y="48"/>
                    <a:pt x="87" y="48"/>
                    <a:pt x="87" y="48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9" y="46"/>
                    <a:pt x="89" y="46"/>
                    <a:pt x="89" y="46"/>
                  </a:cubicBezTo>
                  <a:cubicBezTo>
                    <a:pt x="90" y="45"/>
                    <a:pt x="90" y="45"/>
                    <a:pt x="90" y="45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1"/>
                    <a:pt x="92" y="41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4" y="40"/>
                    <a:pt x="94" y="40"/>
                    <a:pt x="94" y="40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4" y="40"/>
                    <a:pt x="94" y="40"/>
                    <a:pt x="94" y="40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92" y="41"/>
                    <a:pt x="92" y="41"/>
                    <a:pt x="92" y="41"/>
                  </a:cubicBezTo>
                  <a:cubicBezTo>
                    <a:pt x="92" y="41"/>
                    <a:pt x="92" y="41"/>
                    <a:pt x="92" y="41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0" y="41"/>
                    <a:pt x="90" y="41"/>
                    <a:pt x="90" y="41"/>
                  </a:cubicBezTo>
                  <a:cubicBezTo>
                    <a:pt x="90" y="41"/>
                    <a:pt x="90" y="41"/>
                    <a:pt x="90" y="41"/>
                  </a:cubicBezTo>
                  <a:cubicBezTo>
                    <a:pt x="90" y="41"/>
                    <a:pt x="90" y="41"/>
                    <a:pt x="90" y="41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88" y="43"/>
                    <a:pt x="88" y="43"/>
                    <a:pt x="88" y="43"/>
                  </a:cubicBezTo>
                  <a:cubicBezTo>
                    <a:pt x="88" y="43"/>
                    <a:pt x="88" y="43"/>
                    <a:pt x="88" y="43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5" y="44"/>
                    <a:pt x="85" y="44"/>
                    <a:pt x="85" y="44"/>
                  </a:cubicBezTo>
                  <a:cubicBezTo>
                    <a:pt x="85" y="44"/>
                    <a:pt x="85" y="44"/>
                    <a:pt x="85" y="44"/>
                  </a:cubicBezTo>
                  <a:cubicBezTo>
                    <a:pt x="85" y="45"/>
                    <a:pt x="85" y="45"/>
                    <a:pt x="85" y="45"/>
                  </a:cubicBezTo>
                  <a:cubicBezTo>
                    <a:pt x="85" y="45"/>
                    <a:pt x="85" y="45"/>
                    <a:pt x="85" y="45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84" y="44"/>
                    <a:pt x="84" y="43"/>
                    <a:pt x="85" y="43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87" y="40"/>
                    <a:pt x="87" y="40"/>
                    <a:pt x="87" y="40"/>
                  </a:cubicBezTo>
                  <a:cubicBezTo>
                    <a:pt x="87" y="40"/>
                    <a:pt x="87" y="40"/>
                    <a:pt x="87" y="40"/>
                  </a:cubicBezTo>
                  <a:cubicBezTo>
                    <a:pt x="86" y="40"/>
                    <a:pt x="86" y="40"/>
                    <a:pt x="86" y="40"/>
                  </a:cubicBezTo>
                  <a:cubicBezTo>
                    <a:pt x="86" y="40"/>
                    <a:pt x="86" y="40"/>
                    <a:pt x="86" y="40"/>
                  </a:cubicBezTo>
                  <a:cubicBezTo>
                    <a:pt x="87" y="40"/>
                    <a:pt x="87" y="39"/>
                    <a:pt x="87" y="39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90" y="36"/>
                    <a:pt x="90" y="36"/>
                    <a:pt x="90" y="36"/>
                  </a:cubicBezTo>
                  <a:cubicBezTo>
                    <a:pt x="90" y="36"/>
                    <a:pt x="90" y="36"/>
                    <a:pt x="90" y="36"/>
                  </a:cubicBezTo>
                  <a:cubicBezTo>
                    <a:pt x="91" y="36"/>
                    <a:pt x="91" y="36"/>
                    <a:pt x="91" y="36"/>
                  </a:cubicBezTo>
                  <a:cubicBezTo>
                    <a:pt x="91" y="35"/>
                    <a:pt x="91" y="35"/>
                    <a:pt x="91" y="35"/>
                  </a:cubicBezTo>
                  <a:cubicBezTo>
                    <a:pt x="91" y="35"/>
                    <a:pt x="91" y="35"/>
                    <a:pt x="91" y="35"/>
                  </a:cubicBezTo>
                  <a:cubicBezTo>
                    <a:pt x="92" y="35"/>
                    <a:pt x="92" y="35"/>
                    <a:pt x="92" y="35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7" y="31"/>
                    <a:pt x="97" y="31"/>
                    <a:pt x="97" y="31"/>
                  </a:cubicBezTo>
                  <a:cubicBezTo>
                    <a:pt x="97" y="30"/>
                    <a:pt x="97" y="30"/>
                    <a:pt x="97" y="30"/>
                  </a:cubicBezTo>
                  <a:cubicBezTo>
                    <a:pt x="98" y="30"/>
                    <a:pt x="98" y="30"/>
                    <a:pt x="98" y="30"/>
                  </a:cubicBezTo>
                  <a:cubicBezTo>
                    <a:pt x="97" y="30"/>
                    <a:pt x="97" y="30"/>
                    <a:pt x="97" y="30"/>
                  </a:cubicBezTo>
                  <a:cubicBezTo>
                    <a:pt x="97" y="30"/>
                    <a:pt x="97" y="30"/>
                    <a:pt x="97" y="30"/>
                  </a:cubicBezTo>
                  <a:cubicBezTo>
                    <a:pt x="96" y="30"/>
                    <a:pt x="96" y="30"/>
                    <a:pt x="96" y="30"/>
                  </a:cubicBezTo>
                  <a:cubicBezTo>
                    <a:pt x="96" y="30"/>
                    <a:pt x="96" y="30"/>
                    <a:pt x="96" y="30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5" y="31"/>
                    <a:pt x="95" y="31"/>
                    <a:pt x="95" y="31"/>
                  </a:cubicBezTo>
                  <a:cubicBezTo>
                    <a:pt x="95" y="31"/>
                    <a:pt x="95" y="31"/>
                    <a:pt x="95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32"/>
                    <a:pt x="94" y="32"/>
                    <a:pt x="94" y="32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3"/>
                    <a:pt x="91" y="33"/>
                    <a:pt x="91" y="33"/>
                  </a:cubicBezTo>
                  <a:cubicBezTo>
                    <a:pt x="91" y="33"/>
                    <a:pt x="91" y="33"/>
                    <a:pt x="91" y="33"/>
                  </a:cubicBezTo>
                  <a:cubicBezTo>
                    <a:pt x="92" y="31"/>
                    <a:pt x="93" y="29"/>
                    <a:pt x="95" y="27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7" y="25"/>
                    <a:pt x="97" y="25"/>
                    <a:pt x="97" y="25"/>
                  </a:cubicBezTo>
                  <a:cubicBezTo>
                    <a:pt x="97" y="25"/>
                    <a:pt x="97" y="25"/>
                    <a:pt x="97" y="25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1" y="22"/>
                    <a:pt x="101" y="22"/>
                    <a:pt x="101" y="22"/>
                  </a:cubicBezTo>
                  <a:cubicBezTo>
                    <a:pt x="101" y="22"/>
                    <a:pt x="101" y="22"/>
                    <a:pt x="101" y="22"/>
                  </a:cubicBezTo>
                  <a:cubicBezTo>
                    <a:pt x="102" y="22"/>
                    <a:pt x="102" y="22"/>
                    <a:pt x="102" y="22"/>
                  </a:cubicBezTo>
                  <a:cubicBezTo>
                    <a:pt x="102" y="21"/>
                    <a:pt x="102" y="21"/>
                    <a:pt x="102" y="21"/>
                  </a:cubicBezTo>
                  <a:cubicBezTo>
                    <a:pt x="102" y="21"/>
                    <a:pt x="102" y="21"/>
                    <a:pt x="102" y="21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4" y="20"/>
                    <a:pt x="104" y="20"/>
                    <a:pt x="104" y="20"/>
                  </a:cubicBezTo>
                  <a:cubicBezTo>
                    <a:pt x="104" y="20"/>
                    <a:pt x="104" y="20"/>
                    <a:pt x="104" y="20"/>
                  </a:cubicBezTo>
                  <a:cubicBezTo>
                    <a:pt x="104" y="19"/>
                    <a:pt x="104" y="19"/>
                    <a:pt x="104" y="19"/>
                  </a:cubicBezTo>
                  <a:cubicBezTo>
                    <a:pt x="104" y="19"/>
                    <a:pt x="104" y="19"/>
                    <a:pt x="104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2" y="20"/>
                    <a:pt x="102" y="20"/>
                    <a:pt x="102" y="20"/>
                  </a:cubicBezTo>
                  <a:cubicBezTo>
                    <a:pt x="102" y="20"/>
                    <a:pt x="102" y="20"/>
                    <a:pt x="102" y="20"/>
                  </a:cubicBezTo>
                  <a:cubicBezTo>
                    <a:pt x="102" y="21"/>
                    <a:pt x="102" y="21"/>
                    <a:pt x="102" y="21"/>
                  </a:cubicBezTo>
                  <a:cubicBezTo>
                    <a:pt x="101" y="21"/>
                    <a:pt x="101" y="21"/>
                    <a:pt x="101" y="21"/>
                  </a:cubicBezTo>
                  <a:cubicBezTo>
                    <a:pt x="101" y="21"/>
                    <a:pt x="101" y="21"/>
                    <a:pt x="101" y="21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0" y="22"/>
                    <a:pt x="100" y="22"/>
                    <a:pt x="100" y="22"/>
                  </a:cubicBezTo>
                  <a:cubicBezTo>
                    <a:pt x="100" y="22"/>
                    <a:pt x="100" y="22"/>
                    <a:pt x="100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101" y="18"/>
                    <a:pt x="101" y="18"/>
                    <a:pt x="101" y="18"/>
                  </a:cubicBezTo>
                  <a:cubicBezTo>
                    <a:pt x="101" y="18"/>
                    <a:pt x="101" y="18"/>
                    <a:pt x="101" y="18"/>
                  </a:cubicBezTo>
                  <a:cubicBezTo>
                    <a:pt x="101" y="18"/>
                    <a:pt x="101" y="18"/>
                    <a:pt x="101" y="18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2" y="16"/>
                    <a:pt x="103" y="13"/>
                    <a:pt x="105" y="11"/>
                  </a:cubicBezTo>
                  <a:cubicBezTo>
                    <a:pt x="105" y="11"/>
                    <a:pt x="105" y="11"/>
                    <a:pt x="105" y="11"/>
                  </a:cubicBezTo>
                  <a:cubicBezTo>
                    <a:pt x="105" y="11"/>
                    <a:pt x="105" y="11"/>
                    <a:pt x="105" y="11"/>
                  </a:cubicBezTo>
                  <a:cubicBezTo>
                    <a:pt x="105" y="11"/>
                    <a:pt x="105" y="11"/>
                    <a:pt x="105" y="11"/>
                  </a:cubicBezTo>
                  <a:cubicBezTo>
                    <a:pt x="105" y="10"/>
                    <a:pt x="105" y="10"/>
                    <a:pt x="105" y="10"/>
                  </a:cubicBezTo>
                  <a:cubicBezTo>
                    <a:pt x="105" y="10"/>
                    <a:pt x="105" y="10"/>
                    <a:pt x="105" y="10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10" y="7"/>
                    <a:pt x="110" y="7"/>
                    <a:pt x="110" y="7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7"/>
                    <a:pt x="111" y="7"/>
                    <a:pt x="111" y="7"/>
                  </a:cubicBezTo>
                  <a:cubicBezTo>
                    <a:pt x="111" y="7"/>
                    <a:pt x="111" y="7"/>
                    <a:pt x="111" y="7"/>
                  </a:cubicBezTo>
                  <a:cubicBezTo>
                    <a:pt x="111" y="7"/>
                    <a:pt x="111" y="7"/>
                    <a:pt x="111" y="7"/>
                  </a:cubicBezTo>
                  <a:cubicBezTo>
                    <a:pt x="111" y="7"/>
                    <a:pt x="111" y="7"/>
                    <a:pt x="111" y="7"/>
                  </a:cubicBezTo>
                  <a:cubicBezTo>
                    <a:pt x="111" y="7"/>
                    <a:pt x="111" y="7"/>
                    <a:pt x="111" y="7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5" y="2"/>
                    <a:pt x="115" y="2"/>
                    <a:pt x="115" y="2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7" y="4"/>
                    <a:pt x="107" y="4"/>
                    <a:pt x="107" y="4"/>
                  </a:cubicBezTo>
                  <a:cubicBezTo>
                    <a:pt x="107" y="4"/>
                    <a:pt x="107" y="4"/>
                    <a:pt x="107" y="4"/>
                  </a:cubicBezTo>
                  <a:cubicBezTo>
                    <a:pt x="106" y="4"/>
                    <a:pt x="106" y="4"/>
                    <a:pt x="106" y="4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4" y="5"/>
                    <a:pt x="104" y="5"/>
                    <a:pt x="104" y="5"/>
                  </a:cubicBezTo>
                  <a:cubicBezTo>
                    <a:pt x="103" y="6"/>
                    <a:pt x="103" y="6"/>
                    <a:pt x="103" y="6"/>
                  </a:cubicBezTo>
                  <a:cubicBezTo>
                    <a:pt x="101" y="7"/>
                    <a:pt x="101" y="7"/>
                    <a:pt x="101" y="7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5" y="17"/>
                    <a:pt x="85" y="17"/>
                    <a:pt x="85" y="17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69" y="25"/>
                    <a:pt x="58" y="30"/>
                    <a:pt x="46" y="36"/>
                  </a:cubicBezTo>
                  <a:cubicBezTo>
                    <a:pt x="46" y="37"/>
                    <a:pt x="46" y="37"/>
                    <a:pt x="46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34" y="24"/>
                    <a:pt x="20" y="17"/>
                    <a:pt x="0" y="16"/>
                  </a:cubicBezTo>
                  <a:cubicBezTo>
                    <a:pt x="7" y="21"/>
                    <a:pt x="12" y="25"/>
                    <a:pt x="18" y="29"/>
                  </a:cubicBezTo>
                  <a:cubicBezTo>
                    <a:pt x="8" y="41"/>
                    <a:pt x="11" y="62"/>
                    <a:pt x="26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"/>
            <p:cNvSpPr>
              <a:spLocks/>
            </p:cNvSpPr>
            <p:nvPr/>
          </p:nvSpPr>
          <p:spPr bwMode="auto">
            <a:xfrm>
              <a:off x="6423339" y="3277411"/>
              <a:ext cx="91706" cy="44505"/>
            </a:xfrm>
            <a:custGeom>
              <a:avLst/>
              <a:gdLst>
                <a:gd name="T0" fmla="*/ 0 w 29"/>
                <a:gd name="T1" fmla="*/ 14 h 14"/>
                <a:gd name="T2" fmla="*/ 29 w 29"/>
                <a:gd name="T3" fmla="*/ 14 h 14"/>
                <a:gd name="T4" fmla="*/ 0 w 2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cubicBezTo>
                    <a:pt x="10" y="14"/>
                    <a:pt x="19" y="14"/>
                    <a:pt x="29" y="14"/>
                  </a:cubicBezTo>
                  <a:cubicBezTo>
                    <a:pt x="19" y="0"/>
                    <a:pt x="10" y="12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7"/>
            <p:cNvSpPr>
              <a:spLocks noEditPoints="1"/>
            </p:cNvSpPr>
            <p:nvPr/>
          </p:nvSpPr>
          <p:spPr bwMode="auto">
            <a:xfrm>
              <a:off x="5651932" y="2002971"/>
              <a:ext cx="2049892" cy="2146992"/>
            </a:xfrm>
            <a:custGeom>
              <a:avLst/>
              <a:gdLst>
                <a:gd name="T0" fmla="*/ 373 w 641"/>
                <a:gd name="T1" fmla="*/ 129 h 672"/>
                <a:gd name="T2" fmla="*/ 368 w 641"/>
                <a:gd name="T3" fmla="*/ 135 h 672"/>
                <a:gd name="T4" fmla="*/ 361 w 641"/>
                <a:gd name="T5" fmla="*/ 148 h 672"/>
                <a:gd name="T6" fmla="*/ 366 w 641"/>
                <a:gd name="T7" fmla="*/ 144 h 672"/>
                <a:gd name="T8" fmla="*/ 373 w 641"/>
                <a:gd name="T9" fmla="*/ 136 h 672"/>
                <a:gd name="T10" fmla="*/ 374 w 641"/>
                <a:gd name="T11" fmla="*/ 133 h 672"/>
                <a:gd name="T12" fmla="*/ 387 w 641"/>
                <a:gd name="T13" fmla="*/ 116 h 672"/>
                <a:gd name="T14" fmla="*/ 386 w 641"/>
                <a:gd name="T15" fmla="*/ 115 h 672"/>
                <a:gd name="T16" fmla="*/ 425 w 641"/>
                <a:gd name="T17" fmla="*/ 66 h 672"/>
                <a:gd name="T18" fmla="*/ 431 w 641"/>
                <a:gd name="T19" fmla="*/ 54 h 672"/>
                <a:gd name="T20" fmla="*/ 431 w 641"/>
                <a:gd name="T21" fmla="*/ 47 h 672"/>
                <a:gd name="T22" fmla="*/ 427 w 641"/>
                <a:gd name="T23" fmla="*/ 36 h 672"/>
                <a:gd name="T24" fmla="*/ 422 w 641"/>
                <a:gd name="T25" fmla="*/ 24 h 672"/>
                <a:gd name="T26" fmla="*/ 373 w 641"/>
                <a:gd name="T27" fmla="*/ 71 h 672"/>
                <a:gd name="T28" fmla="*/ 356 w 641"/>
                <a:gd name="T29" fmla="*/ 102 h 672"/>
                <a:gd name="T30" fmla="*/ 354 w 641"/>
                <a:gd name="T31" fmla="*/ 106 h 672"/>
                <a:gd name="T32" fmla="*/ 348 w 641"/>
                <a:gd name="T33" fmla="*/ 117 h 672"/>
                <a:gd name="T34" fmla="*/ 342 w 641"/>
                <a:gd name="T35" fmla="*/ 124 h 672"/>
                <a:gd name="T36" fmla="*/ 337 w 641"/>
                <a:gd name="T37" fmla="*/ 133 h 672"/>
                <a:gd name="T38" fmla="*/ 342 w 641"/>
                <a:gd name="T39" fmla="*/ 272 h 672"/>
                <a:gd name="T40" fmla="*/ 105 w 641"/>
                <a:gd name="T41" fmla="*/ 533 h 672"/>
                <a:gd name="T42" fmla="*/ 77 w 641"/>
                <a:gd name="T43" fmla="*/ 539 h 672"/>
                <a:gd name="T44" fmla="*/ 51 w 641"/>
                <a:gd name="T45" fmla="*/ 544 h 672"/>
                <a:gd name="T46" fmla="*/ 31 w 641"/>
                <a:gd name="T47" fmla="*/ 546 h 672"/>
                <a:gd name="T48" fmla="*/ 5 w 641"/>
                <a:gd name="T49" fmla="*/ 548 h 672"/>
                <a:gd name="T50" fmla="*/ 1 w 641"/>
                <a:gd name="T51" fmla="*/ 555 h 672"/>
                <a:gd name="T52" fmla="*/ 3 w 641"/>
                <a:gd name="T53" fmla="*/ 567 h 672"/>
                <a:gd name="T54" fmla="*/ 9 w 641"/>
                <a:gd name="T55" fmla="*/ 579 h 672"/>
                <a:gd name="T56" fmla="*/ 13 w 641"/>
                <a:gd name="T57" fmla="*/ 586 h 672"/>
                <a:gd name="T58" fmla="*/ 15 w 641"/>
                <a:gd name="T59" fmla="*/ 591 h 672"/>
                <a:gd name="T60" fmla="*/ 25 w 641"/>
                <a:gd name="T61" fmla="*/ 603 h 672"/>
                <a:gd name="T62" fmla="*/ 37 w 641"/>
                <a:gd name="T63" fmla="*/ 607 h 672"/>
                <a:gd name="T64" fmla="*/ 60 w 641"/>
                <a:gd name="T65" fmla="*/ 606 h 672"/>
                <a:gd name="T66" fmla="*/ 82 w 641"/>
                <a:gd name="T67" fmla="*/ 594 h 672"/>
                <a:gd name="T68" fmla="*/ 110 w 641"/>
                <a:gd name="T69" fmla="*/ 581 h 672"/>
                <a:gd name="T70" fmla="*/ 131 w 641"/>
                <a:gd name="T71" fmla="*/ 570 h 672"/>
                <a:gd name="T72" fmla="*/ 250 w 641"/>
                <a:gd name="T73" fmla="*/ 576 h 672"/>
                <a:gd name="T74" fmla="*/ 238 w 641"/>
                <a:gd name="T75" fmla="*/ 587 h 672"/>
                <a:gd name="T76" fmla="*/ 223 w 641"/>
                <a:gd name="T77" fmla="*/ 602 h 672"/>
                <a:gd name="T78" fmla="*/ 215 w 641"/>
                <a:gd name="T79" fmla="*/ 607 h 672"/>
                <a:gd name="T80" fmla="*/ 212 w 641"/>
                <a:gd name="T81" fmla="*/ 608 h 672"/>
                <a:gd name="T82" fmla="*/ 206 w 641"/>
                <a:gd name="T83" fmla="*/ 615 h 672"/>
                <a:gd name="T84" fmla="*/ 202 w 641"/>
                <a:gd name="T85" fmla="*/ 617 h 672"/>
                <a:gd name="T86" fmla="*/ 196 w 641"/>
                <a:gd name="T87" fmla="*/ 623 h 672"/>
                <a:gd name="T88" fmla="*/ 188 w 641"/>
                <a:gd name="T89" fmla="*/ 628 h 672"/>
                <a:gd name="T90" fmla="*/ 175 w 641"/>
                <a:gd name="T91" fmla="*/ 637 h 672"/>
                <a:gd name="T92" fmla="*/ 174 w 641"/>
                <a:gd name="T93" fmla="*/ 642 h 672"/>
                <a:gd name="T94" fmla="*/ 178 w 641"/>
                <a:gd name="T95" fmla="*/ 649 h 672"/>
                <a:gd name="T96" fmla="*/ 184 w 641"/>
                <a:gd name="T97" fmla="*/ 654 h 672"/>
                <a:gd name="T98" fmla="*/ 193 w 641"/>
                <a:gd name="T99" fmla="*/ 658 h 672"/>
                <a:gd name="T100" fmla="*/ 197 w 641"/>
                <a:gd name="T101" fmla="*/ 663 h 672"/>
                <a:gd name="T102" fmla="*/ 204 w 641"/>
                <a:gd name="T103" fmla="*/ 667 h 672"/>
                <a:gd name="T104" fmla="*/ 207 w 641"/>
                <a:gd name="T105" fmla="*/ 668 h 672"/>
                <a:gd name="T106" fmla="*/ 215 w 641"/>
                <a:gd name="T107" fmla="*/ 669 h 672"/>
                <a:gd name="T108" fmla="*/ 223 w 641"/>
                <a:gd name="T109" fmla="*/ 671 h 672"/>
                <a:gd name="T110" fmla="*/ 237 w 641"/>
                <a:gd name="T111" fmla="*/ 664 h 672"/>
                <a:gd name="T112" fmla="*/ 248 w 641"/>
                <a:gd name="T113" fmla="*/ 653 h 672"/>
                <a:gd name="T114" fmla="*/ 259 w 641"/>
                <a:gd name="T115" fmla="*/ 641 h 672"/>
                <a:gd name="T116" fmla="*/ 270 w 641"/>
                <a:gd name="T117" fmla="*/ 629 h 672"/>
                <a:gd name="T118" fmla="*/ 277 w 641"/>
                <a:gd name="T119" fmla="*/ 621 h 672"/>
                <a:gd name="T120" fmla="*/ 279 w 641"/>
                <a:gd name="T121" fmla="*/ 615 h 672"/>
                <a:gd name="T122" fmla="*/ 284 w 641"/>
                <a:gd name="T123" fmla="*/ 609 h 672"/>
                <a:gd name="T124" fmla="*/ 382 w 641"/>
                <a:gd name="T125" fmla="*/ 119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41" h="672">
                  <a:moveTo>
                    <a:pt x="638" y="436"/>
                  </a:moveTo>
                  <a:cubicBezTo>
                    <a:pt x="629" y="414"/>
                    <a:pt x="612" y="406"/>
                    <a:pt x="588" y="412"/>
                  </a:cubicBezTo>
                  <a:cubicBezTo>
                    <a:pt x="568" y="417"/>
                    <a:pt x="549" y="424"/>
                    <a:pt x="529" y="429"/>
                  </a:cubicBezTo>
                  <a:cubicBezTo>
                    <a:pt x="474" y="443"/>
                    <a:pt x="418" y="459"/>
                    <a:pt x="363" y="472"/>
                  </a:cubicBezTo>
                  <a:cubicBezTo>
                    <a:pt x="342" y="477"/>
                    <a:pt x="337" y="473"/>
                    <a:pt x="330" y="451"/>
                  </a:cubicBezTo>
                  <a:cubicBezTo>
                    <a:pt x="327" y="444"/>
                    <a:pt x="324" y="435"/>
                    <a:pt x="319" y="429"/>
                  </a:cubicBezTo>
                  <a:cubicBezTo>
                    <a:pt x="311" y="418"/>
                    <a:pt x="312" y="408"/>
                    <a:pt x="324" y="403"/>
                  </a:cubicBezTo>
                  <a:cubicBezTo>
                    <a:pt x="359" y="387"/>
                    <a:pt x="400" y="375"/>
                    <a:pt x="434" y="356"/>
                  </a:cubicBezTo>
                  <a:cubicBezTo>
                    <a:pt x="444" y="350"/>
                    <a:pt x="454" y="342"/>
                    <a:pt x="450" y="332"/>
                  </a:cubicBezTo>
                  <a:cubicBezTo>
                    <a:pt x="446" y="322"/>
                    <a:pt x="427" y="326"/>
                    <a:pt x="420" y="329"/>
                  </a:cubicBezTo>
                  <a:cubicBezTo>
                    <a:pt x="410" y="332"/>
                    <a:pt x="400" y="338"/>
                    <a:pt x="390" y="343"/>
                  </a:cubicBezTo>
                  <a:cubicBezTo>
                    <a:pt x="386" y="344"/>
                    <a:pt x="380" y="346"/>
                    <a:pt x="377" y="344"/>
                  </a:cubicBezTo>
                  <a:cubicBezTo>
                    <a:pt x="366" y="337"/>
                    <a:pt x="368" y="304"/>
                    <a:pt x="379" y="297"/>
                  </a:cubicBezTo>
                  <a:cubicBezTo>
                    <a:pt x="393" y="290"/>
                    <a:pt x="411" y="286"/>
                    <a:pt x="425" y="277"/>
                  </a:cubicBezTo>
                  <a:cubicBezTo>
                    <a:pt x="431" y="274"/>
                    <a:pt x="442" y="268"/>
                    <a:pt x="442" y="258"/>
                  </a:cubicBezTo>
                  <a:cubicBezTo>
                    <a:pt x="443" y="256"/>
                    <a:pt x="437" y="248"/>
                    <a:pt x="432" y="249"/>
                  </a:cubicBezTo>
                  <a:cubicBezTo>
                    <a:pt x="424" y="252"/>
                    <a:pt x="415" y="253"/>
                    <a:pt x="410" y="259"/>
                  </a:cubicBezTo>
                  <a:cubicBezTo>
                    <a:pt x="403" y="266"/>
                    <a:pt x="396" y="272"/>
                    <a:pt x="385" y="274"/>
                  </a:cubicBezTo>
                  <a:cubicBezTo>
                    <a:pt x="371" y="277"/>
                    <a:pt x="364" y="274"/>
                    <a:pt x="368" y="260"/>
                  </a:cubicBezTo>
                  <a:cubicBezTo>
                    <a:pt x="372" y="241"/>
                    <a:pt x="363" y="228"/>
                    <a:pt x="350" y="217"/>
                  </a:cubicBezTo>
                  <a:cubicBezTo>
                    <a:pt x="342" y="209"/>
                    <a:pt x="345" y="203"/>
                    <a:pt x="355" y="198"/>
                  </a:cubicBezTo>
                  <a:cubicBezTo>
                    <a:pt x="360" y="194"/>
                    <a:pt x="367" y="193"/>
                    <a:pt x="373" y="190"/>
                  </a:cubicBezTo>
                  <a:cubicBezTo>
                    <a:pt x="384" y="186"/>
                    <a:pt x="395" y="181"/>
                    <a:pt x="405" y="175"/>
                  </a:cubicBezTo>
                  <a:cubicBezTo>
                    <a:pt x="408" y="173"/>
                    <a:pt x="409" y="168"/>
                    <a:pt x="409" y="164"/>
                  </a:cubicBezTo>
                  <a:cubicBezTo>
                    <a:pt x="409" y="163"/>
                    <a:pt x="403" y="157"/>
                    <a:pt x="401" y="158"/>
                  </a:cubicBezTo>
                  <a:cubicBezTo>
                    <a:pt x="395" y="158"/>
                    <a:pt x="388" y="158"/>
                    <a:pt x="383" y="161"/>
                  </a:cubicBezTo>
                  <a:cubicBezTo>
                    <a:pt x="369" y="171"/>
                    <a:pt x="354" y="181"/>
                    <a:pt x="340" y="193"/>
                  </a:cubicBezTo>
                  <a:cubicBezTo>
                    <a:pt x="331" y="200"/>
                    <a:pt x="322" y="202"/>
                    <a:pt x="311" y="193"/>
                  </a:cubicBezTo>
                  <a:cubicBezTo>
                    <a:pt x="319" y="184"/>
                    <a:pt x="325" y="176"/>
                    <a:pt x="332" y="169"/>
                  </a:cubicBezTo>
                  <a:cubicBezTo>
                    <a:pt x="346" y="155"/>
                    <a:pt x="359" y="142"/>
                    <a:pt x="372" y="128"/>
                  </a:cubicBezTo>
                  <a:cubicBezTo>
                    <a:pt x="372" y="128"/>
                    <a:pt x="372" y="128"/>
                    <a:pt x="372" y="128"/>
                  </a:cubicBezTo>
                  <a:cubicBezTo>
                    <a:pt x="373" y="129"/>
                    <a:pt x="373" y="129"/>
                    <a:pt x="373" y="129"/>
                  </a:cubicBezTo>
                  <a:cubicBezTo>
                    <a:pt x="373" y="129"/>
                    <a:pt x="373" y="129"/>
                    <a:pt x="373" y="129"/>
                  </a:cubicBezTo>
                  <a:cubicBezTo>
                    <a:pt x="373" y="129"/>
                    <a:pt x="373" y="129"/>
                    <a:pt x="373" y="129"/>
                  </a:cubicBezTo>
                  <a:cubicBezTo>
                    <a:pt x="373" y="129"/>
                    <a:pt x="373" y="129"/>
                    <a:pt x="373" y="129"/>
                  </a:cubicBezTo>
                  <a:cubicBezTo>
                    <a:pt x="373" y="128"/>
                    <a:pt x="373" y="128"/>
                    <a:pt x="373" y="128"/>
                  </a:cubicBezTo>
                  <a:cubicBezTo>
                    <a:pt x="374" y="128"/>
                    <a:pt x="374" y="128"/>
                    <a:pt x="374" y="128"/>
                  </a:cubicBezTo>
                  <a:cubicBezTo>
                    <a:pt x="374" y="128"/>
                    <a:pt x="374" y="128"/>
                    <a:pt x="374" y="128"/>
                  </a:cubicBezTo>
                  <a:cubicBezTo>
                    <a:pt x="374" y="129"/>
                    <a:pt x="374" y="129"/>
                    <a:pt x="374" y="129"/>
                  </a:cubicBezTo>
                  <a:cubicBezTo>
                    <a:pt x="374" y="129"/>
                    <a:pt x="374" y="129"/>
                    <a:pt x="374" y="129"/>
                  </a:cubicBezTo>
                  <a:cubicBezTo>
                    <a:pt x="374" y="129"/>
                    <a:pt x="374" y="129"/>
                    <a:pt x="374" y="129"/>
                  </a:cubicBezTo>
                  <a:cubicBezTo>
                    <a:pt x="374" y="130"/>
                    <a:pt x="374" y="130"/>
                    <a:pt x="374" y="130"/>
                  </a:cubicBezTo>
                  <a:cubicBezTo>
                    <a:pt x="374" y="130"/>
                    <a:pt x="374" y="130"/>
                    <a:pt x="374" y="130"/>
                  </a:cubicBezTo>
                  <a:cubicBezTo>
                    <a:pt x="374" y="130"/>
                    <a:pt x="374" y="130"/>
                    <a:pt x="374" y="130"/>
                  </a:cubicBezTo>
                  <a:cubicBezTo>
                    <a:pt x="373" y="131"/>
                    <a:pt x="373" y="131"/>
                    <a:pt x="373" y="131"/>
                  </a:cubicBezTo>
                  <a:cubicBezTo>
                    <a:pt x="373" y="131"/>
                    <a:pt x="373" y="131"/>
                    <a:pt x="373" y="131"/>
                  </a:cubicBezTo>
                  <a:cubicBezTo>
                    <a:pt x="373" y="131"/>
                    <a:pt x="373" y="131"/>
                    <a:pt x="373" y="131"/>
                  </a:cubicBezTo>
                  <a:cubicBezTo>
                    <a:pt x="373" y="131"/>
                    <a:pt x="373" y="131"/>
                    <a:pt x="373" y="131"/>
                  </a:cubicBezTo>
                  <a:cubicBezTo>
                    <a:pt x="372" y="131"/>
                    <a:pt x="372" y="131"/>
                    <a:pt x="372" y="131"/>
                  </a:cubicBezTo>
                  <a:cubicBezTo>
                    <a:pt x="372" y="131"/>
                    <a:pt x="372" y="131"/>
                    <a:pt x="372" y="131"/>
                  </a:cubicBezTo>
                  <a:cubicBezTo>
                    <a:pt x="372" y="132"/>
                    <a:pt x="372" y="132"/>
                    <a:pt x="372" y="132"/>
                  </a:cubicBezTo>
                  <a:cubicBezTo>
                    <a:pt x="371" y="133"/>
                    <a:pt x="371" y="133"/>
                    <a:pt x="371" y="133"/>
                  </a:cubicBezTo>
                  <a:cubicBezTo>
                    <a:pt x="371" y="133"/>
                    <a:pt x="371" y="133"/>
                    <a:pt x="371" y="133"/>
                  </a:cubicBezTo>
                  <a:cubicBezTo>
                    <a:pt x="370" y="133"/>
                    <a:pt x="370" y="133"/>
                    <a:pt x="370" y="133"/>
                  </a:cubicBezTo>
                  <a:cubicBezTo>
                    <a:pt x="370" y="134"/>
                    <a:pt x="370" y="134"/>
                    <a:pt x="370" y="134"/>
                  </a:cubicBezTo>
                  <a:cubicBezTo>
                    <a:pt x="370" y="133"/>
                    <a:pt x="370" y="133"/>
                    <a:pt x="370" y="133"/>
                  </a:cubicBezTo>
                  <a:cubicBezTo>
                    <a:pt x="369" y="133"/>
                    <a:pt x="369" y="133"/>
                    <a:pt x="369" y="133"/>
                  </a:cubicBezTo>
                  <a:cubicBezTo>
                    <a:pt x="369" y="133"/>
                    <a:pt x="369" y="133"/>
                    <a:pt x="369" y="133"/>
                  </a:cubicBezTo>
                  <a:cubicBezTo>
                    <a:pt x="369" y="134"/>
                    <a:pt x="369" y="134"/>
                    <a:pt x="369" y="134"/>
                  </a:cubicBezTo>
                  <a:cubicBezTo>
                    <a:pt x="368" y="134"/>
                    <a:pt x="368" y="134"/>
                    <a:pt x="368" y="134"/>
                  </a:cubicBezTo>
                  <a:cubicBezTo>
                    <a:pt x="368" y="134"/>
                    <a:pt x="368" y="134"/>
                    <a:pt x="368" y="134"/>
                  </a:cubicBezTo>
                  <a:cubicBezTo>
                    <a:pt x="368" y="134"/>
                    <a:pt x="368" y="134"/>
                    <a:pt x="368" y="134"/>
                  </a:cubicBezTo>
                  <a:cubicBezTo>
                    <a:pt x="368" y="135"/>
                    <a:pt x="368" y="135"/>
                    <a:pt x="368" y="135"/>
                  </a:cubicBezTo>
                  <a:cubicBezTo>
                    <a:pt x="368" y="135"/>
                    <a:pt x="368" y="135"/>
                    <a:pt x="368" y="135"/>
                  </a:cubicBezTo>
                  <a:cubicBezTo>
                    <a:pt x="368" y="135"/>
                    <a:pt x="368" y="135"/>
                    <a:pt x="368" y="135"/>
                  </a:cubicBezTo>
                  <a:cubicBezTo>
                    <a:pt x="368" y="135"/>
                    <a:pt x="368" y="135"/>
                    <a:pt x="368" y="135"/>
                  </a:cubicBezTo>
                  <a:cubicBezTo>
                    <a:pt x="369" y="135"/>
                    <a:pt x="369" y="135"/>
                    <a:pt x="369" y="135"/>
                  </a:cubicBezTo>
                  <a:cubicBezTo>
                    <a:pt x="369" y="134"/>
                    <a:pt x="369" y="134"/>
                    <a:pt x="369" y="134"/>
                  </a:cubicBezTo>
                  <a:cubicBezTo>
                    <a:pt x="369" y="134"/>
                    <a:pt x="369" y="134"/>
                    <a:pt x="369" y="134"/>
                  </a:cubicBezTo>
                  <a:cubicBezTo>
                    <a:pt x="370" y="134"/>
                    <a:pt x="370" y="134"/>
                    <a:pt x="370" y="134"/>
                  </a:cubicBezTo>
                  <a:cubicBezTo>
                    <a:pt x="370" y="135"/>
                    <a:pt x="370" y="135"/>
                    <a:pt x="370" y="135"/>
                  </a:cubicBezTo>
                  <a:cubicBezTo>
                    <a:pt x="369" y="135"/>
                    <a:pt x="369" y="135"/>
                    <a:pt x="369" y="135"/>
                  </a:cubicBezTo>
                  <a:cubicBezTo>
                    <a:pt x="369" y="135"/>
                    <a:pt x="369" y="135"/>
                    <a:pt x="369" y="135"/>
                  </a:cubicBezTo>
                  <a:cubicBezTo>
                    <a:pt x="369" y="136"/>
                    <a:pt x="369" y="136"/>
                    <a:pt x="369" y="136"/>
                  </a:cubicBezTo>
                  <a:cubicBezTo>
                    <a:pt x="369" y="136"/>
                    <a:pt x="369" y="136"/>
                    <a:pt x="369" y="136"/>
                  </a:cubicBezTo>
                  <a:cubicBezTo>
                    <a:pt x="369" y="136"/>
                    <a:pt x="369" y="136"/>
                    <a:pt x="369" y="136"/>
                  </a:cubicBezTo>
                  <a:cubicBezTo>
                    <a:pt x="369" y="136"/>
                    <a:pt x="369" y="136"/>
                    <a:pt x="369" y="136"/>
                  </a:cubicBezTo>
                  <a:cubicBezTo>
                    <a:pt x="369" y="137"/>
                    <a:pt x="369" y="137"/>
                    <a:pt x="369" y="137"/>
                  </a:cubicBezTo>
                  <a:cubicBezTo>
                    <a:pt x="369" y="137"/>
                    <a:pt x="369" y="137"/>
                    <a:pt x="369" y="137"/>
                  </a:cubicBezTo>
                  <a:cubicBezTo>
                    <a:pt x="369" y="138"/>
                    <a:pt x="369" y="138"/>
                    <a:pt x="369" y="138"/>
                  </a:cubicBezTo>
                  <a:cubicBezTo>
                    <a:pt x="367" y="139"/>
                    <a:pt x="367" y="139"/>
                    <a:pt x="367" y="139"/>
                  </a:cubicBezTo>
                  <a:cubicBezTo>
                    <a:pt x="367" y="139"/>
                    <a:pt x="367" y="139"/>
                    <a:pt x="367" y="139"/>
                  </a:cubicBezTo>
                  <a:cubicBezTo>
                    <a:pt x="366" y="140"/>
                    <a:pt x="366" y="140"/>
                    <a:pt x="366" y="140"/>
                  </a:cubicBezTo>
                  <a:cubicBezTo>
                    <a:pt x="365" y="142"/>
                    <a:pt x="365" y="142"/>
                    <a:pt x="365" y="142"/>
                  </a:cubicBezTo>
                  <a:cubicBezTo>
                    <a:pt x="365" y="143"/>
                    <a:pt x="365" y="143"/>
                    <a:pt x="365" y="143"/>
                  </a:cubicBezTo>
                  <a:cubicBezTo>
                    <a:pt x="364" y="144"/>
                    <a:pt x="364" y="144"/>
                    <a:pt x="364" y="144"/>
                  </a:cubicBezTo>
                  <a:cubicBezTo>
                    <a:pt x="364" y="144"/>
                    <a:pt x="364" y="144"/>
                    <a:pt x="364" y="144"/>
                  </a:cubicBezTo>
                  <a:cubicBezTo>
                    <a:pt x="363" y="145"/>
                    <a:pt x="363" y="145"/>
                    <a:pt x="363" y="145"/>
                  </a:cubicBezTo>
                  <a:cubicBezTo>
                    <a:pt x="363" y="145"/>
                    <a:pt x="363" y="145"/>
                    <a:pt x="363" y="145"/>
                  </a:cubicBezTo>
                  <a:cubicBezTo>
                    <a:pt x="362" y="146"/>
                    <a:pt x="362" y="146"/>
                    <a:pt x="362" y="146"/>
                  </a:cubicBezTo>
                  <a:cubicBezTo>
                    <a:pt x="362" y="147"/>
                    <a:pt x="362" y="147"/>
                    <a:pt x="362" y="147"/>
                  </a:cubicBezTo>
                  <a:cubicBezTo>
                    <a:pt x="362" y="147"/>
                    <a:pt x="362" y="147"/>
                    <a:pt x="362" y="147"/>
                  </a:cubicBezTo>
                  <a:cubicBezTo>
                    <a:pt x="362" y="147"/>
                    <a:pt x="362" y="147"/>
                    <a:pt x="362" y="147"/>
                  </a:cubicBezTo>
                  <a:cubicBezTo>
                    <a:pt x="361" y="147"/>
                    <a:pt x="361" y="147"/>
                    <a:pt x="361" y="147"/>
                  </a:cubicBezTo>
                  <a:cubicBezTo>
                    <a:pt x="361" y="147"/>
                    <a:pt x="361" y="147"/>
                    <a:pt x="361" y="147"/>
                  </a:cubicBezTo>
                  <a:cubicBezTo>
                    <a:pt x="361" y="148"/>
                    <a:pt x="361" y="148"/>
                    <a:pt x="361" y="148"/>
                  </a:cubicBezTo>
                  <a:cubicBezTo>
                    <a:pt x="361" y="148"/>
                    <a:pt x="361" y="148"/>
                    <a:pt x="361" y="148"/>
                  </a:cubicBezTo>
                  <a:cubicBezTo>
                    <a:pt x="361" y="148"/>
                    <a:pt x="361" y="148"/>
                    <a:pt x="361" y="148"/>
                  </a:cubicBezTo>
                  <a:cubicBezTo>
                    <a:pt x="360" y="149"/>
                    <a:pt x="360" y="149"/>
                    <a:pt x="360" y="149"/>
                  </a:cubicBezTo>
                  <a:cubicBezTo>
                    <a:pt x="360" y="149"/>
                    <a:pt x="360" y="149"/>
                    <a:pt x="360" y="149"/>
                  </a:cubicBezTo>
                  <a:cubicBezTo>
                    <a:pt x="359" y="150"/>
                    <a:pt x="359" y="150"/>
                    <a:pt x="359" y="150"/>
                  </a:cubicBezTo>
                  <a:cubicBezTo>
                    <a:pt x="359" y="150"/>
                    <a:pt x="359" y="150"/>
                    <a:pt x="359" y="150"/>
                  </a:cubicBezTo>
                  <a:cubicBezTo>
                    <a:pt x="358" y="150"/>
                    <a:pt x="358" y="150"/>
                    <a:pt x="358" y="150"/>
                  </a:cubicBezTo>
                  <a:cubicBezTo>
                    <a:pt x="358" y="150"/>
                    <a:pt x="358" y="150"/>
                    <a:pt x="358" y="150"/>
                  </a:cubicBezTo>
                  <a:cubicBezTo>
                    <a:pt x="358" y="151"/>
                    <a:pt x="358" y="151"/>
                    <a:pt x="358" y="151"/>
                  </a:cubicBezTo>
                  <a:cubicBezTo>
                    <a:pt x="358" y="151"/>
                    <a:pt x="358" y="151"/>
                    <a:pt x="358" y="151"/>
                  </a:cubicBezTo>
                  <a:cubicBezTo>
                    <a:pt x="359" y="151"/>
                    <a:pt x="359" y="151"/>
                    <a:pt x="359" y="151"/>
                  </a:cubicBezTo>
                  <a:cubicBezTo>
                    <a:pt x="359" y="151"/>
                    <a:pt x="359" y="151"/>
                    <a:pt x="359" y="151"/>
                  </a:cubicBezTo>
                  <a:cubicBezTo>
                    <a:pt x="361" y="148"/>
                    <a:pt x="361" y="148"/>
                    <a:pt x="361" y="148"/>
                  </a:cubicBezTo>
                  <a:cubicBezTo>
                    <a:pt x="363" y="146"/>
                    <a:pt x="363" y="146"/>
                    <a:pt x="363" y="146"/>
                  </a:cubicBezTo>
                  <a:cubicBezTo>
                    <a:pt x="364" y="145"/>
                    <a:pt x="364" y="145"/>
                    <a:pt x="364" y="145"/>
                  </a:cubicBezTo>
                  <a:cubicBezTo>
                    <a:pt x="364" y="145"/>
                    <a:pt x="364" y="145"/>
                    <a:pt x="364" y="145"/>
                  </a:cubicBezTo>
                  <a:cubicBezTo>
                    <a:pt x="364" y="145"/>
                    <a:pt x="364" y="145"/>
                    <a:pt x="364" y="145"/>
                  </a:cubicBezTo>
                  <a:cubicBezTo>
                    <a:pt x="364" y="144"/>
                    <a:pt x="364" y="144"/>
                    <a:pt x="364" y="144"/>
                  </a:cubicBezTo>
                  <a:cubicBezTo>
                    <a:pt x="364" y="144"/>
                    <a:pt x="364" y="144"/>
                    <a:pt x="364" y="144"/>
                  </a:cubicBezTo>
                  <a:cubicBezTo>
                    <a:pt x="364" y="144"/>
                    <a:pt x="364" y="144"/>
                    <a:pt x="364" y="144"/>
                  </a:cubicBezTo>
                  <a:cubicBezTo>
                    <a:pt x="365" y="143"/>
                    <a:pt x="365" y="143"/>
                    <a:pt x="365" y="143"/>
                  </a:cubicBezTo>
                  <a:cubicBezTo>
                    <a:pt x="366" y="142"/>
                    <a:pt x="366" y="142"/>
                    <a:pt x="366" y="142"/>
                  </a:cubicBezTo>
                  <a:cubicBezTo>
                    <a:pt x="366" y="142"/>
                    <a:pt x="366" y="142"/>
                    <a:pt x="366" y="142"/>
                  </a:cubicBezTo>
                  <a:cubicBezTo>
                    <a:pt x="366" y="142"/>
                    <a:pt x="366" y="142"/>
                    <a:pt x="366" y="142"/>
                  </a:cubicBezTo>
                  <a:cubicBezTo>
                    <a:pt x="367" y="142"/>
                    <a:pt x="367" y="142"/>
                    <a:pt x="367" y="142"/>
                  </a:cubicBezTo>
                  <a:cubicBezTo>
                    <a:pt x="367" y="142"/>
                    <a:pt x="367" y="142"/>
                    <a:pt x="367" y="142"/>
                  </a:cubicBezTo>
                  <a:cubicBezTo>
                    <a:pt x="367" y="143"/>
                    <a:pt x="367" y="143"/>
                    <a:pt x="367" y="143"/>
                  </a:cubicBezTo>
                  <a:cubicBezTo>
                    <a:pt x="367" y="143"/>
                    <a:pt x="367" y="143"/>
                    <a:pt x="367" y="143"/>
                  </a:cubicBezTo>
                  <a:cubicBezTo>
                    <a:pt x="366" y="143"/>
                    <a:pt x="366" y="143"/>
                    <a:pt x="366" y="143"/>
                  </a:cubicBezTo>
                  <a:cubicBezTo>
                    <a:pt x="366" y="143"/>
                    <a:pt x="366" y="143"/>
                    <a:pt x="366" y="143"/>
                  </a:cubicBezTo>
                  <a:cubicBezTo>
                    <a:pt x="366" y="143"/>
                    <a:pt x="366" y="143"/>
                    <a:pt x="366" y="143"/>
                  </a:cubicBezTo>
                  <a:cubicBezTo>
                    <a:pt x="366" y="144"/>
                    <a:pt x="366" y="144"/>
                    <a:pt x="366" y="144"/>
                  </a:cubicBezTo>
                  <a:cubicBezTo>
                    <a:pt x="366" y="144"/>
                    <a:pt x="366" y="144"/>
                    <a:pt x="366" y="144"/>
                  </a:cubicBezTo>
                  <a:cubicBezTo>
                    <a:pt x="366" y="144"/>
                    <a:pt x="366" y="144"/>
                    <a:pt x="366" y="144"/>
                  </a:cubicBezTo>
                  <a:cubicBezTo>
                    <a:pt x="367" y="144"/>
                    <a:pt x="367" y="144"/>
                    <a:pt x="367" y="144"/>
                  </a:cubicBezTo>
                  <a:cubicBezTo>
                    <a:pt x="367" y="143"/>
                    <a:pt x="367" y="143"/>
                    <a:pt x="367" y="143"/>
                  </a:cubicBezTo>
                  <a:cubicBezTo>
                    <a:pt x="367" y="143"/>
                    <a:pt x="367" y="143"/>
                    <a:pt x="367" y="143"/>
                  </a:cubicBezTo>
                  <a:cubicBezTo>
                    <a:pt x="367" y="142"/>
                    <a:pt x="367" y="142"/>
                    <a:pt x="367" y="142"/>
                  </a:cubicBezTo>
                  <a:cubicBezTo>
                    <a:pt x="367" y="142"/>
                    <a:pt x="367" y="142"/>
                    <a:pt x="367" y="142"/>
                  </a:cubicBezTo>
                  <a:cubicBezTo>
                    <a:pt x="367" y="142"/>
                    <a:pt x="367" y="142"/>
                    <a:pt x="367" y="142"/>
                  </a:cubicBezTo>
                  <a:cubicBezTo>
                    <a:pt x="367" y="142"/>
                    <a:pt x="367" y="142"/>
                    <a:pt x="367" y="142"/>
                  </a:cubicBezTo>
                  <a:cubicBezTo>
                    <a:pt x="367" y="142"/>
                    <a:pt x="367" y="142"/>
                    <a:pt x="367" y="142"/>
                  </a:cubicBezTo>
                  <a:cubicBezTo>
                    <a:pt x="367" y="141"/>
                    <a:pt x="367" y="141"/>
                    <a:pt x="367" y="141"/>
                  </a:cubicBezTo>
                  <a:cubicBezTo>
                    <a:pt x="367" y="142"/>
                    <a:pt x="367" y="142"/>
                    <a:pt x="367" y="142"/>
                  </a:cubicBezTo>
                  <a:cubicBezTo>
                    <a:pt x="367" y="141"/>
                    <a:pt x="367" y="141"/>
                    <a:pt x="367" y="141"/>
                  </a:cubicBezTo>
                  <a:cubicBezTo>
                    <a:pt x="367" y="141"/>
                    <a:pt x="367" y="141"/>
                    <a:pt x="367" y="141"/>
                  </a:cubicBezTo>
                  <a:cubicBezTo>
                    <a:pt x="368" y="140"/>
                    <a:pt x="368" y="140"/>
                    <a:pt x="368" y="140"/>
                  </a:cubicBezTo>
                  <a:cubicBezTo>
                    <a:pt x="368" y="140"/>
                    <a:pt x="368" y="140"/>
                    <a:pt x="368" y="140"/>
                  </a:cubicBezTo>
                  <a:cubicBezTo>
                    <a:pt x="368" y="140"/>
                    <a:pt x="368" y="140"/>
                    <a:pt x="368" y="140"/>
                  </a:cubicBezTo>
                  <a:cubicBezTo>
                    <a:pt x="369" y="139"/>
                    <a:pt x="369" y="139"/>
                    <a:pt x="369" y="139"/>
                  </a:cubicBezTo>
                  <a:cubicBezTo>
                    <a:pt x="369" y="140"/>
                    <a:pt x="369" y="140"/>
                    <a:pt x="369" y="140"/>
                  </a:cubicBezTo>
                  <a:cubicBezTo>
                    <a:pt x="369" y="140"/>
                    <a:pt x="369" y="140"/>
                    <a:pt x="369" y="140"/>
                  </a:cubicBezTo>
                  <a:cubicBezTo>
                    <a:pt x="369" y="140"/>
                    <a:pt x="369" y="140"/>
                    <a:pt x="369" y="140"/>
                  </a:cubicBezTo>
                  <a:cubicBezTo>
                    <a:pt x="369" y="140"/>
                    <a:pt x="369" y="140"/>
                    <a:pt x="369" y="140"/>
                  </a:cubicBezTo>
                  <a:cubicBezTo>
                    <a:pt x="369" y="140"/>
                    <a:pt x="369" y="140"/>
                    <a:pt x="369" y="140"/>
                  </a:cubicBezTo>
                  <a:cubicBezTo>
                    <a:pt x="369" y="140"/>
                    <a:pt x="369" y="140"/>
                    <a:pt x="369" y="140"/>
                  </a:cubicBezTo>
                  <a:cubicBezTo>
                    <a:pt x="370" y="139"/>
                    <a:pt x="370" y="139"/>
                    <a:pt x="370" y="139"/>
                  </a:cubicBezTo>
                  <a:cubicBezTo>
                    <a:pt x="370" y="139"/>
                    <a:pt x="370" y="139"/>
                    <a:pt x="370" y="139"/>
                  </a:cubicBezTo>
                  <a:cubicBezTo>
                    <a:pt x="369" y="138"/>
                    <a:pt x="369" y="138"/>
                    <a:pt x="369" y="138"/>
                  </a:cubicBezTo>
                  <a:cubicBezTo>
                    <a:pt x="369" y="138"/>
                    <a:pt x="369" y="138"/>
                    <a:pt x="369" y="138"/>
                  </a:cubicBezTo>
                  <a:cubicBezTo>
                    <a:pt x="371" y="137"/>
                    <a:pt x="371" y="137"/>
                    <a:pt x="371" y="137"/>
                  </a:cubicBezTo>
                  <a:cubicBezTo>
                    <a:pt x="372" y="137"/>
                    <a:pt x="372" y="137"/>
                    <a:pt x="372" y="137"/>
                  </a:cubicBezTo>
                  <a:cubicBezTo>
                    <a:pt x="372" y="136"/>
                    <a:pt x="372" y="136"/>
                    <a:pt x="372" y="136"/>
                  </a:cubicBezTo>
                  <a:cubicBezTo>
                    <a:pt x="373" y="136"/>
                    <a:pt x="373" y="136"/>
                    <a:pt x="373" y="136"/>
                  </a:cubicBezTo>
                  <a:cubicBezTo>
                    <a:pt x="373" y="136"/>
                    <a:pt x="373" y="136"/>
                    <a:pt x="373" y="136"/>
                  </a:cubicBezTo>
                  <a:cubicBezTo>
                    <a:pt x="372" y="135"/>
                    <a:pt x="372" y="135"/>
                    <a:pt x="372" y="135"/>
                  </a:cubicBezTo>
                  <a:cubicBezTo>
                    <a:pt x="372" y="135"/>
                    <a:pt x="372" y="135"/>
                    <a:pt x="372" y="135"/>
                  </a:cubicBezTo>
                  <a:cubicBezTo>
                    <a:pt x="372" y="134"/>
                    <a:pt x="372" y="134"/>
                    <a:pt x="372" y="134"/>
                  </a:cubicBezTo>
                  <a:cubicBezTo>
                    <a:pt x="372" y="134"/>
                    <a:pt x="372" y="134"/>
                    <a:pt x="372" y="134"/>
                  </a:cubicBezTo>
                  <a:cubicBezTo>
                    <a:pt x="373" y="134"/>
                    <a:pt x="373" y="134"/>
                    <a:pt x="373" y="134"/>
                  </a:cubicBezTo>
                  <a:cubicBezTo>
                    <a:pt x="372" y="134"/>
                    <a:pt x="372" y="134"/>
                    <a:pt x="372" y="134"/>
                  </a:cubicBezTo>
                  <a:cubicBezTo>
                    <a:pt x="372" y="134"/>
                    <a:pt x="372" y="134"/>
                    <a:pt x="372" y="134"/>
                  </a:cubicBezTo>
                  <a:cubicBezTo>
                    <a:pt x="372" y="134"/>
                    <a:pt x="372" y="134"/>
                    <a:pt x="372" y="134"/>
                  </a:cubicBezTo>
                  <a:cubicBezTo>
                    <a:pt x="372" y="133"/>
                    <a:pt x="372" y="133"/>
                    <a:pt x="372" y="133"/>
                  </a:cubicBezTo>
                  <a:cubicBezTo>
                    <a:pt x="372" y="133"/>
                    <a:pt x="372" y="133"/>
                    <a:pt x="372" y="133"/>
                  </a:cubicBezTo>
                  <a:cubicBezTo>
                    <a:pt x="371" y="134"/>
                    <a:pt x="371" y="134"/>
                    <a:pt x="371" y="134"/>
                  </a:cubicBezTo>
                  <a:cubicBezTo>
                    <a:pt x="371" y="134"/>
                    <a:pt x="371" y="134"/>
                    <a:pt x="371" y="134"/>
                  </a:cubicBezTo>
                  <a:cubicBezTo>
                    <a:pt x="371" y="135"/>
                    <a:pt x="371" y="135"/>
                    <a:pt x="371" y="135"/>
                  </a:cubicBezTo>
                  <a:cubicBezTo>
                    <a:pt x="370" y="135"/>
                    <a:pt x="370" y="135"/>
                    <a:pt x="370" y="135"/>
                  </a:cubicBezTo>
                  <a:cubicBezTo>
                    <a:pt x="370" y="135"/>
                    <a:pt x="370" y="135"/>
                    <a:pt x="370" y="135"/>
                  </a:cubicBezTo>
                  <a:cubicBezTo>
                    <a:pt x="370" y="135"/>
                    <a:pt x="370" y="135"/>
                    <a:pt x="370" y="135"/>
                  </a:cubicBezTo>
                  <a:cubicBezTo>
                    <a:pt x="370" y="134"/>
                    <a:pt x="370" y="134"/>
                    <a:pt x="370" y="134"/>
                  </a:cubicBezTo>
                  <a:cubicBezTo>
                    <a:pt x="371" y="134"/>
                    <a:pt x="371" y="134"/>
                    <a:pt x="371" y="134"/>
                  </a:cubicBezTo>
                  <a:cubicBezTo>
                    <a:pt x="371" y="133"/>
                    <a:pt x="371" y="133"/>
                    <a:pt x="371" y="133"/>
                  </a:cubicBezTo>
                  <a:cubicBezTo>
                    <a:pt x="371" y="133"/>
                    <a:pt x="371" y="133"/>
                    <a:pt x="371" y="133"/>
                  </a:cubicBezTo>
                  <a:cubicBezTo>
                    <a:pt x="371" y="133"/>
                    <a:pt x="371" y="133"/>
                    <a:pt x="371" y="133"/>
                  </a:cubicBezTo>
                  <a:cubicBezTo>
                    <a:pt x="372" y="131"/>
                    <a:pt x="372" y="131"/>
                    <a:pt x="372" y="131"/>
                  </a:cubicBezTo>
                  <a:cubicBezTo>
                    <a:pt x="373" y="132"/>
                    <a:pt x="373" y="132"/>
                    <a:pt x="373" y="132"/>
                  </a:cubicBezTo>
                  <a:cubicBezTo>
                    <a:pt x="373" y="132"/>
                    <a:pt x="373" y="132"/>
                    <a:pt x="373" y="132"/>
                  </a:cubicBezTo>
                  <a:cubicBezTo>
                    <a:pt x="372" y="133"/>
                    <a:pt x="372" y="133"/>
                    <a:pt x="372" y="133"/>
                  </a:cubicBezTo>
                  <a:cubicBezTo>
                    <a:pt x="373" y="133"/>
                    <a:pt x="373" y="133"/>
                    <a:pt x="373" y="133"/>
                  </a:cubicBezTo>
                  <a:cubicBezTo>
                    <a:pt x="373" y="133"/>
                    <a:pt x="373" y="133"/>
                    <a:pt x="373" y="133"/>
                  </a:cubicBezTo>
                  <a:cubicBezTo>
                    <a:pt x="373" y="133"/>
                    <a:pt x="373" y="133"/>
                    <a:pt x="373" y="133"/>
                  </a:cubicBezTo>
                  <a:cubicBezTo>
                    <a:pt x="373" y="133"/>
                    <a:pt x="373" y="133"/>
                    <a:pt x="373" y="133"/>
                  </a:cubicBezTo>
                  <a:cubicBezTo>
                    <a:pt x="374" y="133"/>
                    <a:pt x="374" y="133"/>
                    <a:pt x="374" y="133"/>
                  </a:cubicBezTo>
                  <a:cubicBezTo>
                    <a:pt x="374" y="133"/>
                    <a:pt x="374" y="133"/>
                    <a:pt x="374" y="133"/>
                  </a:cubicBezTo>
                  <a:cubicBezTo>
                    <a:pt x="374" y="133"/>
                    <a:pt x="374" y="133"/>
                    <a:pt x="374" y="133"/>
                  </a:cubicBezTo>
                  <a:cubicBezTo>
                    <a:pt x="374" y="132"/>
                    <a:pt x="374" y="132"/>
                    <a:pt x="374" y="132"/>
                  </a:cubicBezTo>
                  <a:cubicBezTo>
                    <a:pt x="375" y="132"/>
                    <a:pt x="375" y="132"/>
                    <a:pt x="375" y="132"/>
                  </a:cubicBezTo>
                  <a:cubicBezTo>
                    <a:pt x="376" y="131"/>
                    <a:pt x="376" y="131"/>
                    <a:pt x="376" y="131"/>
                  </a:cubicBezTo>
                  <a:cubicBezTo>
                    <a:pt x="377" y="130"/>
                    <a:pt x="377" y="130"/>
                    <a:pt x="377" y="130"/>
                  </a:cubicBezTo>
                  <a:cubicBezTo>
                    <a:pt x="377" y="129"/>
                    <a:pt x="377" y="129"/>
                    <a:pt x="377" y="129"/>
                  </a:cubicBezTo>
                  <a:cubicBezTo>
                    <a:pt x="378" y="129"/>
                    <a:pt x="378" y="129"/>
                    <a:pt x="378" y="129"/>
                  </a:cubicBezTo>
                  <a:cubicBezTo>
                    <a:pt x="379" y="127"/>
                    <a:pt x="379" y="127"/>
                    <a:pt x="379" y="127"/>
                  </a:cubicBezTo>
                  <a:cubicBezTo>
                    <a:pt x="380" y="126"/>
                    <a:pt x="380" y="126"/>
                    <a:pt x="380" y="126"/>
                  </a:cubicBezTo>
                  <a:cubicBezTo>
                    <a:pt x="382" y="125"/>
                    <a:pt x="382" y="125"/>
                    <a:pt x="382" y="125"/>
                  </a:cubicBezTo>
                  <a:cubicBezTo>
                    <a:pt x="383" y="123"/>
                    <a:pt x="383" y="123"/>
                    <a:pt x="383" y="123"/>
                  </a:cubicBezTo>
                  <a:cubicBezTo>
                    <a:pt x="383" y="123"/>
                    <a:pt x="383" y="123"/>
                    <a:pt x="383" y="123"/>
                  </a:cubicBezTo>
                  <a:cubicBezTo>
                    <a:pt x="383" y="123"/>
                    <a:pt x="383" y="123"/>
                    <a:pt x="383" y="123"/>
                  </a:cubicBezTo>
                  <a:cubicBezTo>
                    <a:pt x="383" y="122"/>
                    <a:pt x="383" y="122"/>
                    <a:pt x="383" y="122"/>
                  </a:cubicBezTo>
                  <a:cubicBezTo>
                    <a:pt x="383" y="122"/>
                    <a:pt x="383" y="122"/>
                    <a:pt x="383" y="122"/>
                  </a:cubicBezTo>
                  <a:cubicBezTo>
                    <a:pt x="383" y="121"/>
                    <a:pt x="383" y="121"/>
                    <a:pt x="383" y="121"/>
                  </a:cubicBezTo>
                  <a:cubicBezTo>
                    <a:pt x="383" y="121"/>
                    <a:pt x="383" y="121"/>
                    <a:pt x="383" y="121"/>
                  </a:cubicBezTo>
                  <a:cubicBezTo>
                    <a:pt x="384" y="121"/>
                    <a:pt x="384" y="121"/>
                    <a:pt x="384" y="121"/>
                  </a:cubicBezTo>
                  <a:cubicBezTo>
                    <a:pt x="384" y="121"/>
                    <a:pt x="384" y="121"/>
                    <a:pt x="384" y="121"/>
                  </a:cubicBezTo>
                  <a:cubicBezTo>
                    <a:pt x="385" y="120"/>
                    <a:pt x="385" y="120"/>
                    <a:pt x="385" y="120"/>
                  </a:cubicBezTo>
                  <a:cubicBezTo>
                    <a:pt x="385" y="120"/>
                    <a:pt x="385" y="120"/>
                    <a:pt x="385" y="120"/>
                  </a:cubicBezTo>
                  <a:cubicBezTo>
                    <a:pt x="385" y="120"/>
                    <a:pt x="385" y="120"/>
                    <a:pt x="385" y="120"/>
                  </a:cubicBezTo>
                  <a:cubicBezTo>
                    <a:pt x="386" y="120"/>
                    <a:pt x="386" y="120"/>
                    <a:pt x="386" y="120"/>
                  </a:cubicBezTo>
                  <a:cubicBezTo>
                    <a:pt x="386" y="120"/>
                    <a:pt x="386" y="120"/>
                    <a:pt x="386" y="120"/>
                  </a:cubicBezTo>
                  <a:cubicBezTo>
                    <a:pt x="386" y="119"/>
                    <a:pt x="386" y="119"/>
                    <a:pt x="386" y="119"/>
                  </a:cubicBezTo>
                  <a:cubicBezTo>
                    <a:pt x="386" y="119"/>
                    <a:pt x="386" y="119"/>
                    <a:pt x="386" y="119"/>
                  </a:cubicBezTo>
                  <a:cubicBezTo>
                    <a:pt x="386" y="118"/>
                    <a:pt x="386" y="118"/>
                    <a:pt x="386" y="118"/>
                  </a:cubicBezTo>
                  <a:cubicBezTo>
                    <a:pt x="385" y="117"/>
                    <a:pt x="385" y="117"/>
                    <a:pt x="385" y="117"/>
                  </a:cubicBezTo>
                  <a:cubicBezTo>
                    <a:pt x="385" y="117"/>
                    <a:pt x="385" y="117"/>
                    <a:pt x="385" y="117"/>
                  </a:cubicBezTo>
                  <a:cubicBezTo>
                    <a:pt x="387" y="116"/>
                    <a:pt x="387" y="116"/>
                    <a:pt x="387" y="116"/>
                  </a:cubicBezTo>
                  <a:cubicBezTo>
                    <a:pt x="387" y="116"/>
                    <a:pt x="387" y="116"/>
                    <a:pt x="387" y="116"/>
                  </a:cubicBezTo>
                  <a:cubicBezTo>
                    <a:pt x="387" y="116"/>
                    <a:pt x="387" y="116"/>
                    <a:pt x="387" y="116"/>
                  </a:cubicBezTo>
                  <a:cubicBezTo>
                    <a:pt x="387" y="116"/>
                    <a:pt x="387" y="116"/>
                    <a:pt x="387" y="116"/>
                  </a:cubicBezTo>
                  <a:cubicBezTo>
                    <a:pt x="388" y="116"/>
                    <a:pt x="388" y="116"/>
                    <a:pt x="388" y="116"/>
                  </a:cubicBezTo>
                  <a:cubicBezTo>
                    <a:pt x="388" y="116"/>
                    <a:pt x="388" y="116"/>
                    <a:pt x="388" y="116"/>
                  </a:cubicBezTo>
                  <a:cubicBezTo>
                    <a:pt x="388" y="116"/>
                    <a:pt x="388" y="116"/>
                    <a:pt x="388" y="116"/>
                  </a:cubicBezTo>
                  <a:cubicBezTo>
                    <a:pt x="388" y="116"/>
                    <a:pt x="388" y="116"/>
                    <a:pt x="388" y="116"/>
                  </a:cubicBezTo>
                  <a:cubicBezTo>
                    <a:pt x="389" y="116"/>
                    <a:pt x="389" y="116"/>
                    <a:pt x="389" y="116"/>
                  </a:cubicBezTo>
                  <a:cubicBezTo>
                    <a:pt x="389" y="116"/>
                    <a:pt x="389" y="116"/>
                    <a:pt x="389" y="116"/>
                  </a:cubicBezTo>
                  <a:cubicBezTo>
                    <a:pt x="390" y="116"/>
                    <a:pt x="390" y="116"/>
                    <a:pt x="390" y="116"/>
                  </a:cubicBezTo>
                  <a:cubicBezTo>
                    <a:pt x="390" y="116"/>
                    <a:pt x="390" y="116"/>
                    <a:pt x="390" y="116"/>
                  </a:cubicBezTo>
                  <a:cubicBezTo>
                    <a:pt x="390" y="116"/>
                    <a:pt x="390" y="116"/>
                    <a:pt x="390" y="116"/>
                  </a:cubicBezTo>
                  <a:cubicBezTo>
                    <a:pt x="390" y="116"/>
                    <a:pt x="390" y="116"/>
                    <a:pt x="390" y="116"/>
                  </a:cubicBezTo>
                  <a:cubicBezTo>
                    <a:pt x="390" y="115"/>
                    <a:pt x="390" y="115"/>
                    <a:pt x="390" y="115"/>
                  </a:cubicBezTo>
                  <a:cubicBezTo>
                    <a:pt x="390" y="115"/>
                    <a:pt x="390" y="115"/>
                    <a:pt x="390" y="115"/>
                  </a:cubicBezTo>
                  <a:cubicBezTo>
                    <a:pt x="389" y="115"/>
                    <a:pt x="389" y="115"/>
                    <a:pt x="389" y="115"/>
                  </a:cubicBezTo>
                  <a:cubicBezTo>
                    <a:pt x="389" y="115"/>
                    <a:pt x="389" y="115"/>
                    <a:pt x="389" y="115"/>
                  </a:cubicBezTo>
                  <a:cubicBezTo>
                    <a:pt x="388" y="115"/>
                    <a:pt x="388" y="115"/>
                    <a:pt x="388" y="115"/>
                  </a:cubicBezTo>
                  <a:cubicBezTo>
                    <a:pt x="388" y="114"/>
                    <a:pt x="388" y="114"/>
                    <a:pt x="388" y="114"/>
                  </a:cubicBezTo>
                  <a:cubicBezTo>
                    <a:pt x="388" y="114"/>
                    <a:pt x="388" y="114"/>
                    <a:pt x="388" y="114"/>
                  </a:cubicBezTo>
                  <a:cubicBezTo>
                    <a:pt x="389" y="114"/>
                    <a:pt x="389" y="114"/>
                    <a:pt x="389" y="114"/>
                  </a:cubicBezTo>
                  <a:cubicBezTo>
                    <a:pt x="389" y="113"/>
                    <a:pt x="389" y="113"/>
                    <a:pt x="389" y="113"/>
                  </a:cubicBezTo>
                  <a:cubicBezTo>
                    <a:pt x="390" y="113"/>
                    <a:pt x="390" y="113"/>
                    <a:pt x="390" y="113"/>
                  </a:cubicBezTo>
                  <a:cubicBezTo>
                    <a:pt x="390" y="112"/>
                    <a:pt x="390" y="112"/>
                    <a:pt x="390" y="112"/>
                  </a:cubicBezTo>
                  <a:cubicBezTo>
                    <a:pt x="390" y="112"/>
                    <a:pt x="390" y="112"/>
                    <a:pt x="390" y="112"/>
                  </a:cubicBezTo>
                  <a:cubicBezTo>
                    <a:pt x="390" y="112"/>
                    <a:pt x="390" y="112"/>
                    <a:pt x="390" y="112"/>
                  </a:cubicBezTo>
                  <a:cubicBezTo>
                    <a:pt x="390" y="111"/>
                    <a:pt x="390" y="111"/>
                    <a:pt x="390" y="111"/>
                  </a:cubicBezTo>
                  <a:cubicBezTo>
                    <a:pt x="390" y="111"/>
                    <a:pt x="390" y="111"/>
                    <a:pt x="390" y="11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2"/>
                    <a:pt x="389" y="112"/>
                    <a:pt x="389" y="112"/>
                  </a:cubicBezTo>
                  <a:cubicBezTo>
                    <a:pt x="389" y="112"/>
                    <a:pt x="389" y="112"/>
                    <a:pt x="389" y="112"/>
                  </a:cubicBezTo>
                  <a:cubicBezTo>
                    <a:pt x="388" y="113"/>
                    <a:pt x="388" y="113"/>
                    <a:pt x="388" y="113"/>
                  </a:cubicBezTo>
                  <a:cubicBezTo>
                    <a:pt x="387" y="114"/>
                    <a:pt x="387" y="114"/>
                    <a:pt x="387" y="114"/>
                  </a:cubicBezTo>
                  <a:cubicBezTo>
                    <a:pt x="386" y="115"/>
                    <a:pt x="386" y="115"/>
                    <a:pt x="386" y="115"/>
                  </a:cubicBezTo>
                  <a:cubicBezTo>
                    <a:pt x="386" y="115"/>
                    <a:pt x="386" y="115"/>
                    <a:pt x="386" y="115"/>
                  </a:cubicBezTo>
                  <a:cubicBezTo>
                    <a:pt x="385" y="116"/>
                    <a:pt x="385" y="116"/>
                    <a:pt x="385" y="116"/>
                  </a:cubicBezTo>
                  <a:cubicBezTo>
                    <a:pt x="385" y="116"/>
                    <a:pt x="385" y="116"/>
                    <a:pt x="385" y="116"/>
                  </a:cubicBezTo>
                  <a:cubicBezTo>
                    <a:pt x="385" y="116"/>
                    <a:pt x="385" y="116"/>
                    <a:pt x="385" y="116"/>
                  </a:cubicBezTo>
                  <a:cubicBezTo>
                    <a:pt x="394" y="106"/>
                    <a:pt x="403" y="97"/>
                    <a:pt x="412" y="88"/>
                  </a:cubicBezTo>
                  <a:cubicBezTo>
                    <a:pt x="416" y="84"/>
                    <a:pt x="420" y="78"/>
                    <a:pt x="421" y="73"/>
                  </a:cubicBezTo>
                  <a:cubicBezTo>
                    <a:pt x="422" y="72"/>
                    <a:pt x="422" y="72"/>
                    <a:pt x="422" y="72"/>
                  </a:cubicBezTo>
                  <a:cubicBezTo>
                    <a:pt x="422" y="72"/>
                    <a:pt x="422" y="72"/>
                    <a:pt x="422" y="72"/>
                  </a:cubicBezTo>
                  <a:cubicBezTo>
                    <a:pt x="422" y="72"/>
                    <a:pt x="422" y="72"/>
                    <a:pt x="422" y="72"/>
                  </a:cubicBezTo>
                  <a:cubicBezTo>
                    <a:pt x="422" y="71"/>
                    <a:pt x="422" y="71"/>
                    <a:pt x="422" y="71"/>
                  </a:cubicBezTo>
                  <a:cubicBezTo>
                    <a:pt x="422" y="71"/>
                    <a:pt x="422" y="71"/>
                    <a:pt x="422" y="71"/>
                  </a:cubicBezTo>
                  <a:cubicBezTo>
                    <a:pt x="422" y="71"/>
                    <a:pt x="422" y="71"/>
                    <a:pt x="422" y="71"/>
                  </a:cubicBezTo>
                  <a:cubicBezTo>
                    <a:pt x="422" y="71"/>
                    <a:pt x="422" y="71"/>
                    <a:pt x="422" y="70"/>
                  </a:cubicBezTo>
                  <a:cubicBezTo>
                    <a:pt x="422" y="70"/>
                    <a:pt x="422" y="70"/>
                    <a:pt x="422" y="70"/>
                  </a:cubicBezTo>
                  <a:cubicBezTo>
                    <a:pt x="423" y="70"/>
                    <a:pt x="423" y="70"/>
                    <a:pt x="423" y="70"/>
                  </a:cubicBezTo>
                  <a:cubicBezTo>
                    <a:pt x="423" y="70"/>
                    <a:pt x="423" y="70"/>
                    <a:pt x="423" y="70"/>
                  </a:cubicBezTo>
                  <a:cubicBezTo>
                    <a:pt x="423" y="70"/>
                    <a:pt x="423" y="70"/>
                    <a:pt x="423" y="70"/>
                  </a:cubicBezTo>
                  <a:cubicBezTo>
                    <a:pt x="423" y="70"/>
                    <a:pt x="423" y="70"/>
                    <a:pt x="423" y="70"/>
                  </a:cubicBezTo>
                  <a:cubicBezTo>
                    <a:pt x="423" y="69"/>
                    <a:pt x="423" y="69"/>
                    <a:pt x="423" y="69"/>
                  </a:cubicBezTo>
                  <a:cubicBezTo>
                    <a:pt x="423" y="69"/>
                    <a:pt x="423" y="69"/>
                    <a:pt x="423" y="69"/>
                  </a:cubicBezTo>
                  <a:cubicBezTo>
                    <a:pt x="424" y="69"/>
                    <a:pt x="424" y="69"/>
                    <a:pt x="424" y="69"/>
                  </a:cubicBezTo>
                  <a:cubicBezTo>
                    <a:pt x="424" y="69"/>
                    <a:pt x="424" y="69"/>
                    <a:pt x="424" y="69"/>
                  </a:cubicBezTo>
                  <a:cubicBezTo>
                    <a:pt x="423" y="68"/>
                    <a:pt x="423" y="68"/>
                    <a:pt x="423" y="68"/>
                  </a:cubicBezTo>
                  <a:cubicBezTo>
                    <a:pt x="424" y="68"/>
                    <a:pt x="424" y="68"/>
                    <a:pt x="424" y="68"/>
                  </a:cubicBezTo>
                  <a:cubicBezTo>
                    <a:pt x="424" y="68"/>
                    <a:pt x="424" y="68"/>
                    <a:pt x="424" y="68"/>
                  </a:cubicBezTo>
                  <a:cubicBezTo>
                    <a:pt x="424" y="68"/>
                    <a:pt x="424" y="68"/>
                    <a:pt x="424" y="68"/>
                  </a:cubicBezTo>
                  <a:cubicBezTo>
                    <a:pt x="424" y="68"/>
                    <a:pt x="424" y="68"/>
                    <a:pt x="424" y="68"/>
                  </a:cubicBezTo>
                  <a:cubicBezTo>
                    <a:pt x="424" y="67"/>
                    <a:pt x="424" y="67"/>
                    <a:pt x="424" y="67"/>
                  </a:cubicBezTo>
                  <a:cubicBezTo>
                    <a:pt x="424" y="67"/>
                    <a:pt x="424" y="67"/>
                    <a:pt x="424" y="67"/>
                  </a:cubicBezTo>
                  <a:cubicBezTo>
                    <a:pt x="424" y="66"/>
                    <a:pt x="424" y="66"/>
                    <a:pt x="424" y="66"/>
                  </a:cubicBezTo>
                  <a:cubicBezTo>
                    <a:pt x="425" y="66"/>
                    <a:pt x="425" y="66"/>
                    <a:pt x="425" y="66"/>
                  </a:cubicBezTo>
                  <a:cubicBezTo>
                    <a:pt x="425" y="66"/>
                    <a:pt x="425" y="66"/>
                    <a:pt x="425" y="66"/>
                  </a:cubicBezTo>
                  <a:cubicBezTo>
                    <a:pt x="425" y="65"/>
                    <a:pt x="425" y="65"/>
                    <a:pt x="425" y="65"/>
                  </a:cubicBezTo>
                  <a:cubicBezTo>
                    <a:pt x="426" y="65"/>
                    <a:pt x="426" y="65"/>
                    <a:pt x="426" y="65"/>
                  </a:cubicBezTo>
                  <a:cubicBezTo>
                    <a:pt x="426" y="65"/>
                    <a:pt x="426" y="65"/>
                    <a:pt x="426" y="65"/>
                  </a:cubicBezTo>
                  <a:cubicBezTo>
                    <a:pt x="426" y="64"/>
                    <a:pt x="426" y="64"/>
                    <a:pt x="426" y="64"/>
                  </a:cubicBezTo>
                  <a:cubicBezTo>
                    <a:pt x="426" y="64"/>
                    <a:pt x="426" y="64"/>
                    <a:pt x="426" y="64"/>
                  </a:cubicBezTo>
                  <a:cubicBezTo>
                    <a:pt x="426" y="64"/>
                    <a:pt x="426" y="64"/>
                    <a:pt x="426" y="64"/>
                  </a:cubicBezTo>
                  <a:cubicBezTo>
                    <a:pt x="426" y="63"/>
                    <a:pt x="426" y="63"/>
                    <a:pt x="426" y="63"/>
                  </a:cubicBezTo>
                  <a:cubicBezTo>
                    <a:pt x="427" y="63"/>
                    <a:pt x="427" y="63"/>
                    <a:pt x="427" y="63"/>
                  </a:cubicBezTo>
                  <a:cubicBezTo>
                    <a:pt x="427" y="63"/>
                    <a:pt x="427" y="63"/>
                    <a:pt x="427" y="63"/>
                  </a:cubicBezTo>
                  <a:cubicBezTo>
                    <a:pt x="427" y="63"/>
                    <a:pt x="427" y="63"/>
                    <a:pt x="427" y="63"/>
                  </a:cubicBezTo>
                  <a:cubicBezTo>
                    <a:pt x="427" y="62"/>
                    <a:pt x="427" y="62"/>
                    <a:pt x="427" y="62"/>
                  </a:cubicBezTo>
                  <a:cubicBezTo>
                    <a:pt x="428" y="62"/>
                    <a:pt x="428" y="62"/>
                    <a:pt x="428" y="62"/>
                  </a:cubicBezTo>
                  <a:cubicBezTo>
                    <a:pt x="428" y="62"/>
                    <a:pt x="428" y="62"/>
                    <a:pt x="428" y="62"/>
                  </a:cubicBezTo>
                  <a:cubicBezTo>
                    <a:pt x="428" y="61"/>
                    <a:pt x="428" y="61"/>
                    <a:pt x="428" y="61"/>
                  </a:cubicBezTo>
                  <a:cubicBezTo>
                    <a:pt x="428" y="61"/>
                    <a:pt x="428" y="61"/>
                    <a:pt x="428" y="61"/>
                  </a:cubicBezTo>
                  <a:cubicBezTo>
                    <a:pt x="428" y="61"/>
                    <a:pt x="428" y="61"/>
                    <a:pt x="428" y="61"/>
                  </a:cubicBezTo>
                  <a:cubicBezTo>
                    <a:pt x="428" y="61"/>
                    <a:pt x="428" y="61"/>
                    <a:pt x="428" y="61"/>
                  </a:cubicBezTo>
                  <a:cubicBezTo>
                    <a:pt x="429" y="59"/>
                    <a:pt x="429" y="59"/>
                    <a:pt x="429" y="59"/>
                  </a:cubicBezTo>
                  <a:cubicBezTo>
                    <a:pt x="429" y="58"/>
                    <a:pt x="429" y="58"/>
                    <a:pt x="429" y="58"/>
                  </a:cubicBezTo>
                  <a:cubicBezTo>
                    <a:pt x="430" y="58"/>
                    <a:pt x="430" y="58"/>
                    <a:pt x="430" y="58"/>
                  </a:cubicBezTo>
                  <a:cubicBezTo>
                    <a:pt x="430" y="58"/>
                    <a:pt x="430" y="58"/>
                    <a:pt x="430" y="58"/>
                  </a:cubicBezTo>
                  <a:cubicBezTo>
                    <a:pt x="430" y="57"/>
                    <a:pt x="430" y="57"/>
                    <a:pt x="430" y="57"/>
                  </a:cubicBezTo>
                  <a:cubicBezTo>
                    <a:pt x="430" y="56"/>
                    <a:pt x="430" y="56"/>
                    <a:pt x="430" y="56"/>
                  </a:cubicBezTo>
                  <a:cubicBezTo>
                    <a:pt x="430" y="55"/>
                    <a:pt x="430" y="55"/>
                    <a:pt x="430" y="55"/>
                  </a:cubicBezTo>
                  <a:cubicBezTo>
                    <a:pt x="430" y="55"/>
                    <a:pt x="430" y="55"/>
                    <a:pt x="430" y="55"/>
                  </a:cubicBezTo>
                  <a:cubicBezTo>
                    <a:pt x="430" y="54"/>
                    <a:pt x="430" y="54"/>
                    <a:pt x="430" y="54"/>
                  </a:cubicBezTo>
                  <a:cubicBezTo>
                    <a:pt x="430" y="54"/>
                    <a:pt x="430" y="54"/>
                    <a:pt x="430" y="54"/>
                  </a:cubicBezTo>
                  <a:cubicBezTo>
                    <a:pt x="429" y="54"/>
                    <a:pt x="429" y="54"/>
                    <a:pt x="429" y="54"/>
                  </a:cubicBezTo>
                  <a:cubicBezTo>
                    <a:pt x="430" y="54"/>
                    <a:pt x="430" y="54"/>
                    <a:pt x="430" y="54"/>
                  </a:cubicBezTo>
                  <a:cubicBezTo>
                    <a:pt x="430" y="54"/>
                    <a:pt x="430" y="54"/>
                    <a:pt x="430" y="54"/>
                  </a:cubicBezTo>
                  <a:cubicBezTo>
                    <a:pt x="430" y="53"/>
                    <a:pt x="430" y="53"/>
                    <a:pt x="430" y="53"/>
                  </a:cubicBezTo>
                  <a:cubicBezTo>
                    <a:pt x="431" y="54"/>
                    <a:pt x="431" y="54"/>
                    <a:pt x="431" y="54"/>
                  </a:cubicBezTo>
                  <a:cubicBezTo>
                    <a:pt x="431" y="53"/>
                    <a:pt x="431" y="53"/>
                    <a:pt x="431" y="53"/>
                  </a:cubicBezTo>
                  <a:cubicBezTo>
                    <a:pt x="431" y="53"/>
                    <a:pt x="431" y="53"/>
                    <a:pt x="431" y="53"/>
                  </a:cubicBezTo>
                  <a:cubicBezTo>
                    <a:pt x="431" y="52"/>
                    <a:pt x="431" y="52"/>
                    <a:pt x="431" y="52"/>
                  </a:cubicBezTo>
                  <a:cubicBezTo>
                    <a:pt x="430" y="52"/>
                    <a:pt x="430" y="52"/>
                    <a:pt x="430" y="52"/>
                  </a:cubicBezTo>
                  <a:cubicBezTo>
                    <a:pt x="430" y="52"/>
                    <a:pt x="430" y="52"/>
                    <a:pt x="430" y="52"/>
                  </a:cubicBezTo>
                  <a:cubicBezTo>
                    <a:pt x="430" y="52"/>
                    <a:pt x="430" y="52"/>
                    <a:pt x="430" y="52"/>
                  </a:cubicBezTo>
                  <a:cubicBezTo>
                    <a:pt x="431" y="51"/>
                    <a:pt x="431" y="51"/>
                    <a:pt x="431" y="51"/>
                  </a:cubicBezTo>
                  <a:cubicBezTo>
                    <a:pt x="431" y="51"/>
                    <a:pt x="431" y="51"/>
                    <a:pt x="431" y="51"/>
                  </a:cubicBezTo>
                  <a:cubicBezTo>
                    <a:pt x="431" y="51"/>
                    <a:pt x="431" y="51"/>
                    <a:pt x="431" y="51"/>
                  </a:cubicBezTo>
                  <a:cubicBezTo>
                    <a:pt x="431" y="50"/>
                    <a:pt x="431" y="50"/>
                    <a:pt x="431" y="50"/>
                  </a:cubicBezTo>
                  <a:cubicBezTo>
                    <a:pt x="431" y="50"/>
                    <a:pt x="431" y="50"/>
                    <a:pt x="431" y="50"/>
                  </a:cubicBezTo>
                  <a:cubicBezTo>
                    <a:pt x="431" y="50"/>
                    <a:pt x="431" y="50"/>
                    <a:pt x="431" y="50"/>
                  </a:cubicBezTo>
                  <a:cubicBezTo>
                    <a:pt x="430" y="50"/>
                    <a:pt x="430" y="50"/>
                    <a:pt x="430" y="50"/>
                  </a:cubicBezTo>
                  <a:cubicBezTo>
                    <a:pt x="430" y="50"/>
                    <a:pt x="430" y="50"/>
                    <a:pt x="430" y="50"/>
                  </a:cubicBezTo>
                  <a:cubicBezTo>
                    <a:pt x="430" y="50"/>
                    <a:pt x="430" y="50"/>
                    <a:pt x="430" y="50"/>
                  </a:cubicBezTo>
                  <a:cubicBezTo>
                    <a:pt x="430" y="50"/>
                    <a:pt x="430" y="50"/>
                    <a:pt x="430" y="50"/>
                  </a:cubicBezTo>
                  <a:cubicBezTo>
                    <a:pt x="431" y="50"/>
                    <a:pt x="431" y="50"/>
                    <a:pt x="431" y="50"/>
                  </a:cubicBezTo>
                  <a:cubicBezTo>
                    <a:pt x="431" y="49"/>
                    <a:pt x="431" y="49"/>
                    <a:pt x="431" y="49"/>
                  </a:cubicBezTo>
                  <a:cubicBezTo>
                    <a:pt x="431" y="49"/>
                    <a:pt x="431" y="49"/>
                    <a:pt x="431" y="49"/>
                  </a:cubicBezTo>
                  <a:cubicBezTo>
                    <a:pt x="431" y="49"/>
                    <a:pt x="431" y="49"/>
                    <a:pt x="431" y="49"/>
                  </a:cubicBezTo>
                  <a:cubicBezTo>
                    <a:pt x="431" y="49"/>
                    <a:pt x="431" y="49"/>
                    <a:pt x="431" y="49"/>
                  </a:cubicBezTo>
                  <a:cubicBezTo>
                    <a:pt x="430" y="48"/>
                    <a:pt x="430" y="48"/>
                    <a:pt x="430" y="48"/>
                  </a:cubicBezTo>
                  <a:cubicBezTo>
                    <a:pt x="430" y="48"/>
                    <a:pt x="430" y="48"/>
                    <a:pt x="430" y="48"/>
                  </a:cubicBezTo>
                  <a:cubicBezTo>
                    <a:pt x="430" y="48"/>
                    <a:pt x="430" y="48"/>
                    <a:pt x="430" y="48"/>
                  </a:cubicBezTo>
                  <a:cubicBezTo>
                    <a:pt x="430" y="48"/>
                    <a:pt x="430" y="48"/>
                    <a:pt x="430" y="48"/>
                  </a:cubicBezTo>
                  <a:cubicBezTo>
                    <a:pt x="430" y="48"/>
                    <a:pt x="430" y="48"/>
                    <a:pt x="430" y="48"/>
                  </a:cubicBezTo>
                  <a:cubicBezTo>
                    <a:pt x="430" y="48"/>
                    <a:pt x="430" y="48"/>
                    <a:pt x="430" y="48"/>
                  </a:cubicBezTo>
                  <a:cubicBezTo>
                    <a:pt x="430" y="47"/>
                    <a:pt x="430" y="47"/>
                    <a:pt x="430" y="47"/>
                  </a:cubicBezTo>
                  <a:cubicBezTo>
                    <a:pt x="430" y="47"/>
                    <a:pt x="430" y="47"/>
                    <a:pt x="430" y="47"/>
                  </a:cubicBezTo>
                  <a:cubicBezTo>
                    <a:pt x="431" y="47"/>
                    <a:pt x="431" y="47"/>
                    <a:pt x="431" y="47"/>
                  </a:cubicBezTo>
                  <a:cubicBezTo>
                    <a:pt x="431" y="47"/>
                    <a:pt x="431" y="47"/>
                    <a:pt x="431" y="47"/>
                  </a:cubicBezTo>
                  <a:cubicBezTo>
                    <a:pt x="431" y="47"/>
                    <a:pt x="431" y="47"/>
                    <a:pt x="431" y="47"/>
                  </a:cubicBezTo>
                  <a:cubicBezTo>
                    <a:pt x="431" y="47"/>
                    <a:pt x="431" y="47"/>
                    <a:pt x="431" y="47"/>
                  </a:cubicBezTo>
                  <a:cubicBezTo>
                    <a:pt x="431" y="47"/>
                    <a:pt x="431" y="47"/>
                    <a:pt x="431" y="47"/>
                  </a:cubicBezTo>
                  <a:cubicBezTo>
                    <a:pt x="431" y="46"/>
                    <a:pt x="431" y="46"/>
                    <a:pt x="431" y="46"/>
                  </a:cubicBezTo>
                  <a:cubicBezTo>
                    <a:pt x="430" y="46"/>
                    <a:pt x="430" y="46"/>
                    <a:pt x="430" y="46"/>
                  </a:cubicBezTo>
                  <a:cubicBezTo>
                    <a:pt x="430" y="45"/>
                    <a:pt x="430" y="45"/>
                    <a:pt x="430" y="45"/>
                  </a:cubicBezTo>
                  <a:cubicBezTo>
                    <a:pt x="430" y="45"/>
                    <a:pt x="430" y="45"/>
                    <a:pt x="430" y="45"/>
                  </a:cubicBezTo>
                  <a:cubicBezTo>
                    <a:pt x="430" y="44"/>
                    <a:pt x="430" y="44"/>
                    <a:pt x="430" y="44"/>
                  </a:cubicBezTo>
                  <a:cubicBezTo>
                    <a:pt x="430" y="43"/>
                    <a:pt x="430" y="43"/>
                    <a:pt x="430" y="43"/>
                  </a:cubicBezTo>
                  <a:cubicBezTo>
                    <a:pt x="430" y="43"/>
                    <a:pt x="430" y="43"/>
                    <a:pt x="430" y="43"/>
                  </a:cubicBezTo>
                  <a:cubicBezTo>
                    <a:pt x="430" y="42"/>
                    <a:pt x="430" y="42"/>
                    <a:pt x="430" y="42"/>
                  </a:cubicBezTo>
                  <a:cubicBezTo>
                    <a:pt x="430" y="42"/>
                    <a:pt x="430" y="42"/>
                    <a:pt x="430" y="42"/>
                  </a:cubicBezTo>
                  <a:cubicBezTo>
                    <a:pt x="430" y="41"/>
                    <a:pt x="430" y="41"/>
                    <a:pt x="430" y="41"/>
                  </a:cubicBezTo>
                  <a:cubicBezTo>
                    <a:pt x="430" y="41"/>
                    <a:pt x="430" y="41"/>
                    <a:pt x="430" y="41"/>
                  </a:cubicBezTo>
                  <a:cubicBezTo>
                    <a:pt x="430" y="41"/>
                    <a:pt x="430" y="41"/>
                    <a:pt x="430" y="41"/>
                  </a:cubicBezTo>
                  <a:cubicBezTo>
                    <a:pt x="430" y="40"/>
                    <a:pt x="430" y="40"/>
                    <a:pt x="430" y="40"/>
                  </a:cubicBezTo>
                  <a:cubicBezTo>
                    <a:pt x="429" y="40"/>
                    <a:pt x="429" y="40"/>
                    <a:pt x="429" y="40"/>
                  </a:cubicBezTo>
                  <a:cubicBezTo>
                    <a:pt x="429" y="39"/>
                    <a:pt x="429" y="39"/>
                    <a:pt x="429" y="39"/>
                  </a:cubicBezTo>
                  <a:cubicBezTo>
                    <a:pt x="429" y="39"/>
                    <a:pt x="429" y="39"/>
                    <a:pt x="429" y="39"/>
                  </a:cubicBezTo>
                  <a:cubicBezTo>
                    <a:pt x="429" y="38"/>
                    <a:pt x="429" y="38"/>
                    <a:pt x="429" y="38"/>
                  </a:cubicBezTo>
                  <a:cubicBezTo>
                    <a:pt x="429" y="38"/>
                    <a:pt x="429" y="38"/>
                    <a:pt x="429" y="38"/>
                  </a:cubicBezTo>
                  <a:cubicBezTo>
                    <a:pt x="429" y="37"/>
                    <a:pt x="429" y="37"/>
                    <a:pt x="429" y="37"/>
                  </a:cubicBezTo>
                  <a:cubicBezTo>
                    <a:pt x="428" y="38"/>
                    <a:pt x="428" y="38"/>
                    <a:pt x="428" y="38"/>
                  </a:cubicBezTo>
                  <a:cubicBezTo>
                    <a:pt x="428" y="38"/>
                    <a:pt x="428" y="38"/>
                    <a:pt x="428" y="38"/>
                  </a:cubicBezTo>
                  <a:cubicBezTo>
                    <a:pt x="428" y="38"/>
                    <a:pt x="428" y="38"/>
                    <a:pt x="428" y="38"/>
                  </a:cubicBezTo>
                  <a:cubicBezTo>
                    <a:pt x="428" y="38"/>
                    <a:pt x="428" y="38"/>
                    <a:pt x="428" y="38"/>
                  </a:cubicBezTo>
                  <a:cubicBezTo>
                    <a:pt x="428" y="37"/>
                    <a:pt x="428" y="37"/>
                    <a:pt x="428" y="37"/>
                  </a:cubicBezTo>
                  <a:cubicBezTo>
                    <a:pt x="428" y="37"/>
                    <a:pt x="428" y="37"/>
                    <a:pt x="428" y="37"/>
                  </a:cubicBezTo>
                  <a:cubicBezTo>
                    <a:pt x="428" y="37"/>
                    <a:pt x="428" y="37"/>
                    <a:pt x="428" y="37"/>
                  </a:cubicBezTo>
                  <a:cubicBezTo>
                    <a:pt x="428" y="37"/>
                    <a:pt x="428" y="37"/>
                    <a:pt x="428" y="37"/>
                  </a:cubicBezTo>
                  <a:cubicBezTo>
                    <a:pt x="428" y="36"/>
                    <a:pt x="428" y="36"/>
                    <a:pt x="428" y="36"/>
                  </a:cubicBezTo>
                  <a:cubicBezTo>
                    <a:pt x="427" y="36"/>
                    <a:pt x="427" y="36"/>
                    <a:pt x="427" y="36"/>
                  </a:cubicBezTo>
                  <a:cubicBezTo>
                    <a:pt x="427" y="36"/>
                    <a:pt x="427" y="36"/>
                    <a:pt x="427" y="36"/>
                  </a:cubicBezTo>
                  <a:cubicBezTo>
                    <a:pt x="427" y="36"/>
                    <a:pt x="427" y="36"/>
                    <a:pt x="427" y="36"/>
                  </a:cubicBezTo>
                  <a:cubicBezTo>
                    <a:pt x="428" y="36"/>
                    <a:pt x="428" y="36"/>
                    <a:pt x="428" y="36"/>
                  </a:cubicBezTo>
                  <a:cubicBezTo>
                    <a:pt x="428" y="35"/>
                    <a:pt x="428" y="35"/>
                    <a:pt x="428" y="35"/>
                  </a:cubicBezTo>
                  <a:cubicBezTo>
                    <a:pt x="427" y="35"/>
                    <a:pt x="427" y="35"/>
                    <a:pt x="427" y="35"/>
                  </a:cubicBezTo>
                  <a:cubicBezTo>
                    <a:pt x="427" y="34"/>
                    <a:pt x="427" y="34"/>
                    <a:pt x="427" y="34"/>
                  </a:cubicBezTo>
                  <a:cubicBezTo>
                    <a:pt x="426" y="33"/>
                    <a:pt x="426" y="33"/>
                    <a:pt x="426" y="33"/>
                  </a:cubicBezTo>
                  <a:cubicBezTo>
                    <a:pt x="426" y="33"/>
                    <a:pt x="426" y="33"/>
                    <a:pt x="426" y="33"/>
                  </a:cubicBezTo>
                  <a:cubicBezTo>
                    <a:pt x="426" y="32"/>
                    <a:pt x="426" y="32"/>
                    <a:pt x="426" y="32"/>
                  </a:cubicBezTo>
                  <a:cubicBezTo>
                    <a:pt x="426" y="32"/>
                    <a:pt x="426" y="32"/>
                    <a:pt x="426" y="32"/>
                  </a:cubicBezTo>
                  <a:cubicBezTo>
                    <a:pt x="426" y="31"/>
                    <a:pt x="426" y="31"/>
                    <a:pt x="426" y="31"/>
                  </a:cubicBezTo>
                  <a:cubicBezTo>
                    <a:pt x="426" y="31"/>
                    <a:pt x="426" y="31"/>
                    <a:pt x="426" y="31"/>
                  </a:cubicBezTo>
                  <a:cubicBezTo>
                    <a:pt x="426" y="31"/>
                    <a:pt x="426" y="31"/>
                    <a:pt x="426" y="31"/>
                  </a:cubicBezTo>
                  <a:cubicBezTo>
                    <a:pt x="426" y="31"/>
                    <a:pt x="426" y="31"/>
                    <a:pt x="426" y="31"/>
                  </a:cubicBezTo>
                  <a:cubicBezTo>
                    <a:pt x="426" y="30"/>
                    <a:pt x="426" y="30"/>
                    <a:pt x="426" y="30"/>
                  </a:cubicBezTo>
                  <a:cubicBezTo>
                    <a:pt x="425" y="30"/>
                    <a:pt x="425" y="30"/>
                    <a:pt x="425" y="30"/>
                  </a:cubicBezTo>
                  <a:cubicBezTo>
                    <a:pt x="425" y="29"/>
                    <a:pt x="425" y="29"/>
                    <a:pt x="425" y="29"/>
                  </a:cubicBezTo>
                  <a:cubicBezTo>
                    <a:pt x="425" y="29"/>
                    <a:pt x="425" y="29"/>
                    <a:pt x="425" y="29"/>
                  </a:cubicBezTo>
                  <a:cubicBezTo>
                    <a:pt x="424" y="29"/>
                    <a:pt x="424" y="29"/>
                    <a:pt x="424" y="29"/>
                  </a:cubicBezTo>
                  <a:cubicBezTo>
                    <a:pt x="424" y="29"/>
                    <a:pt x="424" y="29"/>
                    <a:pt x="424" y="29"/>
                  </a:cubicBezTo>
                  <a:cubicBezTo>
                    <a:pt x="424" y="29"/>
                    <a:pt x="424" y="29"/>
                    <a:pt x="424" y="29"/>
                  </a:cubicBezTo>
                  <a:cubicBezTo>
                    <a:pt x="425" y="28"/>
                    <a:pt x="425" y="28"/>
                    <a:pt x="425" y="28"/>
                  </a:cubicBezTo>
                  <a:cubicBezTo>
                    <a:pt x="425" y="28"/>
                    <a:pt x="425" y="28"/>
                    <a:pt x="425" y="28"/>
                  </a:cubicBezTo>
                  <a:cubicBezTo>
                    <a:pt x="425" y="28"/>
                    <a:pt x="425" y="28"/>
                    <a:pt x="425" y="28"/>
                  </a:cubicBezTo>
                  <a:cubicBezTo>
                    <a:pt x="424" y="28"/>
                    <a:pt x="424" y="28"/>
                    <a:pt x="424" y="28"/>
                  </a:cubicBezTo>
                  <a:cubicBezTo>
                    <a:pt x="424" y="27"/>
                    <a:pt x="424" y="27"/>
                    <a:pt x="424" y="27"/>
                  </a:cubicBezTo>
                  <a:cubicBezTo>
                    <a:pt x="424" y="26"/>
                    <a:pt x="424" y="26"/>
                    <a:pt x="424" y="26"/>
                  </a:cubicBezTo>
                  <a:cubicBezTo>
                    <a:pt x="423" y="26"/>
                    <a:pt x="423" y="26"/>
                    <a:pt x="423" y="26"/>
                  </a:cubicBezTo>
                  <a:cubicBezTo>
                    <a:pt x="423" y="26"/>
                    <a:pt x="423" y="26"/>
                    <a:pt x="423" y="26"/>
                  </a:cubicBezTo>
                  <a:cubicBezTo>
                    <a:pt x="423" y="26"/>
                    <a:pt x="423" y="26"/>
                    <a:pt x="423" y="26"/>
                  </a:cubicBezTo>
                  <a:cubicBezTo>
                    <a:pt x="423" y="25"/>
                    <a:pt x="423" y="25"/>
                    <a:pt x="423" y="25"/>
                  </a:cubicBezTo>
                  <a:cubicBezTo>
                    <a:pt x="423" y="24"/>
                    <a:pt x="423" y="24"/>
                    <a:pt x="423" y="24"/>
                  </a:cubicBezTo>
                  <a:cubicBezTo>
                    <a:pt x="422" y="24"/>
                    <a:pt x="422" y="24"/>
                    <a:pt x="422" y="24"/>
                  </a:cubicBezTo>
                  <a:cubicBezTo>
                    <a:pt x="422" y="24"/>
                    <a:pt x="422" y="24"/>
                    <a:pt x="422" y="24"/>
                  </a:cubicBezTo>
                  <a:cubicBezTo>
                    <a:pt x="421" y="22"/>
                    <a:pt x="421" y="22"/>
                    <a:pt x="421" y="22"/>
                  </a:cubicBezTo>
                  <a:cubicBezTo>
                    <a:pt x="421" y="21"/>
                    <a:pt x="421" y="21"/>
                    <a:pt x="421" y="21"/>
                  </a:cubicBezTo>
                  <a:cubicBezTo>
                    <a:pt x="420" y="21"/>
                    <a:pt x="420" y="21"/>
                    <a:pt x="420" y="21"/>
                  </a:cubicBezTo>
                  <a:cubicBezTo>
                    <a:pt x="420" y="20"/>
                    <a:pt x="420" y="20"/>
                    <a:pt x="420" y="20"/>
                  </a:cubicBezTo>
                  <a:cubicBezTo>
                    <a:pt x="419" y="19"/>
                    <a:pt x="419" y="19"/>
                    <a:pt x="419" y="19"/>
                  </a:cubicBezTo>
                  <a:cubicBezTo>
                    <a:pt x="418" y="19"/>
                    <a:pt x="418" y="19"/>
                    <a:pt x="418" y="19"/>
                  </a:cubicBezTo>
                  <a:cubicBezTo>
                    <a:pt x="417" y="18"/>
                    <a:pt x="417" y="18"/>
                    <a:pt x="417" y="18"/>
                  </a:cubicBezTo>
                  <a:cubicBezTo>
                    <a:pt x="417" y="18"/>
                    <a:pt x="417" y="18"/>
                    <a:pt x="417" y="18"/>
                  </a:cubicBezTo>
                  <a:cubicBezTo>
                    <a:pt x="417" y="18"/>
                    <a:pt x="417" y="18"/>
                    <a:pt x="417" y="18"/>
                  </a:cubicBezTo>
                  <a:cubicBezTo>
                    <a:pt x="417" y="17"/>
                    <a:pt x="417" y="17"/>
                    <a:pt x="417" y="17"/>
                  </a:cubicBezTo>
                  <a:cubicBezTo>
                    <a:pt x="416" y="17"/>
                    <a:pt x="416" y="17"/>
                    <a:pt x="416" y="17"/>
                  </a:cubicBezTo>
                  <a:cubicBezTo>
                    <a:pt x="416" y="17"/>
                    <a:pt x="416" y="17"/>
                    <a:pt x="416" y="17"/>
                  </a:cubicBezTo>
                  <a:cubicBezTo>
                    <a:pt x="415" y="16"/>
                    <a:pt x="415" y="16"/>
                    <a:pt x="415" y="16"/>
                  </a:cubicBezTo>
                  <a:cubicBezTo>
                    <a:pt x="414" y="15"/>
                    <a:pt x="414" y="15"/>
                    <a:pt x="414" y="15"/>
                  </a:cubicBezTo>
                  <a:cubicBezTo>
                    <a:pt x="413" y="14"/>
                    <a:pt x="413" y="14"/>
                    <a:pt x="413" y="14"/>
                  </a:cubicBezTo>
                  <a:cubicBezTo>
                    <a:pt x="412" y="14"/>
                    <a:pt x="412" y="14"/>
                    <a:pt x="412" y="14"/>
                  </a:cubicBezTo>
                  <a:cubicBezTo>
                    <a:pt x="412" y="13"/>
                    <a:pt x="412" y="13"/>
                    <a:pt x="412" y="13"/>
                  </a:cubicBezTo>
                  <a:cubicBezTo>
                    <a:pt x="406" y="7"/>
                    <a:pt x="396" y="2"/>
                    <a:pt x="382" y="0"/>
                  </a:cubicBezTo>
                  <a:cubicBezTo>
                    <a:pt x="377" y="0"/>
                    <a:pt x="371" y="0"/>
                    <a:pt x="366" y="2"/>
                  </a:cubicBezTo>
                  <a:cubicBezTo>
                    <a:pt x="358" y="5"/>
                    <a:pt x="351" y="10"/>
                    <a:pt x="341" y="17"/>
                  </a:cubicBezTo>
                  <a:cubicBezTo>
                    <a:pt x="348" y="17"/>
                    <a:pt x="353" y="17"/>
                    <a:pt x="357" y="17"/>
                  </a:cubicBezTo>
                  <a:cubicBezTo>
                    <a:pt x="372" y="15"/>
                    <a:pt x="378" y="20"/>
                    <a:pt x="378" y="34"/>
                  </a:cubicBezTo>
                  <a:cubicBezTo>
                    <a:pt x="378" y="46"/>
                    <a:pt x="376" y="57"/>
                    <a:pt x="374" y="69"/>
                  </a:cubicBezTo>
                  <a:cubicBezTo>
                    <a:pt x="374" y="69"/>
                    <a:pt x="374" y="69"/>
                    <a:pt x="374" y="69"/>
                  </a:cubicBezTo>
                  <a:cubicBezTo>
                    <a:pt x="374" y="69"/>
                    <a:pt x="374" y="69"/>
                    <a:pt x="374" y="69"/>
                  </a:cubicBezTo>
                  <a:cubicBezTo>
                    <a:pt x="374" y="70"/>
                    <a:pt x="374" y="70"/>
                    <a:pt x="374" y="70"/>
                  </a:cubicBezTo>
                  <a:cubicBezTo>
                    <a:pt x="373" y="70"/>
                    <a:pt x="373" y="70"/>
                    <a:pt x="373" y="70"/>
                  </a:cubicBezTo>
                  <a:cubicBezTo>
                    <a:pt x="373" y="71"/>
                    <a:pt x="373" y="71"/>
                    <a:pt x="373" y="71"/>
                  </a:cubicBezTo>
                  <a:cubicBezTo>
                    <a:pt x="373" y="71"/>
                    <a:pt x="373" y="71"/>
                    <a:pt x="373" y="71"/>
                  </a:cubicBezTo>
                  <a:cubicBezTo>
                    <a:pt x="373" y="71"/>
                    <a:pt x="373" y="71"/>
                    <a:pt x="373" y="71"/>
                  </a:cubicBezTo>
                  <a:cubicBezTo>
                    <a:pt x="373" y="71"/>
                    <a:pt x="373" y="71"/>
                    <a:pt x="373" y="71"/>
                  </a:cubicBezTo>
                  <a:cubicBezTo>
                    <a:pt x="373" y="72"/>
                    <a:pt x="373" y="72"/>
                    <a:pt x="373" y="72"/>
                  </a:cubicBezTo>
                  <a:cubicBezTo>
                    <a:pt x="373" y="72"/>
                    <a:pt x="373" y="72"/>
                    <a:pt x="373" y="72"/>
                  </a:cubicBezTo>
                  <a:cubicBezTo>
                    <a:pt x="373" y="72"/>
                    <a:pt x="373" y="72"/>
                    <a:pt x="373" y="72"/>
                  </a:cubicBezTo>
                  <a:cubicBezTo>
                    <a:pt x="373" y="72"/>
                    <a:pt x="373" y="72"/>
                    <a:pt x="373" y="72"/>
                  </a:cubicBezTo>
                  <a:cubicBezTo>
                    <a:pt x="373" y="72"/>
                    <a:pt x="373" y="72"/>
                    <a:pt x="373" y="72"/>
                  </a:cubicBezTo>
                  <a:cubicBezTo>
                    <a:pt x="373" y="72"/>
                    <a:pt x="373" y="72"/>
                    <a:pt x="373" y="72"/>
                  </a:cubicBezTo>
                  <a:cubicBezTo>
                    <a:pt x="373" y="72"/>
                    <a:pt x="373" y="72"/>
                    <a:pt x="373" y="72"/>
                  </a:cubicBezTo>
                  <a:cubicBezTo>
                    <a:pt x="373" y="72"/>
                    <a:pt x="373" y="72"/>
                    <a:pt x="373" y="72"/>
                  </a:cubicBezTo>
                  <a:cubicBezTo>
                    <a:pt x="371" y="77"/>
                    <a:pt x="371" y="77"/>
                    <a:pt x="371" y="77"/>
                  </a:cubicBezTo>
                  <a:cubicBezTo>
                    <a:pt x="368" y="82"/>
                    <a:pt x="368" y="82"/>
                    <a:pt x="368" y="82"/>
                  </a:cubicBezTo>
                  <a:cubicBezTo>
                    <a:pt x="365" y="87"/>
                    <a:pt x="365" y="87"/>
                    <a:pt x="365" y="87"/>
                  </a:cubicBezTo>
                  <a:cubicBezTo>
                    <a:pt x="362" y="92"/>
                    <a:pt x="362" y="92"/>
                    <a:pt x="362" y="92"/>
                  </a:cubicBezTo>
                  <a:cubicBezTo>
                    <a:pt x="358" y="100"/>
                    <a:pt x="358" y="100"/>
                    <a:pt x="358" y="100"/>
                  </a:cubicBezTo>
                  <a:cubicBezTo>
                    <a:pt x="358" y="100"/>
                    <a:pt x="358" y="100"/>
                    <a:pt x="358" y="100"/>
                  </a:cubicBezTo>
                  <a:cubicBezTo>
                    <a:pt x="358" y="100"/>
                    <a:pt x="358" y="100"/>
                    <a:pt x="358" y="100"/>
                  </a:cubicBezTo>
                  <a:cubicBezTo>
                    <a:pt x="357" y="100"/>
                    <a:pt x="357" y="100"/>
                    <a:pt x="357" y="100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356" y="101"/>
                    <a:pt x="356" y="101"/>
                    <a:pt x="356" y="101"/>
                  </a:cubicBezTo>
                  <a:cubicBezTo>
                    <a:pt x="356" y="101"/>
                    <a:pt x="356" y="101"/>
                    <a:pt x="356" y="101"/>
                  </a:cubicBezTo>
                  <a:cubicBezTo>
                    <a:pt x="356" y="101"/>
                    <a:pt x="356" y="101"/>
                    <a:pt x="356" y="101"/>
                  </a:cubicBezTo>
                  <a:cubicBezTo>
                    <a:pt x="356" y="101"/>
                    <a:pt x="356" y="101"/>
                    <a:pt x="356" y="101"/>
                  </a:cubicBezTo>
                  <a:cubicBezTo>
                    <a:pt x="356" y="101"/>
                    <a:pt x="356" y="101"/>
                    <a:pt x="356" y="101"/>
                  </a:cubicBezTo>
                  <a:cubicBezTo>
                    <a:pt x="356" y="101"/>
                    <a:pt x="356" y="101"/>
                    <a:pt x="356" y="101"/>
                  </a:cubicBezTo>
                  <a:cubicBezTo>
                    <a:pt x="356" y="101"/>
                    <a:pt x="356" y="101"/>
                    <a:pt x="356" y="101"/>
                  </a:cubicBezTo>
                  <a:cubicBezTo>
                    <a:pt x="356" y="101"/>
                    <a:pt x="356" y="101"/>
                    <a:pt x="356" y="101"/>
                  </a:cubicBezTo>
                  <a:cubicBezTo>
                    <a:pt x="356" y="101"/>
                    <a:pt x="356" y="101"/>
                    <a:pt x="356" y="101"/>
                  </a:cubicBezTo>
                  <a:cubicBezTo>
                    <a:pt x="356" y="102"/>
                    <a:pt x="356" y="102"/>
                    <a:pt x="356" y="102"/>
                  </a:cubicBezTo>
                  <a:cubicBezTo>
                    <a:pt x="356" y="102"/>
                    <a:pt x="356" y="102"/>
                    <a:pt x="356" y="102"/>
                  </a:cubicBezTo>
                  <a:cubicBezTo>
                    <a:pt x="356" y="102"/>
                    <a:pt x="356" y="102"/>
                    <a:pt x="356" y="102"/>
                  </a:cubicBezTo>
                  <a:cubicBezTo>
                    <a:pt x="356" y="102"/>
                    <a:pt x="356" y="102"/>
                    <a:pt x="356" y="102"/>
                  </a:cubicBezTo>
                  <a:cubicBezTo>
                    <a:pt x="356" y="102"/>
                    <a:pt x="356" y="102"/>
                    <a:pt x="356" y="102"/>
                  </a:cubicBezTo>
                  <a:cubicBezTo>
                    <a:pt x="356" y="102"/>
                    <a:pt x="356" y="102"/>
                    <a:pt x="356" y="102"/>
                  </a:cubicBezTo>
                  <a:cubicBezTo>
                    <a:pt x="355" y="102"/>
                    <a:pt x="355" y="102"/>
                    <a:pt x="355" y="102"/>
                  </a:cubicBezTo>
                  <a:cubicBezTo>
                    <a:pt x="355" y="102"/>
                    <a:pt x="355" y="102"/>
                    <a:pt x="355" y="102"/>
                  </a:cubicBezTo>
                  <a:cubicBezTo>
                    <a:pt x="355" y="102"/>
                    <a:pt x="355" y="102"/>
                    <a:pt x="355" y="102"/>
                  </a:cubicBezTo>
                  <a:cubicBezTo>
                    <a:pt x="355" y="103"/>
                    <a:pt x="355" y="103"/>
                    <a:pt x="355" y="103"/>
                  </a:cubicBezTo>
                  <a:cubicBezTo>
                    <a:pt x="354" y="103"/>
                    <a:pt x="354" y="103"/>
                    <a:pt x="354" y="103"/>
                  </a:cubicBezTo>
                  <a:cubicBezTo>
                    <a:pt x="354" y="104"/>
                    <a:pt x="354" y="104"/>
                    <a:pt x="354" y="104"/>
                  </a:cubicBezTo>
                  <a:cubicBezTo>
                    <a:pt x="354" y="104"/>
                    <a:pt x="354" y="104"/>
                    <a:pt x="354" y="104"/>
                  </a:cubicBezTo>
                  <a:cubicBezTo>
                    <a:pt x="354" y="104"/>
                    <a:pt x="354" y="104"/>
                    <a:pt x="354" y="104"/>
                  </a:cubicBezTo>
                  <a:cubicBezTo>
                    <a:pt x="355" y="104"/>
                    <a:pt x="355" y="104"/>
                    <a:pt x="355" y="104"/>
                  </a:cubicBezTo>
                  <a:cubicBezTo>
                    <a:pt x="354" y="105"/>
                    <a:pt x="354" y="105"/>
                    <a:pt x="354" y="105"/>
                  </a:cubicBezTo>
                  <a:cubicBezTo>
                    <a:pt x="354" y="105"/>
                    <a:pt x="354" y="105"/>
                    <a:pt x="354" y="105"/>
                  </a:cubicBezTo>
                  <a:cubicBezTo>
                    <a:pt x="354" y="104"/>
                    <a:pt x="354" y="104"/>
                    <a:pt x="354" y="104"/>
                  </a:cubicBezTo>
                  <a:cubicBezTo>
                    <a:pt x="354" y="104"/>
                    <a:pt x="354" y="104"/>
                    <a:pt x="354" y="104"/>
                  </a:cubicBezTo>
                  <a:cubicBezTo>
                    <a:pt x="354" y="105"/>
                    <a:pt x="354" y="105"/>
                    <a:pt x="354" y="105"/>
                  </a:cubicBezTo>
                  <a:cubicBezTo>
                    <a:pt x="353" y="105"/>
                    <a:pt x="353" y="105"/>
                    <a:pt x="353" y="105"/>
                  </a:cubicBezTo>
                  <a:cubicBezTo>
                    <a:pt x="354" y="105"/>
                    <a:pt x="354" y="105"/>
                    <a:pt x="354" y="105"/>
                  </a:cubicBezTo>
                  <a:cubicBezTo>
                    <a:pt x="354" y="105"/>
                    <a:pt x="354" y="105"/>
                    <a:pt x="354" y="105"/>
                  </a:cubicBezTo>
                  <a:cubicBezTo>
                    <a:pt x="354" y="105"/>
                    <a:pt x="354" y="105"/>
                    <a:pt x="354" y="105"/>
                  </a:cubicBezTo>
                  <a:cubicBezTo>
                    <a:pt x="354" y="105"/>
                    <a:pt x="354" y="105"/>
                    <a:pt x="354" y="105"/>
                  </a:cubicBezTo>
                  <a:cubicBezTo>
                    <a:pt x="355" y="105"/>
                    <a:pt x="355" y="105"/>
                    <a:pt x="355" y="105"/>
                  </a:cubicBezTo>
                  <a:cubicBezTo>
                    <a:pt x="355" y="105"/>
                    <a:pt x="355" y="105"/>
                    <a:pt x="355" y="105"/>
                  </a:cubicBezTo>
                  <a:cubicBezTo>
                    <a:pt x="355" y="105"/>
                    <a:pt x="355" y="105"/>
                    <a:pt x="355" y="105"/>
                  </a:cubicBezTo>
                  <a:cubicBezTo>
                    <a:pt x="355" y="105"/>
                    <a:pt x="355" y="105"/>
                    <a:pt x="355" y="105"/>
                  </a:cubicBezTo>
                  <a:cubicBezTo>
                    <a:pt x="355" y="105"/>
                    <a:pt x="355" y="105"/>
                    <a:pt x="355" y="105"/>
                  </a:cubicBezTo>
                  <a:cubicBezTo>
                    <a:pt x="355" y="105"/>
                    <a:pt x="355" y="105"/>
                    <a:pt x="355" y="105"/>
                  </a:cubicBezTo>
                  <a:cubicBezTo>
                    <a:pt x="355" y="106"/>
                    <a:pt x="355" y="106"/>
                    <a:pt x="355" y="106"/>
                  </a:cubicBezTo>
                  <a:cubicBezTo>
                    <a:pt x="354" y="106"/>
                    <a:pt x="354" y="106"/>
                    <a:pt x="354" y="106"/>
                  </a:cubicBezTo>
                  <a:cubicBezTo>
                    <a:pt x="354" y="107"/>
                    <a:pt x="354" y="107"/>
                    <a:pt x="354" y="107"/>
                  </a:cubicBezTo>
                  <a:cubicBezTo>
                    <a:pt x="354" y="107"/>
                    <a:pt x="354" y="107"/>
                    <a:pt x="354" y="107"/>
                  </a:cubicBezTo>
                  <a:cubicBezTo>
                    <a:pt x="353" y="107"/>
                    <a:pt x="353" y="107"/>
                    <a:pt x="353" y="107"/>
                  </a:cubicBezTo>
                  <a:cubicBezTo>
                    <a:pt x="353" y="107"/>
                    <a:pt x="353" y="107"/>
                    <a:pt x="353" y="107"/>
                  </a:cubicBezTo>
                  <a:cubicBezTo>
                    <a:pt x="353" y="108"/>
                    <a:pt x="353" y="108"/>
                    <a:pt x="353" y="108"/>
                  </a:cubicBezTo>
                  <a:cubicBezTo>
                    <a:pt x="352" y="109"/>
                    <a:pt x="352" y="109"/>
                    <a:pt x="352" y="109"/>
                  </a:cubicBezTo>
                  <a:cubicBezTo>
                    <a:pt x="352" y="109"/>
                    <a:pt x="352" y="109"/>
                    <a:pt x="352" y="109"/>
                  </a:cubicBezTo>
                  <a:cubicBezTo>
                    <a:pt x="352" y="110"/>
                    <a:pt x="352" y="110"/>
                    <a:pt x="352" y="110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2"/>
                    <a:pt x="352" y="112"/>
                    <a:pt x="352" y="112"/>
                  </a:cubicBezTo>
                  <a:cubicBezTo>
                    <a:pt x="351" y="113"/>
                    <a:pt x="351" y="113"/>
                    <a:pt x="351" y="113"/>
                  </a:cubicBezTo>
                  <a:cubicBezTo>
                    <a:pt x="351" y="113"/>
                    <a:pt x="351" y="113"/>
                    <a:pt x="351" y="113"/>
                  </a:cubicBezTo>
                  <a:cubicBezTo>
                    <a:pt x="351" y="113"/>
                    <a:pt x="351" y="113"/>
                    <a:pt x="351" y="113"/>
                  </a:cubicBezTo>
                  <a:cubicBezTo>
                    <a:pt x="350" y="113"/>
                    <a:pt x="350" y="113"/>
                    <a:pt x="350" y="113"/>
                  </a:cubicBezTo>
                  <a:cubicBezTo>
                    <a:pt x="350" y="113"/>
                    <a:pt x="350" y="113"/>
                    <a:pt x="350" y="113"/>
                  </a:cubicBezTo>
                  <a:cubicBezTo>
                    <a:pt x="350" y="113"/>
                    <a:pt x="350" y="113"/>
                    <a:pt x="350" y="113"/>
                  </a:cubicBezTo>
                  <a:cubicBezTo>
                    <a:pt x="350" y="113"/>
                    <a:pt x="350" y="113"/>
                    <a:pt x="350" y="113"/>
                  </a:cubicBezTo>
                  <a:cubicBezTo>
                    <a:pt x="350" y="114"/>
                    <a:pt x="350" y="114"/>
                    <a:pt x="350" y="114"/>
                  </a:cubicBezTo>
                  <a:cubicBezTo>
                    <a:pt x="350" y="114"/>
                    <a:pt x="350" y="114"/>
                    <a:pt x="350" y="114"/>
                  </a:cubicBezTo>
                  <a:cubicBezTo>
                    <a:pt x="350" y="114"/>
                    <a:pt x="350" y="114"/>
                    <a:pt x="350" y="114"/>
                  </a:cubicBezTo>
                  <a:cubicBezTo>
                    <a:pt x="350" y="115"/>
                    <a:pt x="350" y="115"/>
                    <a:pt x="350" y="115"/>
                  </a:cubicBezTo>
                  <a:cubicBezTo>
                    <a:pt x="350" y="115"/>
                    <a:pt x="350" y="115"/>
                    <a:pt x="350" y="115"/>
                  </a:cubicBezTo>
                  <a:cubicBezTo>
                    <a:pt x="350" y="115"/>
                    <a:pt x="350" y="115"/>
                    <a:pt x="350" y="115"/>
                  </a:cubicBezTo>
                  <a:cubicBezTo>
                    <a:pt x="350" y="115"/>
                    <a:pt x="350" y="115"/>
                    <a:pt x="350" y="115"/>
                  </a:cubicBezTo>
                  <a:cubicBezTo>
                    <a:pt x="350" y="115"/>
                    <a:pt x="350" y="115"/>
                    <a:pt x="350" y="115"/>
                  </a:cubicBezTo>
                  <a:cubicBezTo>
                    <a:pt x="349" y="115"/>
                    <a:pt x="349" y="115"/>
                    <a:pt x="349" y="115"/>
                  </a:cubicBezTo>
                  <a:cubicBezTo>
                    <a:pt x="349" y="116"/>
                    <a:pt x="349" y="116"/>
                    <a:pt x="349" y="116"/>
                  </a:cubicBezTo>
                  <a:cubicBezTo>
                    <a:pt x="349" y="116"/>
                    <a:pt x="349" y="116"/>
                    <a:pt x="349" y="116"/>
                  </a:cubicBezTo>
                  <a:cubicBezTo>
                    <a:pt x="348" y="117"/>
                    <a:pt x="348" y="117"/>
                    <a:pt x="348" y="117"/>
                  </a:cubicBezTo>
                  <a:cubicBezTo>
                    <a:pt x="348" y="117"/>
                    <a:pt x="348" y="117"/>
                    <a:pt x="348" y="117"/>
                  </a:cubicBezTo>
                  <a:cubicBezTo>
                    <a:pt x="348" y="117"/>
                    <a:pt x="348" y="117"/>
                    <a:pt x="348" y="117"/>
                  </a:cubicBezTo>
                  <a:cubicBezTo>
                    <a:pt x="348" y="117"/>
                    <a:pt x="348" y="117"/>
                    <a:pt x="348" y="117"/>
                  </a:cubicBezTo>
                  <a:cubicBezTo>
                    <a:pt x="347" y="116"/>
                    <a:pt x="347" y="116"/>
                    <a:pt x="347" y="116"/>
                  </a:cubicBezTo>
                  <a:cubicBezTo>
                    <a:pt x="348" y="116"/>
                    <a:pt x="348" y="116"/>
                    <a:pt x="348" y="116"/>
                  </a:cubicBezTo>
                  <a:cubicBezTo>
                    <a:pt x="348" y="116"/>
                    <a:pt x="348" y="116"/>
                    <a:pt x="348" y="116"/>
                  </a:cubicBezTo>
                  <a:cubicBezTo>
                    <a:pt x="348" y="116"/>
                    <a:pt x="348" y="116"/>
                    <a:pt x="348" y="116"/>
                  </a:cubicBezTo>
                  <a:cubicBezTo>
                    <a:pt x="348" y="115"/>
                    <a:pt x="348" y="115"/>
                    <a:pt x="348" y="115"/>
                  </a:cubicBezTo>
                  <a:cubicBezTo>
                    <a:pt x="348" y="115"/>
                    <a:pt x="348" y="115"/>
                    <a:pt x="348" y="115"/>
                  </a:cubicBezTo>
                  <a:cubicBezTo>
                    <a:pt x="347" y="116"/>
                    <a:pt x="347" y="116"/>
                    <a:pt x="347" y="116"/>
                  </a:cubicBezTo>
                  <a:cubicBezTo>
                    <a:pt x="347" y="116"/>
                    <a:pt x="347" y="116"/>
                    <a:pt x="347" y="116"/>
                  </a:cubicBezTo>
                  <a:cubicBezTo>
                    <a:pt x="347" y="117"/>
                    <a:pt x="347" y="117"/>
                    <a:pt x="347" y="117"/>
                  </a:cubicBezTo>
                  <a:cubicBezTo>
                    <a:pt x="346" y="117"/>
                    <a:pt x="346" y="117"/>
                    <a:pt x="346" y="117"/>
                  </a:cubicBezTo>
                  <a:cubicBezTo>
                    <a:pt x="346" y="118"/>
                    <a:pt x="346" y="118"/>
                    <a:pt x="346" y="118"/>
                  </a:cubicBezTo>
                  <a:cubicBezTo>
                    <a:pt x="346" y="118"/>
                    <a:pt x="346" y="118"/>
                    <a:pt x="346" y="118"/>
                  </a:cubicBezTo>
                  <a:cubicBezTo>
                    <a:pt x="346" y="118"/>
                    <a:pt x="346" y="118"/>
                    <a:pt x="346" y="118"/>
                  </a:cubicBezTo>
                  <a:cubicBezTo>
                    <a:pt x="345" y="119"/>
                    <a:pt x="345" y="119"/>
                    <a:pt x="345" y="119"/>
                  </a:cubicBezTo>
                  <a:cubicBezTo>
                    <a:pt x="345" y="120"/>
                    <a:pt x="345" y="120"/>
                    <a:pt x="345" y="120"/>
                  </a:cubicBezTo>
                  <a:cubicBezTo>
                    <a:pt x="345" y="120"/>
                    <a:pt x="345" y="120"/>
                    <a:pt x="345" y="120"/>
                  </a:cubicBezTo>
                  <a:cubicBezTo>
                    <a:pt x="344" y="121"/>
                    <a:pt x="344" y="121"/>
                    <a:pt x="344" y="121"/>
                  </a:cubicBezTo>
                  <a:cubicBezTo>
                    <a:pt x="344" y="121"/>
                    <a:pt x="344" y="121"/>
                    <a:pt x="344" y="121"/>
                  </a:cubicBezTo>
                  <a:cubicBezTo>
                    <a:pt x="344" y="122"/>
                    <a:pt x="344" y="122"/>
                    <a:pt x="344" y="122"/>
                  </a:cubicBezTo>
                  <a:cubicBezTo>
                    <a:pt x="344" y="122"/>
                    <a:pt x="344" y="122"/>
                    <a:pt x="344" y="122"/>
                  </a:cubicBezTo>
                  <a:cubicBezTo>
                    <a:pt x="343" y="122"/>
                    <a:pt x="343" y="122"/>
                    <a:pt x="343" y="122"/>
                  </a:cubicBezTo>
                  <a:cubicBezTo>
                    <a:pt x="343" y="122"/>
                    <a:pt x="343" y="122"/>
                    <a:pt x="343" y="122"/>
                  </a:cubicBezTo>
                  <a:cubicBezTo>
                    <a:pt x="343" y="122"/>
                    <a:pt x="343" y="122"/>
                    <a:pt x="343" y="122"/>
                  </a:cubicBezTo>
                  <a:cubicBezTo>
                    <a:pt x="343" y="123"/>
                    <a:pt x="343" y="123"/>
                    <a:pt x="343" y="123"/>
                  </a:cubicBezTo>
                  <a:cubicBezTo>
                    <a:pt x="343" y="123"/>
                    <a:pt x="343" y="123"/>
                    <a:pt x="343" y="123"/>
                  </a:cubicBezTo>
                  <a:cubicBezTo>
                    <a:pt x="343" y="123"/>
                    <a:pt x="343" y="123"/>
                    <a:pt x="343" y="123"/>
                  </a:cubicBezTo>
                  <a:cubicBezTo>
                    <a:pt x="343" y="123"/>
                    <a:pt x="343" y="123"/>
                    <a:pt x="343" y="123"/>
                  </a:cubicBezTo>
                  <a:cubicBezTo>
                    <a:pt x="343" y="123"/>
                    <a:pt x="343" y="123"/>
                    <a:pt x="343" y="123"/>
                  </a:cubicBezTo>
                  <a:cubicBezTo>
                    <a:pt x="343" y="123"/>
                    <a:pt x="343" y="123"/>
                    <a:pt x="343" y="123"/>
                  </a:cubicBezTo>
                  <a:cubicBezTo>
                    <a:pt x="342" y="124"/>
                    <a:pt x="342" y="124"/>
                    <a:pt x="342" y="124"/>
                  </a:cubicBezTo>
                  <a:cubicBezTo>
                    <a:pt x="342" y="124"/>
                    <a:pt x="342" y="124"/>
                    <a:pt x="342" y="124"/>
                  </a:cubicBezTo>
                  <a:cubicBezTo>
                    <a:pt x="342" y="124"/>
                    <a:pt x="342" y="124"/>
                    <a:pt x="342" y="124"/>
                  </a:cubicBezTo>
                  <a:cubicBezTo>
                    <a:pt x="342" y="125"/>
                    <a:pt x="342" y="125"/>
                    <a:pt x="342" y="125"/>
                  </a:cubicBezTo>
                  <a:cubicBezTo>
                    <a:pt x="342" y="125"/>
                    <a:pt x="342" y="125"/>
                    <a:pt x="342" y="125"/>
                  </a:cubicBezTo>
                  <a:cubicBezTo>
                    <a:pt x="342" y="125"/>
                    <a:pt x="342" y="125"/>
                    <a:pt x="342" y="125"/>
                  </a:cubicBezTo>
                  <a:cubicBezTo>
                    <a:pt x="341" y="126"/>
                    <a:pt x="341" y="126"/>
                    <a:pt x="341" y="126"/>
                  </a:cubicBezTo>
                  <a:cubicBezTo>
                    <a:pt x="341" y="126"/>
                    <a:pt x="341" y="126"/>
                    <a:pt x="341" y="126"/>
                  </a:cubicBezTo>
                  <a:cubicBezTo>
                    <a:pt x="341" y="127"/>
                    <a:pt x="341" y="127"/>
                    <a:pt x="341" y="127"/>
                  </a:cubicBezTo>
                  <a:cubicBezTo>
                    <a:pt x="341" y="127"/>
                    <a:pt x="341" y="127"/>
                    <a:pt x="341" y="127"/>
                  </a:cubicBezTo>
                  <a:cubicBezTo>
                    <a:pt x="341" y="127"/>
                    <a:pt x="341" y="127"/>
                    <a:pt x="341" y="127"/>
                  </a:cubicBezTo>
                  <a:cubicBezTo>
                    <a:pt x="341" y="127"/>
                    <a:pt x="341" y="127"/>
                    <a:pt x="341" y="127"/>
                  </a:cubicBezTo>
                  <a:cubicBezTo>
                    <a:pt x="340" y="128"/>
                    <a:pt x="340" y="128"/>
                    <a:pt x="340" y="128"/>
                  </a:cubicBezTo>
                  <a:cubicBezTo>
                    <a:pt x="340" y="128"/>
                    <a:pt x="340" y="128"/>
                    <a:pt x="340" y="128"/>
                  </a:cubicBezTo>
                  <a:cubicBezTo>
                    <a:pt x="340" y="128"/>
                    <a:pt x="340" y="128"/>
                    <a:pt x="340" y="128"/>
                  </a:cubicBezTo>
                  <a:cubicBezTo>
                    <a:pt x="340" y="128"/>
                    <a:pt x="340" y="128"/>
                    <a:pt x="340" y="128"/>
                  </a:cubicBezTo>
                  <a:cubicBezTo>
                    <a:pt x="340" y="129"/>
                    <a:pt x="340" y="129"/>
                    <a:pt x="340" y="129"/>
                  </a:cubicBezTo>
                  <a:cubicBezTo>
                    <a:pt x="339" y="129"/>
                    <a:pt x="339" y="129"/>
                    <a:pt x="339" y="129"/>
                  </a:cubicBezTo>
                  <a:cubicBezTo>
                    <a:pt x="339" y="130"/>
                    <a:pt x="339" y="130"/>
                    <a:pt x="339" y="130"/>
                  </a:cubicBezTo>
                  <a:cubicBezTo>
                    <a:pt x="338" y="131"/>
                    <a:pt x="338" y="131"/>
                    <a:pt x="338" y="131"/>
                  </a:cubicBezTo>
                  <a:cubicBezTo>
                    <a:pt x="338" y="133"/>
                    <a:pt x="338" y="133"/>
                    <a:pt x="338" y="133"/>
                  </a:cubicBezTo>
                  <a:cubicBezTo>
                    <a:pt x="338" y="133"/>
                    <a:pt x="338" y="133"/>
                    <a:pt x="338" y="133"/>
                  </a:cubicBezTo>
                  <a:cubicBezTo>
                    <a:pt x="338" y="133"/>
                    <a:pt x="338" y="133"/>
                    <a:pt x="338" y="133"/>
                  </a:cubicBezTo>
                  <a:cubicBezTo>
                    <a:pt x="339" y="133"/>
                    <a:pt x="339" y="133"/>
                    <a:pt x="339" y="133"/>
                  </a:cubicBezTo>
                  <a:cubicBezTo>
                    <a:pt x="339" y="133"/>
                    <a:pt x="339" y="133"/>
                    <a:pt x="339" y="133"/>
                  </a:cubicBezTo>
                  <a:cubicBezTo>
                    <a:pt x="338" y="134"/>
                    <a:pt x="338" y="134"/>
                    <a:pt x="338" y="134"/>
                  </a:cubicBezTo>
                  <a:cubicBezTo>
                    <a:pt x="338" y="134"/>
                    <a:pt x="338" y="134"/>
                    <a:pt x="338" y="134"/>
                  </a:cubicBezTo>
                  <a:cubicBezTo>
                    <a:pt x="338" y="134"/>
                    <a:pt x="338" y="134"/>
                    <a:pt x="338" y="134"/>
                  </a:cubicBezTo>
                  <a:cubicBezTo>
                    <a:pt x="338" y="135"/>
                    <a:pt x="338" y="135"/>
                    <a:pt x="338" y="135"/>
                  </a:cubicBezTo>
                  <a:cubicBezTo>
                    <a:pt x="337" y="135"/>
                    <a:pt x="337" y="135"/>
                    <a:pt x="337" y="135"/>
                  </a:cubicBezTo>
                  <a:cubicBezTo>
                    <a:pt x="337" y="134"/>
                    <a:pt x="337" y="134"/>
                    <a:pt x="337" y="134"/>
                  </a:cubicBezTo>
                  <a:cubicBezTo>
                    <a:pt x="337" y="134"/>
                    <a:pt x="337" y="134"/>
                    <a:pt x="337" y="134"/>
                  </a:cubicBezTo>
                  <a:cubicBezTo>
                    <a:pt x="337" y="133"/>
                    <a:pt x="337" y="133"/>
                    <a:pt x="337" y="133"/>
                  </a:cubicBezTo>
                  <a:cubicBezTo>
                    <a:pt x="337" y="133"/>
                    <a:pt x="337" y="133"/>
                    <a:pt x="337" y="133"/>
                  </a:cubicBezTo>
                  <a:cubicBezTo>
                    <a:pt x="337" y="133"/>
                    <a:pt x="337" y="133"/>
                    <a:pt x="337" y="133"/>
                  </a:cubicBezTo>
                  <a:cubicBezTo>
                    <a:pt x="337" y="133"/>
                    <a:pt x="337" y="133"/>
                    <a:pt x="337" y="133"/>
                  </a:cubicBezTo>
                  <a:cubicBezTo>
                    <a:pt x="337" y="133"/>
                    <a:pt x="337" y="133"/>
                    <a:pt x="337" y="133"/>
                  </a:cubicBezTo>
                  <a:cubicBezTo>
                    <a:pt x="337" y="134"/>
                    <a:pt x="337" y="134"/>
                    <a:pt x="337" y="134"/>
                  </a:cubicBezTo>
                  <a:cubicBezTo>
                    <a:pt x="337" y="134"/>
                    <a:pt x="337" y="134"/>
                    <a:pt x="337" y="134"/>
                  </a:cubicBezTo>
                  <a:cubicBezTo>
                    <a:pt x="337" y="134"/>
                    <a:pt x="337" y="134"/>
                    <a:pt x="337" y="134"/>
                  </a:cubicBezTo>
                  <a:cubicBezTo>
                    <a:pt x="337" y="135"/>
                    <a:pt x="337" y="135"/>
                    <a:pt x="337" y="135"/>
                  </a:cubicBezTo>
                  <a:cubicBezTo>
                    <a:pt x="337" y="135"/>
                    <a:pt x="337" y="135"/>
                    <a:pt x="337" y="135"/>
                  </a:cubicBezTo>
                  <a:cubicBezTo>
                    <a:pt x="336" y="135"/>
                    <a:pt x="336" y="135"/>
                    <a:pt x="336" y="135"/>
                  </a:cubicBezTo>
                  <a:cubicBezTo>
                    <a:pt x="336" y="136"/>
                    <a:pt x="336" y="136"/>
                    <a:pt x="336" y="136"/>
                  </a:cubicBezTo>
                  <a:cubicBezTo>
                    <a:pt x="336" y="136"/>
                    <a:pt x="336" y="136"/>
                    <a:pt x="336" y="136"/>
                  </a:cubicBezTo>
                  <a:cubicBezTo>
                    <a:pt x="336" y="136"/>
                    <a:pt x="336" y="136"/>
                    <a:pt x="336" y="136"/>
                  </a:cubicBezTo>
                  <a:cubicBezTo>
                    <a:pt x="337" y="135"/>
                    <a:pt x="337" y="135"/>
                    <a:pt x="337" y="135"/>
                  </a:cubicBezTo>
                  <a:cubicBezTo>
                    <a:pt x="337" y="135"/>
                    <a:pt x="337" y="135"/>
                    <a:pt x="337" y="135"/>
                  </a:cubicBezTo>
                  <a:cubicBezTo>
                    <a:pt x="337" y="136"/>
                    <a:pt x="337" y="136"/>
                    <a:pt x="337" y="136"/>
                  </a:cubicBezTo>
                  <a:cubicBezTo>
                    <a:pt x="337" y="136"/>
                    <a:pt x="337" y="136"/>
                    <a:pt x="337" y="136"/>
                  </a:cubicBezTo>
                  <a:cubicBezTo>
                    <a:pt x="337" y="136"/>
                    <a:pt x="337" y="136"/>
                    <a:pt x="337" y="136"/>
                  </a:cubicBezTo>
                  <a:cubicBezTo>
                    <a:pt x="337" y="136"/>
                    <a:pt x="337" y="136"/>
                    <a:pt x="337" y="136"/>
                  </a:cubicBezTo>
                  <a:cubicBezTo>
                    <a:pt x="337" y="136"/>
                    <a:pt x="337" y="136"/>
                    <a:pt x="337" y="136"/>
                  </a:cubicBezTo>
                  <a:cubicBezTo>
                    <a:pt x="337" y="137"/>
                    <a:pt x="337" y="137"/>
                    <a:pt x="337" y="137"/>
                  </a:cubicBezTo>
                  <a:cubicBezTo>
                    <a:pt x="336" y="137"/>
                    <a:pt x="336" y="137"/>
                    <a:pt x="336" y="137"/>
                  </a:cubicBezTo>
                  <a:cubicBezTo>
                    <a:pt x="336" y="137"/>
                    <a:pt x="336" y="137"/>
                    <a:pt x="336" y="137"/>
                  </a:cubicBezTo>
                  <a:cubicBezTo>
                    <a:pt x="336" y="137"/>
                    <a:pt x="336" y="137"/>
                    <a:pt x="336" y="137"/>
                  </a:cubicBezTo>
                  <a:cubicBezTo>
                    <a:pt x="336" y="137"/>
                    <a:pt x="336" y="137"/>
                    <a:pt x="336" y="137"/>
                  </a:cubicBezTo>
                  <a:cubicBezTo>
                    <a:pt x="336" y="138"/>
                    <a:pt x="336" y="138"/>
                    <a:pt x="336" y="138"/>
                  </a:cubicBezTo>
                  <a:cubicBezTo>
                    <a:pt x="336" y="138"/>
                    <a:pt x="336" y="138"/>
                    <a:pt x="336" y="138"/>
                  </a:cubicBezTo>
                  <a:cubicBezTo>
                    <a:pt x="336" y="138"/>
                    <a:pt x="336" y="138"/>
                    <a:pt x="336" y="138"/>
                  </a:cubicBezTo>
                  <a:cubicBezTo>
                    <a:pt x="322" y="161"/>
                    <a:pt x="304" y="182"/>
                    <a:pt x="286" y="202"/>
                  </a:cubicBezTo>
                  <a:cubicBezTo>
                    <a:pt x="280" y="209"/>
                    <a:pt x="275" y="218"/>
                    <a:pt x="269" y="226"/>
                  </a:cubicBezTo>
                  <a:cubicBezTo>
                    <a:pt x="270" y="227"/>
                    <a:pt x="271" y="228"/>
                    <a:pt x="272" y="229"/>
                  </a:cubicBezTo>
                  <a:cubicBezTo>
                    <a:pt x="284" y="225"/>
                    <a:pt x="297" y="223"/>
                    <a:pt x="308" y="217"/>
                  </a:cubicBezTo>
                  <a:cubicBezTo>
                    <a:pt x="326" y="207"/>
                    <a:pt x="335" y="210"/>
                    <a:pt x="338" y="231"/>
                  </a:cubicBezTo>
                  <a:cubicBezTo>
                    <a:pt x="340" y="244"/>
                    <a:pt x="339" y="258"/>
                    <a:pt x="342" y="272"/>
                  </a:cubicBezTo>
                  <a:cubicBezTo>
                    <a:pt x="343" y="281"/>
                    <a:pt x="342" y="288"/>
                    <a:pt x="334" y="294"/>
                  </a:cubicBezTo>
                  <a:cubicBezTo>
                    <a:pt x="325" y="300"/>
                    <a:pt x="324" y="307"/>
                    <a:pt x="333" y="316"/>
                  </a:cubicBezTo>
                  <a:cubicBezTo>
                    <a:pt x="350" y="333"/>
                    <a:pt x="345" y="357"/>
                    <a:pt x="326" y="372"/>
                  </a:cubicBezTo>
                  <a:cubicBezTo>
                    <a:pt x="324" y="374"/>
                    <a:pt x="321" y="377"/>
                    <a:pt x="321" y="379"/>
                  </a:cubicBezTo>
                  <a:cubicBezTo>
                    <a:pt x="318" y="392"/>
                    <a:pt x="313" y="396"/>
                    <a:pt x="301" y="392"/>
                  </a:cubicBezTo>
                  <a:cubicBezTo>
                    <a:pt x="294" y="390"/>
                    <a:pt x="290" y="390"/>
                    <a:pt x="281" y="387"/>
                  </a:cubicBezTo>
                  <a:cubicBezTo>
                    <a:pt x="282" y="393"/>
                    <a:pt x="283" y="396"/>
                    <a:pt x="284" y="401"/>
                  </a:cubicBezTo>
                  <a:cubicBezTo>
                    <a:pt x="281" y="400"/>
                    <a:pt x="278" y="399"/>
                    <a:pt x="276" y="399"/>
                  </a:cubicBezTo>
                  <a:cubicBezTo>
                    <a:pt x="282" y="407"/>
                    <a:pt x="289" y="413"/>
                    <a:pt x="296" y="420"/>
                  </a:cubicBezTo>
                  <a:cubicBezTo>
                    <a:pt x="298" y="423"/>
                    <a:pt x="300" y="426"/>
                    <a:pt x="301" y="430"/>
                  </a:cubicBezTo>
                  <a:cubicBezTo>
                    <a:pt x="310" y="458"/>
                    <a:pt x="295" y="483"/>
                    <a:pt x="267" y="489"/>
                  </a:cubicBezTo>
                  <a:cubicBezTo>
                    <a:pt x="255" y="491"/>
                    <a:pt x="247" y="497"/>
                    <a:pt x="243" y="509"/>
                  </a:cubicBezTo>
                  <a:cubicBezTo>
                    <a:pt x="239" y="519"/>
                    <a:pt x="234" y="516"/>
                    <a:pt x="228" y="512"/>
                  </a:cubicBezTo>
                  <a:cubicBezTo>
                    <a:pt x="232" y="507"/>
                    <a:pt x="234" y="503"/>
                    <a:pt x="237" y="500"/>
                  </a:cubicBezTo>
                  <a:cubicBezTo>
                    <a:pt x="229" y="502"/>
                    <a:pt x="220" y="509"/>
                    <a:pt x="219" y="508"/>
                  </a:cubicBezTo>
                  <a:cubicBezTo>
                    <a:pt x="209" y="499"/>
                    <a:pt x="201" y="503"/>
                    <a:pt x="191" y="506"/>
                  </a:cubicBezTo>
                  <a:cubicBezTo>
                    <a:pt x="169" y="512"/>
                    <a:pt x="169" y="511"/>
                    <a:pt x="147" y="518"/>
                  </a:cubicBezTo>
                  <a:cubicBezTo>
                    <a:pt x="137" y="521"/>
                    <a:pt x="127" y="525"/>
                    <a:pt x="116" y="528"/>
                  </a:cubicBezTo>
                  <a:cubicBezTo>
                    <a:pt x="116" y="529"/>
                    <a:pt x="116" y="529"/>
                    <a:pt x="116" y="529"/>
                  </a:cubicBezTo>
                  <a:cubicBezTo>
                    <a:pt x="111" y="530"/>
                    <a:pt x="111" y="530"/>
                    <a:pt x="111" y="530"/>
                  </a:cubicBezTo>
                  <a:cubicBezTo>
                    <a:pt x="111" y="530"/>
                    <a:pt x="111" y="530"/>
                    <a:pt x="111" y="530"/>
                  </a:cubicBezTo>
                  <a:cubicBezTo>
                    <a:pt x="111" y="530"/>
                    <a:pt x="111" y="530"/>
                    <a:pt x="111" y="530"/>
                  </a:cubicBezTo>
                  <a:cubicBezTo>
                    <a:pt x="110" y="531"/>
                    <a:pt x="110" y="531"/>
                    <a:pt x="110" y="531"/>
                  </a:cubicBezTo>
                  <a:cubicBezTo>
                    <a:pt x="109" y="531"/>
                    <a:pt x="109" y="531"/>
                    <a:pt x="109" y="531"/>
                  </a:cubicBezTo>
                  <a:cubicBezTo>
                    <a:pt x="108" y="531"/>
                    <a:pt x="108" y="531"/>
                    <a:pt x="108" y="531"/>
                  </a:cubicBezTo>
                  <a:cubicBezTo>
                    <a:pt x="108" y="531"/>
                    <a:pt x="108" y="531"/>
                    <a:pt x="108" y="531"/>
                  </a:cubicBezTo>
                  <a:cubicBezTo>
                    <a:pt x="107" y="531"/>
                    <a:pt x="107" y="531"/>
                    <a:pt x="107" y="531"/>
                  </a:cubicBezTo>
                  <a:cubicBezTo>
                    <a:pt x="107" y="531"/>
                    <a:pt x="107" y="531"/>
                    <a:pt x="107" y="531"/>
                  </a:cubicBezTo>
                  <a:cubicBezTo>
                    <a:pt x="106" y="532"/>
                    <a:pt x="106" y="532"/>
                    <a:pt x="106" y="532"/>
                  </a:cubicBezTo>
                  <a:cubicBezTo>
                    <a:pt x="106" y="532"/>
                    <a:pt x="106" y="532"/>
                    <a:pt x="106" y="532"/>
                  </a:cubicBezTo>
                  <a:cubicBezTo>
                    <a:pt x="105" y="533"/>
                    <a:pt x="105" y="533"/>
                    <a:pt x="105" y="533"/>
                  </a:cubicBezTo>
                  <a:cubicBezTo>
                    <a:pt x="105" y="533"/>
                    <a:pt x="105" y="533"/>
                    <a:pt x="105" y="533"/>
                  </a:cubicBezTo>
                  <a:cubicBezTo>
                    <a:pt x="104" y="533"/>
                    <a:pt x="104" y="533"/>
                    <a:pt x="104" y="533"/>
                  </a:cubicBezTo>
                  <a:cubicBezTo>
                    <a:pt x="104" y="533"/>
                    <a:pt x="104" y="533"/>
                    <a:pt x="104" y="533"/>
                  </a:cubicBezTo>
                  <a:cubicBezTo>
                    <a:pt x="99" y="534"/>
                    <a:pt x="99" y="534"/>
                    <a:pt x="99" y="534"/>
                  </a:cubicBezTo>
                  <a:cubicBezTo>
                    <a:pt x="98" y="534"/>
                    <a:pt x="98" y="534"/>
                    <a:pt x="98" y="534"/>
                  </a:cubicBezTo>
                  <a:cubicBezTo>
                    <a:pt x="98" y="534"/>
                    <a:pt x="98" y="534"/>
                    <a:pt x="98" y="534"/>
                  </a:cubicBezTo>
                  <a:cubicBezTo>
                    <a:pt x="97" y="534"/>
                    <a:pt x="97" y="534"/>
                    <a:pt x="97" y="534"/>
                  </a:cubicBezTo>
                  <a:cubicBezTo>
                    <a:pt x="97" y="535"/>
                    <a:pt x="97" y="535"/>
                    <a:pt x="97" y="535"/>
                  </a:cubicBezTo>
                  <a:cubicBezTo>
                    <a:pt x="97" y="535"/>
                    <a:pt x="97" y="535"/>
                    <a:pt x="97" y="535"/>
                  </a:cubicBezTo>
                  <a:cubicBezTo>
                    <a:pt x="96" y="535"/>
                    <a:pt x="96" y="535"/>
                    <a:pt x="96" y="535"/>
                  </a:cubicBezTo>
                  <a:cubicBezTo>
                    <a:pt x="96" y="535"/>
                    <a:pt x="96" y="535"/>
                    <a:pt x="96" y="535"/>
                  </a:cubicBezTo>
                  <a:cubicBezTo>
                    <a:pt x="95" y="535"/>
                    <a:pt x="95" y="535"/>
                    <a:pt x="95" y="535"/>
                  </a:cubicBezTo>
                  <a:cubicBezTo>
                    <a:pt x="94" y="535"/>
                    <a:pt x="94" y="535"/>
                    <a:pt x="94" y="535"/>
                  </a:cubicBezTo>
                  <a:cubicBezTo>
                    <a:pt x="94" y="535"/>
                    <a:pt x="94" y="535"/>
                    <a:pt x="94" y="535"/>
                  </a:cubicBezTo>
                  <a:cubicBezTo>
                    <a:pt x="94" y="535"/>
                    <a:pt x="94" y="535"/>
                    <a:pt x="94" y="535"/>
                  </a:cubicBezTo>
                  <a:cubicBezTo>
                    <a:pt x="94" y="535"/>
                    <a:pt x="94" y="535"/>
                    <a:pt x="94" y="535"/>
                  </a:cubicBezTo>
                  <a:cubicBezTo>
                    <a:pt x="94" y="535"/>
                    <a:pt x="94" y="535"/>
                    <a:pt x="94" y="535"/>
                  </a:cubicBezTo>
                  <a:cubicBezTo>
                    <a:pt x="94" y="534"/>
                    <a:pt x="94" y="534"/>
                    <a:pt x="94" y="534"/>
                  </a:cubicBezTo>
                  <a:cubicBezTo>
                    <a:pt x="93" y="535"/>
                    <a:pt x="93" y="535"/>
                    <a:pt x="93" y="535"/>
                  </a:cubicBezTo>
                  <a:cubicBezTo>
                    <a:pt x="92" y="535"/>
                    <a:pt x="92" y="535"/>
                    <a:pt x="92" y="535"/>
                  </a:cubicBezTo>
                  <a:cubicBezTo>
                    <a:pt x="90" y="535"/>
                    <a:pt x="90" y="535"/>
                    <a:pt x="90" y="535"/>
                  </a:cubicBezTo>
                  <a:cubicBezTo>
                    <a:pt x="89" y="536"/>
                    <a:pt x="89" y="536"/>
                    <a:pt x="89" y="536"/>
                  </a:cubicBezTo>
                  <a:cubicBezTo>
                    <a:pt x="88" y="537"/>
                    <a:pt x="88" y="537"/>
                    <a:pt x="88" y="537"/>
                  </a:cubicBezTo>
                  <a:cubicBezTo>
                    <a:pt x="86" y="537"/>
                    <a:pt x="86" y="537"/>
                    <a:pt x="86" y="537"/>
                  </a:cubicBezTo>
                  <a:cubicBezTo>
                    <a:pt x="85" y="537"/>
                    <a:pt x="85" y="537"/>
                    <a:pt x="85" y="537"/>
                  </a:cubicBezTo>
                  <a:cubicBezTo>
                    <a:pt x="84" y="538"/>
                    <a:pt x="84" y="538"/>
                    <a:pt x="84" y="538"/>
                  </a:cubicBezTo>
                  <a:cubicBezTo>
                    <a:pt x="81" y="538"/>
                    <a:pt x="81" y="538"/>
                    <a:pt x="81" y="538"/>
                  </a:cubicBezTo>
                  <a:cubicBezTo>
                    <a:pt x="79" y="538"/>
                    <a:pt x="79" y="538"/>
                    <a:pt x="79" y="538"/>
                  </a:cubicBezTo>
                  <a:cubicBezTo>
                    <a:pt x="78" y="539"/>
                    <a:pt x="78" y="539"/>
                    <a:pt x="78" y="539"/>
                  </a:cubicBezTo>
                  <a:cubicBezTo>
                    <a:pt x="78" y="539"/>
                    <a:pt x="78" y="539"/>
                    <a:pt x="78" y="539"/>
                  </a:cubicBezTo>
                  <a:cubicBezTo>
                    <a:pt x="78" y="539"/>
                    <a:pt x="78" y="539"/>
                    <a:pt x="78" y="539"/>
                  </a:cubicBezTo>
                  <a:cubicBezTo>
                    <a:pt x="77" y="539"/>
                    <a:pt x="77" y="539"/>
                    <a:pt x="77" y="539"/>
                  </a:cubicBezTo>
                  <a:cubicBezTo>
                    <a:pt x="77" y="539"/>
                    <a:pt x="77" y="539"/>
                    <a:pt x="77" y="539"/>
                  </a:cubicBezTo>
                  <a:cubicBezTo>
                    <a:pt x="77" y="539"/>
                    <a:pt x="77" y="539"/>
                    <a:pt x="77" y="539"/>
                  </a:cubicBezTo>
                  <a:cubicBezTo>
                    <a:pt x="77" y="539"/>
                    <a:pt x="77" y="539"/>
                    <a:pt x="77" y="539"/>
                  </a:cubicBezTo>
                  <a:cubicBezTo>
                    <a:pt x="76" y="539"/>
                    <a:pt x="76" y="539"/>
                    <a:pt x="76" y="539"/>
                  </a:cubicBezTo>
                  <a:cubicBezTo>
                    <a:pt x="73" y="540"/>
                    <a:pt x="73" y="540"/>
                    <a:pt x="73" y="540"/>
                  </a:cubicBezTo>
                  <a:cubicBezTo>
                    <a:pt x="70" y="541"/>
                    <a:pt x="70" y="541"/>
                    <a:pt x="70" y="541"/>
                  </a:cubicBezTo>
                  <a:cubicBezTo>
                    <a:pt x="68" y="542"/>
                    <a:pt x="68" y="542"/>
                    <a:pt x="68" y="542"/>
                  </a:cubicBezTo>
                  <a:cubicBezTo>
                    <a:pt x="65" y="543"/>
                    <a:pt x="65" y="543"/>
                    <a:pt x="65" y="543"/>
                  </a:cubicBezTo>
                  <a:cubicBezTo>
                    <a:pt x="64" y="543"/>
                    <a:pt x="64" y="543"/>
                    <a:pt x="64" y="543"/>
                  </a:cubicBezTo>
                  <a:cubicBezTo>
                    <a:pt x="64" y="542"/>
                    <a:pt x="64" y="542"/>
                    <a:pt x="64" y="542"/>
                  </a:cubicBezTo>
                  <a:cubicBezTo>
                    <a:pt x="64" y="542"/>
                    <a:pt x="64" y="542"/>
                    <a:pt x="64" y="542"/>
                  </a:cubicBezTo>
                  <a:cubicBezTo>
                    <a:pt x="64" y="542"/>
                    <a:pt x="64" y="542"/>
                    <a:pt x="64" y="542"/>
                  </a:cubicBezTo>
                  <a:cubicBezTo>
                    <a:pt x="64" y="543"/>
                    <a:pt x="64" y="543"/>
                    <a:pt x="64" y="543"/>
                  </a:cubicBezTo>
                  <a:cubicBezTo>
                    <a:pt x="63" y="543"/>
                    <a:pt x="63" y="543"/>
                    <a:pt x="63" y="543"/>
                  </a:cubicBezTo>
                  <a:cubicBezTo>
                    <a:pt x="63" y="543"/>
                    <a:pt x="63" y="543"/>
                    <a:pt x="63" y="543"/>
                  </a:cubicBezTo>
                  <a:cubicBezTo>
                    <a:pt x="63" y="543"/>
                    <a:pt x="63" y="543"/>
                    <a:pt x="63" y="543"/>
                  </a:cubicBezTo>
                  <a:cubicBezTo>
                    <a:pt x="62" y="543"/>
                    <a:pt x="62" y="543"/>
                    <a:pt x="62" y="543"/>
                  </a:cubicBezTo>
                  <a:cubicBezTo>
                    <a:pt x="62" y="544"/>
                    <a:pt x="62" y="544"/>
                    <a:pt x="62" y="544"/>
                  </a:cubicBezTo>
                  <a:cubicBezTo>
                    <a:pt x="61" y="544"/>
                    <a:pt x="61" y="544"/>
                    <a:pt x="61" y="544"/>
                  </a:cubicBezTo>
                  <a:cubicBezTo>
                    <a:pt x="61" y="544"/>
                    <a:pt x="61" y="544"/>
                    <a:pt x="61" y="544"/>
                  </a:cubicBezTo>
                  <a:cubicBezTo>
                    <a:pt x="60" y="544"/>
                    <a:pt x="60" y="544"/>
                    <a:pt x="60" y="544"/>
                  </a:cubicBezTo>
                  <a:cubicBezTo>
                    <a:pt x="59" y="544"/>
                    <a:pt x="59" y="544"/>
                    <a:pt x="59" y="544"/>
                  </a:cubicBezTo>
                  <a:cubicBezTo>
                    <a:pt x="58" y="544"/>
                    <a:pt x="58" y="544"/>
                    <a:pt x="58" y="544"/>
                  </a:cubicBezTo>
                  <a:cubicBezTo>
                    <a:pt x="57" y="544"/>
                    <a:pt x="57" y="544"/>
                    <a:pt x="57" y="544"/>
                  </a:cubicBezTo>
                  <a:cubicBezTo>
                    <a:pt x="56" y="543"/>
                    <a:pt x="56" y="543"/>
                    <a:pt x="56" y="543"/>
                  </a:cubicBezTo>
                  <a:cubicBezTo>
                    <a:pt x="56" y="543"/>
                    <a:pt x="56" y="543"/>
                    <a:pt x="56" y="543"/>
                  </a:cubicBezTo>
                  <a:cubicBezTo>
                    <a:pt x="56" y="543"/>
                    <a:pt x="56" y="543"/>
                    <a:pt x="56" y="543"/>
                  </a:cubicBezTo>
                  <a:cubicBezTo>
                    <a:pt x="55" y="543"/>
                    <a:pt x="55" y="543"/>
                    <a:pt x="55" y="543"/>
                  </a:cubicBezTo>
                  <a:cubicBezTo>
                    <a:pt x="54" y="544"/>
                    <a:pt x="54" y="544"/>
                    <a:pt x="54" y="544"/>
                  </a:cubicBezTo>
                  <a:cubicBezTo>
                    <a:pt x="54" y="544"/>
                    <a:pt x="54" y="544"/>
                    <a:pt x="54" y="544"/>
                  </a:cubicBezTo>
                  <a:cubicBezTo>
                    <a:pt x="53" y="544"/>
                    <a:pt x="53" y="544"/>
                    <a:pt x="53" y="544"/>
                  </a:cubicBezTo>
                  <a:cubicBezTo>
                    <a:pt x="52" y="544"/>
                    <a:pt x="52" y="544"/>
                    <a:pt x="52" y="544"/>
                  </a:cubicBezTo>
                  <a:cubicBezTo>
                    <a:pt x="51" y="544"/>
                    <a:pt x="51" y="544"/>
                    <a:pt x="51" y="544"/>
                  </a:cubicBezTo>
                  <a:cubicBezTo>
                    <a:pt x="49" y="545"/>
                    <a:pt x="49" y="545"/>
                    <a:pt x="49" y="545"/>
                  </a:cubicBezTo>
                  <a:cubicBezTo>
                    <a:pt x="48" y="545"/>
                    <a:pt x="48" y="545"/>
                    <a:pt x="48" y="545"/>
                  </a:cubicBezTo>
                  <a:cubicBezTo>
                    <a:pt x="47" y="545"/>
                    <a:pt x="47" y="545"/>
                    <a:pt x="47" y="545"/>
                  </a:cubicBezTo>
                  <a:cubicBezTo>
                    <a:pt x="46" y="546"/>
                    <a:pt x="46" y="546"/>
                    <a:pt x="46" y="546"/>
                  </a:cubicBezTo>
                  <a:cubicBezTo>
                    <a:pt x="45" y="545"/>
                    <a:pt x="45" y="545"/>
                    <a:pt x="45" y="545"/>
                  </a:cubicBezTo>
                  <a:cubicBezTo>
                    <a:pt x="45" y="546"/>
                    <a:pt x="45" y="546"/>
                    <a:pt x="45" y="546"/>
                  </a:cubicBezTo>
                  <a:cubicBezTo>
                    <a:pt x="44" y="546"/>
                    <a:pt x="44" y="546"/>
                    <a:pt x="44" y="546"/>
                  </a:cubicBezTo>
                  <a:cubicBezTo>
                    <a:pt x="44" y="546"/>
                    <a:pt x="44" y="546"/>
                    <a:pt x="44" y="546"/>
                  </a:cubicBezTo>
                  <a:cubicBezTo>
                    <a:pt x="43" y="546"/>
                    <a:pt x="43" y="546"/>
                    <a:pt x="43" y="546"/>
                  </a:cubicBezTo>
                  <a:cubicBezTo>
                    <a:pt x="43" y="546"/>
                    <a:pt x="43" y="546"/>
                    <a:pt x="43" y="546"/>
                  </a:cubicBezTo>
                  <a:cubicBezTo>
                    <a:pt x="42" y="546"/>
                    <a:pt x="42" y="546"/>
                    <a:pt x="42" y="546"/>
                  </a:cubicBezTo>
                  <a:cubicBezTo>
                    <a:pt x="42" y="546"/>
                    <a:pt x="42" y="546"/>
                    <a:pt x="42" y="546"/>
                  </a:cubicBezTo>
                  <a:cubicBezTo>
                    <a:pt x="42" y="546"/>
                    <a:pt x="42" y="546"/>
                    <a:pt x="42" y="546"/>
                  </a:cubicBezTo>
                  <a:cubicBezTo>
                    <a:pt x="41" y="547"/>
                    <a:pt x="41" y="547"/>
                    <a:pt x="41" y="547"/>
                  </a:cubicBezTo>
                  <a:cubicBezTo>
                    <a:pt x="39" y="547"/>
                    <a:pt x="39" y="547"/>
                    <a:pt x="39" y="547"/>
                  </a:cubicBezTo>
                  <a:cubicBezTo>
                    <a:pt x="37" y="547"/>
                    <a:pt x="37" y="547"/>
                    <a:pt x="37" y="547"/>
                  </a:cubicBezTo>
                  <a:cubicBezTo>
                    <a:pt x="37" y="547"/>
                    <a:pt x="37" y="547"/>
                    <a:pt x="37" y="547"/>
                  </a:cubicBezTo>
                  <a:cubicBezTo>
                    <a:pt x="36" y="547"/>
                    <a:pt x="36" y="547"/>
                    <a:pt x="36" y="547"/>
                  </a:cubicBezTo>
                  <a:cubicBezTo>
                    <a:pt x="35" y="547"/>
                    <a:pt x="35" y="547"/>
                    <a:pt x="35" y="547"/>
                  </a:cubicBezTo>
                  <a:cubicBezTo>
                    <a:pt x="35" y="547"/>
                    <a:pt x="35" y="547"/>
                    <a:pt x="35" y="547"/>
                  </a:cubicBezTo>
                  <a:cubicBezTo>
                    <a:pt x="34" y="547"/>
                    <a:pt x="34" y="547"/>
                    <a:pt x="34" y="547"/>
                  </a:cubicBezTo>
                  <a:cubicBezTo>
                    <a:pt x="34" y="547"/>
                    <a:pt x="34" y="547"/>
                    <a:pt x="34" y="547"/>
                  </a:cubicBezTo>
                  <a:cubicBezTo>
                    <a:pt x="33" y="547"/>
                    <a:pt x="33" y="547"/>
                    <a:pt x="33" y="547"/>
                  </a:cubicBezTo>
                  <a:cubicBezTo>
                    <a:pt x="33" y="548"/>
                    <a:pt x="33" y="548"/>
                    <a:pt x="33" y="548"/>
                  </a:cubicBezTo>
                  <a:cubicBezTo>
                    <a:pt x="32" y="548"/>
                    <a:pt x="32" y="548"/>
                    <a:pt x="32" y="548"/>
                  </a:cubicBezTo>
                  <a:cubicBezTo>
                    <a:pt x="31" y="548"/>
                    <a:pt x="31" y="548"/>
                    <a:pt x="31" y="548"/>
                  </a:cubicBezTo>
                  <a:cubicBezTo>
                    <a:pt x="31" y="548"/>
                    <a:pt x="31" y="548"/>
                    <a:pt x="31" y="548"/>
                  </a:cubicBezTo>
                  <a:cubicBezTo>
                    <a:pt x="31" y="548"/>
                    <a:pt x="31" y="548"/>
                    <a:pt x="31" y="548"/>
                  </a:cubicBezTo>
                  <a:cubicBezTo>
                    <a:pt x="31" y="547"/>
                    <a:pt x="31" y="547"/>
                    <a:pt x="31" y="547"/>
                  </a:cubicBezTo>
                  <a:cubicBezTo>
                    <a:pt x="31" y="547"/>
                    <a:pt x="31" y="547"/>
                    <a:pt x="31" y="547"/>
                  </a:cubicBezTo>
                  <a:cubicBezTo>
                    <a:pt x="31" y="546"/>
                    <a:pt x="31" y="546"/>
                    <a:pt x="31" y="546"/>
                  </a:cubicBezTo>
                  <a:cubicBezTo>
                    <a:pt x="31" y="546"/>
                    <a:pt x="31" y="546"/>
                    <a:pt x="31" y="546"/>
                  </a:cubicBezTo>
                  <a:cubicBezTo>
                    <a:pt x="31" y="546"/>
                    <a:pt x="31" y="546"/>
                    <a:pt x="31" y="546"/>
                  </a:cubicBezTo>
                  <a:cubicBezTo>
                    <a:pt x="31" y="546"/>
                    <a:pt x="31" y="546"/>
                    <a:pt x="31" y="546"/>
                  </a:cubicBezTo>
                  <a:cubicBezTo>
                    <a:pt x="30" y="546"/>
                    <a:pt x="30" y="546"/>
                    <a:pt x="30" y="546"/>
                  </a:cubicBezTo>
                  <a:cubicBezTo>
                    <a:pt x="30" y="546"/>
                    <a:pt x="30" y="546"/>
                    <a:pt x="30" y="546"/>
                  </a:cubicBezTo>
                  <a:cubicBezTo>
                    <a:pt x="30" y="546"/>
                    <a:pt x="30" y="546"/>
                    <a:pt x="30" y="546"/>
                  </a:cubicBezTo>
                  <a:cubicBezTo>
                    <a:pt x="26" y="547"/>
                    <a:pt x="26" y="547"/>
                    <a:pt x="26" y="547"/>
                  </a:cubicBezTo>
                  <a:cubicBezTo>
                    <a:pt x="23" y="547"/>
                    <a:pt x="23" y="547"/>
                    <a:pt x="23" y="547"/>
                  </a:cubicBezTo>
                  <a:cubicBezTo>
                    <a:pt x="20" y="548"/>
                    <a:pt x="20" y="548"/>
                    <a:pt x="20" y="548"/>
                  </a:cubicBezTo>
                  <a:cubicBezTo>
                    <a:pt x="17" y="548"/>
                    <a:pt x="17" y="548"/>
                    <a:pt x="17" y="548"/>
                  </a:cubicBezTo>
                  <a:cubicBezTo>
                    <a:pt x="14" y="547"/>
                    <a:pt x="14" y="547"/>
                    <a:pt x="14" y="547"/>
                  </a:cubicBezTo>
                  <a:cubicBezTo>
                    <a:pt x="13" y="547"/>
                    <a:pt x="13" y="547"/>
                    <a:pt x="13" y="547"/>
                  </a:cubicBezTo>
                  <a:cubicBezTo>
                    <a:pt x="12" y="546"/>
                    <a:pt x="12" y="546"/>
                    <a:pt x="12" y="546"/>
                  </a:cubicBezTo>
                  <a:cubicBezTo>
                    <a:pt x="12" y="547"/>
                    <a:pt x="12" y="547"/>
                    <a:pt x="12" y="547"/>
                  </a:cubicBezTo>
                  <a:cubicBezTo>
                    <a:pt x="12" y="547"/>
                    <a:pt x="12" y="547"/>
                    <a:pt x="12" y="547"/>
                  </a:cubicBezTo>
                  <a:cubicBezTo>
                    <a:pt x="11" y="547"/>
                    <a:pt x="11" y="547"/>
                    <a:pt x="11" y="547"/>
                  </a:cubicBezTo>
                  <a:cubicBezTo>
                    <a:pt x="11" y="547"/>
                    <a:pt x="11" y="547"/>
                    <a:pt x="11" y="547"/>
                  </a:cubicBezTo>
                  <a:cubicBezTo>
                    <a:pt x="10" y="547"/>
                    <a:pt x="10" y="547"/>
                    <a:pt x="10" y="547"/>
                  </a:cubicBezTo>
                  <a:cubicBezTo>
                    <a:pt x="10" y="547"/>
                    <a:pt x="10" y="547"/>
                    <a:pt x="10" y="547"/>
                  </a:cubicBezTo>
                  <a:cubicBezTo>
                    <a:pt x="10" y="547"/>
                    <a:pt x="10" y="547"/>
                    <a:pt x="10" y="547"/>
                  </a:cubicBezTo>
                  <a:cubicBezTo>
                    <a:pt x="9" y="547"/>
                    <a:pt x="9" y="547"/>
                    <a:pt x="9" y="547"/>
                  </a:cubicBezTo>
                  <a:cubicBezTo>
                    <a:pt x="8" y="547"/>
                    <a:pt x="8" y="547"/>
                    <a:pt x="8" y="547"/>
                  </a:cubicBezTo>
                  <a:cubicBezTo>
                    <a:pt x="7" y="547"/>
                    <a:pt x="7" y="547"/>
                    <a:pt x="7" y="547"/>
                  </a:cubicBezTo>
                  <a:cubicBezTo>
                    <a:pt x="7" y="547"/>
                    <a:pt x="7" y="547"/>
                    <a:pt x="7" y="547"/>
                  </a:cubicBezTo>
                  <a:cubicBezTo>
                    <a:pt x="7" y="547"/>
                    <a:pt x="7" y="547"/>
                    <a:pt x="7" y="547"/>
                  </a:cubicBezTo>
                  <a:cubicBezTo>
                    <a:pt x="7" y="548"/>
                    <a:pt x="7" y="548"/>
                    <a:pt x="7" y="548"/>
                  </a:cubicBezTo>
                  <a:cubicBezTo>
                    <a:pt x="8" y="548"/>
                    <a:pt x="8" y="548"/>
                    <a:pt x="8" y="548"/>
                  </a:cubicBezTo>
                  <a:cubicBezTo>
                    <a:pt x="8" y="549"/>
                    <a:pt x="8" y="549"/>
                    <a:pt x="8" y="549"/>
                  </a:cubicBezTo>
                  <a:cubicBezTo>
                    <a:pt x="9" y="549"/>
                    <a:pt x="9" y="549"/>
                    <a:pt x="9" y="549"/>
                  </a:cubicBezTo>
                  <a:cubicBezTo>
                    <a:pt x="8" y="549"/>
                    <a:pt x="8" y="549"/>
                    <a:pt x="8" y="549"/>
                  </a:cubicBezTo>
                  <a:cubicBezTo>
                    <a:pt x="8" y="549"/>
                    <a:pt x="8" y="549"/>
                    <a:pt x="8" y="549"/>
                  </a:cubicBezTo>
                  <a:cubicBezTo>
                    <a:pt x="6" y="548"/>
                    <a:pt x="6" y="548"/>
                    <a:pt x="6" y="548"/>
                  </a:cubicBezTo>
                  <a:cubicBezTo>
                    <a:pt x="5" y="548"/>
                    <a:pt x="5" y="548"/>
                    <a:pt x="5" y="548"/>
                  </a:cubicBezTo>
                  <a:cubicBezTo>
                    <a:pt x="5" y="548"/>
                    <a:pt x="5" y="548"/>
                    <a:pt x="5" y="548"/>
                  </a:cubicBezTo>
                  <a:cubicBezTo>
                    <a:pt x="4" y="548"/>
                    <a:pt x="4" y="548"/>
                    <a:pt x="4" y="548"/>
                  </a:cubicBezTo>
                  <a:cubicBezTo>
                    <a:pt x="5" y="550"/>
                    <a:pt x="5" y="550"/>
                    <a:pt x="5" y="550"/>
                  </a:cubicBezTo>
                  <a:cubicBezTo>
                    <a:pt x="4" y="550"/>
                    <a:pt x="4" y="550"/>
                    <a:pt x="4" y="550"/>
                  </a:cubicBezTo>
                  <a:cubicBezTo>
                    <a:pt x="4" y="550"/>
                    <a:pt x="4" y="550"/>
                    <a:pt x="4" y="550"/>
                  </a:cubicBezTo>
                  <a:cubicBezTo>
                    <a:pt x="4" y="551"/>
                    <a:pt x="4" y="551"/>
                    <a:pt x="4" y="551"/>
                  </a:cubicBezTo>
                  <a:cubicBezTo>
                    <a:pt x="4" y="551"/>
                    <a:pt x="4" y="551"/>
                    <a:pt x="4" y="551"/>
                  </a:cubicBezTo>
                  <a:cubicBezTo>
                    <a:pt x="4" y="551"/>
                    <a:pt x="4" y="551"/>
                    <a:pt x="4" y="551"/>
                  </a:cubicBezTo>
                  <a:cubicBezTo>
                    <a:pt x="3" y="551"/>
                    <a:pt x="3" y="551"/>
                    <a:pt x="3" y="551"/>
                  </a:cubicBezTo>
                  <a:cubicBezTo>
                    <a:pt x="3" y="551"/>
                    <a:pt x="3" y="551"/>
                    <a:pt x="3" y="551"/>
                  </a:cubicBezTo>
                  <a:cubicBezTo>
                    <a:pt x="2" y="551"/>
                    <a:pt x="2" y="551"/>
                    <a:pt x="2" y="551"/>
                  </a:cubicBezTo>
                  <a:cubicBezTo>
                    <a:pt x="2" y="551"/>
                    <a:pt x="2" y="551"/>
                    <a:pt x="2" y="551"/>
                  </a:cubicBezTo>
                  <a:cubicBezTo>
                    <a:pt x="2" y="552"/>
                    <a:pt x="2" y="552"/>
                    <a:pt x="2" y="552"/>
                  </a:cubicBezTo>
                  <a:cubicBezTo>
                    <a:pt x="3" y="552"/>
                    <a:pt x="3" y="552"/>
                    <a:pt x="3" y="552"/>
                  </a:cubicBezTo>
                  <a:cubicBezTo>
                    <a:pt x="3" y="552"/>
                    <a:pt x="3" y="552"/>
                    <a:pt x="3" y="552"/>
                  </a:cubicBezTo>
                  <a:cubicBezTo>
                    <a:pt x="3" y="552"/>
                    <a:pt x="3" y="552"/>
                    <a:pt x="3" y="552"/>
                  </a:cubicBezTo>
                  <a:cubicBezTo>
                    <a:pt x="4" y="553"/>
                    <a:pt x="4" y="553"/>
                    <a:pt x="4" y="553"/>
                  </a:cubicBezTo>
                  <a:cubicBezTo>
                    <a:pt x="4" y="553"/>
                    <a:pt x="4" y="553"/>
                    <a:pt x="4" y="553"/>
                  </a:cubicBezTo>
                  <a:cubicBezTo>
                    <a:pt x="5" y="554"/>
                    <a:pt x="5" y="554"/>
                    <a:pt x="5" y="554"/>
                  </a:cubicBezTo>
                  <a:cubicBezTo>
                    <a:pt x="5" y="554"/>
                    <a:pt x="5" y="554"/>
                    <a:pt x="5" y="554"/>
                  </a:cubicBezTo>
                  <a:cubicBezTo>
                    <a:pt x="5" y="554"/>
                    <a:pt x="5" y="554"/>
                    <a:pt x="5" y="554"/>
                  </a:cubicBezTo>
                  <a:cubicBezTo>
                    <a:pt x="5" y="555"/>
                    <a:pt x="5" y="555"/>
                    <a:pt x="5" y="555"/>
                  </a:cubicBezTo>
                  <a:cubicBezTo>
                    <a:pt x="5" y="555"/>
                    <a:pt x="5" y="555"/>
                    <a:pt x="5" y="555"/>
                  </a:cubicBezTo>
                  <a:cubicBezTo>
                    <a:pt x="4" y="555"/>
                    <a:pt x="4" y="555"/>
                    <a:pt x="4" y="555"/>
                  </a:cubicBezTo>
                  <a:cubicBezTo>
                    <a:pt x="4" y="555"/>
                    <a:pt x="4" y="555"/>
                    <a:pt x="4" y="555"/>
                  </a:cubicBezTo>
                  <a:cubicBezTo>
                    <a:pt x="3" y="555"/>
                    <a:pt x="3" y="555"/>
                    <a:pt x="3" y="555"/>
                  </a:cubicBezTo>
                  <a:cubicBezTo>
                    <a:pt x="3" y="554"/>
                    <a:pt x="3" y="554"/>
                    <a:pt x="3" y="554"/>
                  </a:cubicBezTo>
                  <a:cubicBezTo>
                    <a:pt x="2" y="554"/>
                    <a:pt x="2" y="554"/>
                    <a:pt x="2" y="554"/>
                  </a:cubicBezTo>
                  <a:cubicBezTo>
                    <a:pt x="2" y="554"/>
                    <a:pt x="2" y="554"/>
                    <a:pt x="2" y="554"/>
                  </a:cubicBezTo>
                  <a:cubicBezTo>
                    <a:pt x="2" y="555"/>
                    <a:pt x="2" y="555"/>
                    <a:pt x="2" y="555"/>
                  </a:cubicBezTo>
                  <a:cubicBezTo>
                    <a:pt x="2" y="555"/>
                    <a:pt x="2" y="555"/>
                    <a:pt x="2" y="555"/>
                  </a:cubicBezTo>
                  <a:cubicBezTo>
                    <a:pt x="1" y="555"/>
                    <a:pt x="1" y="555"/>
                    <a:pt x="1" y="555"/>
                  </a:cubicBezTo>
                  <a:cubicBezTo>
                    <a:pt x="1" y="555"/>
                    <a:pt x="1" y="555"/>
                    <a:pt x="1" y="555"/>
                  </a:cubicBezTo>
                  <a:cubicBezTo>
                    <a:pt x="1" y="555"/>
                    <a:pt x="1" y="555"/>
                    <a:pt x="1" y="555"/>
                  </a:cubicBezTo>
                  <a:cubicBezTo>
                    <a:pt x="0" y="554"/>
                    <a:pt x="0" y="554"/>
                    <a:pt x="0" y="554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1" y="556"/>
                    <a:pt x="1" y="556"/>
                    <a:pt x="1" y="556"/>
                  </a:cubicBezTo>
                  <a:cubicBezTo>
                    <a:pt x="2" y="557"/>
                    <a:pt x="2" y="557"/>
                    <a:pt x="2" y="557"/>
                  </a:cubicBezTo>
                  <a:cubicBezTo>
                    <a:pt x="2" y="558"/>
                    <a:pt x="2" y="558"/>
                    <a:pt x="2" y="558"/>
                  </a:cubicBezTo>
                  <a:cubicBezTo>
                    <a:pt x="2" y="558"/>
                    <a:pt x="2" y="558"/>
                    <a:pt x="2" y="558"/>
                  </a:cubicBezTo>
                  <a:cubicBezTo>
                    <a:pt x="2" y="558"/>
                    <a:pt x="2" y="558"/>
                    <a:pt x="2" y="558"/>
                  </a:cubicBezTo>
                  <a:cubicBezTo>
                    <a:pt x="1" y="558"/>
                    <a:pt x="1" y="558"/>
                    <a:pt x="1" y="558"/>
                  </a:cubicBezTo>
                  <a:cubicBezTo>
                    <a:pt x="1" y="558"/>
                    <a:pt x="1" y="558"/>
                    <a:pt x="1" y="558"/>
                  </a:cubicBezTo>
                  <a:cubicBezTo>
                    <a:pt x="1" y="558"/>
                    <a:pt x="1" y="558"/>
                    <a:pt x="1" y="558"/>
                  </a:cubicBezTo>
                  <a:cubicBezTo>
                    <a:pt x="1" y="558"/>
                    <a:pt x="1" y="558"/>
                    <a:pt x="1" y="558"/>
                  </a:cubicBezTo>
                  <a:cubicBezTo>
                    <a:pt x="1" y="559"/>
                    <a:pt x="1" y="559"/>
                    <a:pt x="1" y="559"/>
                  </a:cubicBezTo>
                  <a:cubicBezTo>
                    <a:pt x="1" y="559"/>
                    <a:pt x="1" y="559"/>
                    <a:pt x="1" y="559"/>
                  </a:cubicBezTo>
                  <a:cubicBezTo>
                    <a:pt x="1" y="559"/>
                    <a:pt x="1" y="559"/>
                    <a:pt x="1" y="559"/>
                  </a:cubicBezTo>
                  <a:cubicBezTo>
                    <a:pt x="1" y="560"/>
                    <a:pt x="1" y="560"/>
                    <a:pt x="1" y="560"/>
                  </a:cubicBezTo>
                  <a:cubicBezTo>
                    <a:pt x="1" y="560"/>
                    <a:pt x="1" y="560"/>
                    <a:pt x="1" y="560"/>
                  </a:cubicBezTo>
                  <a:cubicBezTo>
                    <a:pt x="2" y="561"/>
                    <a:pt x="2" y="561"/>
                    <a:pt x="2" y="561"/>
                  </a:cubicBezTo>
                  <a:cubicBezTo>
                    <a:pt x="0" y="560"/>
                    <a:pt x="0" y="560"/>
                    <a:pt x="0" y="560"/>
                  </a:cubicBezTo>
                  <a:cubicBezTo>
                    <a:pt x="1" y="562"/>
                    <a:pt x="1" y="562"/>
                    <a:pt x="1" y="562"/>
                  </a:cubicBezTo>
                  <a:cubicBezTo>
                    <a:pt x="1" y="562"/>
                    <a:pt x="1" y="562"/>
                    <a:pt x="1" y="562"/>
                  </a:cubicBezTo>
                  <a:cubicBezTo>
                    <a:pt x="2" y="563"/>
                    <a:pt x="2" y="563"/>
                    <a:pt x="2" y="563"/>
                  </a:cubicBezTo>
                  <a:cubicBezTo>
                    <a:pt x="2" y="564"/>
                    <a:pt x="2" y="564"/>
                    <a:pt x="2" y="564"/>
                  </a:cubicBezTo>
                  <a:cubicBezTo>
                    <a:pt x="2" y="564"/>
                    <a:pt x="2" y="564"/>
                    <a:pt x="2" y="564"/>
                  </a:cubicBezTo>
                  <a:cubicBezTo>
                    <a:pt x="2" y="564"/>
                    <a:pt x="2" y="564"/>
                    <a:pt x="2" y="564"/>
                  </a:cubicBezTo>
                  <a:cubicBezTo>
                    <a:pt x="2" y="565"/>
                    <a:pt x="2" y="565"/>
                    <a:pt x="2" y="565"/>
                  </a:cubicBezTo>
                  <a:cubicBezTo>
                    <a:pt x="2" y="566"/>
                    <a:pt x="2" y="566"/>
                    <a:pt x="2" y="566"/>
                  </a:cubicBezTo>
                  <a:cubicBezTo>
                    <a:pt x="2" y="566"/>
                    <a:pt x="2" y="566"/>
                    <a:pt x="2" y="566"/>
                  </a:cubicBezTo>
                  <a:cubicBezTo>
                    <a:pt x="2" y="567"/>
                    <a:pt x="2" y="567"/>
                    <a:pt x="2" y="567"/>
                  </a:cubicBezTo>
                  <a:cubicBezTo>
                    <a:pt x="3" y="567"/>
                    <a:pt x="3" y="567"/>
                    <a:pt x="3" y="567"/>
                  </a:cubicBezTo>
                  <a:cubicBezTo>
                    <a:pt x="3" y="568"/>
                    <a:pt x="3" y="568"/>
                    <a:pt x="3" y="568"/>
                  </a:cubicBezTo>
                  <a:cubicBezTo>
                    <a:pt x="4" y="569"/>
                    <a:pt x="4" y="569"/>
                    <a:pt x="4" y="569"/>
                  </a:cubicBezTo>
                  <a:cubicBezTo>
                    <a:pt x="4" y="569"/>
                    <a:pt x="4" y="569"/>
                    <a:pt x="4" y="569"/>
                  </a:cubicBezTo>
                  <a:cubicBezTo>
                    <a:pt x="5" y="570"/>
                    <a:pt x="5" y="570"/>
                    <a:pt x="5" y="570"/>
                  </a:cubicBezTo>
                  <a:cubicBezTo>
                    <a:pt x="6" y="570"/>
                    <a:pt x="6" y="570"/>
                    <a:pt x="6" y="570"/>
                  </a:cubicBezTo>
                  <a:cubicBezTo>
                    <a:pt x="6" y="571"/>
                    <a:pt x="6" y="571"/>
                    <a:pt x="6" y="571"/>
                  </a:cubicBezTo>
                  <a:cubicBezTo>
                    <a:pt x="7" y="571"/>
                    <a:pt x="7" y="571"/>
                    <a:pt x="7" y="571"/>
                  </a:cubicBezTo>
                  <a:cubicBezTo>
                    <a:pt x="7" y="571"/>
                    <a:pt x="7" y="571"/>
                    <a:pt x="7" y="571"/>
                  </a:cubicBezTo>
                  <a:cubicBezTo>
                    <a:pt x="7" y="572"/>
                    <a:pt x="7" y="572"/>
                    <a:pt x="7" y="572"/>
                  </a:cubicBezTo>
                  <a:cubicBezTo>
                    <a:pt x="7" y="572"/>
                    <a:pt x="7" y="572"/>
                    <a:pt x="7" y="572"/>
                  </a:cubicBezTo>
                  <a:cubicBezTo>
                    <a:pt x="7" y="572"/>
                    <a:pt x="7" y="572"/>
                    <a:pt x="7" y="572"/>
                  </a:cubicBezTo>
                  <a:cubicBezTo>
                    <a:pt x="7" y="572"/>
                    <a:pt x="7" y="572"/>
                    <a:pt x="7" y="572"/>
                  </a:cubicBezTo>
                  <a:cubicBezTo>
                    <a:pt x="8" y="573"/>
                    <a:pt x="8" y="573"/>
                    <a:pt x="8" y="573"/>
                  </a:cubicBezTo>
                  <a:cubicBezTo>
                    <a:pt x="8" y="573"/>
                    <a:pt x="8" y="573"/>
                    <a:pt x="8" y="573"/>
                  </a:cubicBezTo>
                  <a:cubicBezTo>
                    <a:pt x="8" y="573"/>
                    <a:pt x="8" y="573"/>
                    <a:pt x="8" y="573"/>
                  </a:cubicBezTo>
                  <a:cubicBezTo>
                    <a:pt x="8" y="574"/>
                    <a:pt x="8" y="574"/>
                    <a:pt x="8" y="574"/>
                  </a:cubicBezTo>
                  <a:cubicBezTo>
                    <a:pt x="8" y="574"/>
                    <a:pt x="8" y="574"/>
                    <a:pt x="8" y="574"/>
                  </a:cubicBezTo>
                  <a:cubicBezTo>
                    <a:pt x="9" y="575"/>
                    <a:pt x="9" y="575"/>
                    <a:pt x="9" y="575"/>
                  </a:cubicBezTo>
                  <a:cubicBezTo>
                    <a:pt x="9" y="575"/>
                    <a:pt x="9" y="575"/>
                    <a:pt x="9" y="575"/>
                  </a:cubicBezTo>
                  <a:cubicBezTo>
                    <a:pt x="10" y="576"/>
                    <a:pt x="10" y="576"/>
                    <a:pt x="10" y="576"/>
                  </a:cubicBezTo>
                  <a:cubicBezTo>
                    <a:pt x="10" y="576"/>
                    <a:pt x="10" y="576"/>
                    <a:pt x="10" y="576"/>
                  </a:cubicBezTo>
                  <a:cubicBezTo>
                    <a:pt x="11" y="577"/>
                    <a:pt x="11" y="577"/>
                    <a:pt x="11" y="577"/>
                  </a:cubicBezTo>
                  <a:cubicBezTo>
                    <a:pt x="11" y="577"/>
                    <a:pt x="11" y="577"/>
                    <a:pt x="11" y="577"/>
                  </a:cubicBezTo>
                  <a:cubicBezTo>
                    <a:pt x="11" y="578"/>
                    <a:pt x="11" y="578"/>
                    <a:pt x="11" y="578"/>
                  </a:cubicBezTo>
                  <a:cubicBezTo>
                    <a:pt x="11" y="578"/>
                    <a:pt x="11" y="578"/>
                    <a:pt x="11" y="578"/>
                  </a:cubicBezTo>
                  <a:cubicBezTo>
                    <a:pt x="11" y="578"/>
                    <a:pt x="11" y="578"/>
                    <a:pt x="11" y="578"/>
                  </a:cubicBezTo>
                  <a:cubicBezTo>
                    <a:pt x="11" y="579"/>
                    <a:pt x="11" y="579"/>
                    <a:pt x="11" y="579"/>
                  </a:cubicBezTo>
                  <a:cubicBezTo>
                    <a:pt x="10" y="578"/>
                    <a:pt x="10" y="578"/>
                    <a:pt x="10" y="578"/>
                  </a:cubicBezTo>
                  <a:cubicBezTo>
                    <a:pt x="10" y="578"/>
                    <a:pt x="10" y="578"/>
                    <a:pt x="10" y="578"/>
                  </a:cubicBezTo>
                  <a:cubicBezTo>
                    <a:pt x="9" y="578"/>
                    <a:pt x="9" y="578"/>
                    <a:pt x="9" y="578"/>
                  </a:cubicBezTo>
                  <a:cubicBezTo>
                    <a:pt x="9" y="578"/>
                    <a:pt x="9" y="578"/>
                    <a:pt x="9" y="578"/>
                  </a:cubicBezTo>
                  <a:cubicBezTo>
                    <a:pt x="9" y="579"/>
                    <a:pt x="9" y="579"/>
                    <a:pt x="9" y="579"/>
                  </a:cubicBezTo>
                  <a:cubicBezTo>
                    <a:pt x="10" y="580"/>
                    <a:pt x="10" y="580"/>
                    <a:pt x="10" y="580"/>
                  </a:cubicBezTo>
                  <a:cubicBezTo>
                    <a:pt x="11" y="581"/>
                    <a:pt x="11" y="581"/>
                    <a:pt x="11" y="581"/>
                  </a:cubicBezTo>
                  <a:cubicBezTo>
                    <a:pt x="12" y="582"/>
                    <a:pt x="12" y="582"/>
                    <a:pt x="12" y="582"/>
                  </a:cubicBezTo>
                  <a:cubicBezTo>
                    <a:pt x="13" y="582"/>
                    <a:pt x="13" y="582"/>
                    <a:pt x="13" y="582"/>
                  </a:cubicBezTo>
                  <a:cubicBezTo>
                    <a:pt x="14" y="583"/>
                    <a:pt x="14" y="583"/>
                    <a:pt x="14" y="583"/>
                  </a:cubicBezTo>
                  <a:cubicBezTo>
                    <a:pt x="14" y="583"/>
                    <a:pt x="14" y="583"/>
                    <a:pt x="14" y="583"/>
                  </a:cubicBezTo>
                  <a:cubicBezTo>
                    <a:pt x="14" y="584"/>
                    <a:pt x="14" y="584"/>
                    <a:pt x="14" y="584"/>
                  </a:cubicBezTo>
                  <a:cubicBezTo>
                    <a:pt x="14" y="585"/>
                    <a:pt x="14" y="585"/>
                    <a:pt x="14" y="585"/>
                  </a:cubicBezTo>
                  <a:cubicBezTo>
                    <a:pt x="15" y="585"/>
                    <a:pt x="15" y="585"/>
                    <a:pt x="15" y="585"/>
                  </a:cubicBezTo>
                  <a:cubicBezTo>
                    <a:pt x="15" y="585"/>
                    <a:pt x="15" y="585"/>
                    <a:pt x="15" y="585"/>
                  </a:cubicBezTo>
                  <a:cubicBezTo>
                    <a:pt x="15" y="585"/>
                    <a:pt x="15" y="585"/>
                    <a:pt x="15" y="585"/>
                  </a:cubicBezTo>
                  <a:cubicBezTo>
                    <a:pt x="15" y="586"/>
                    <a:pt x="15" y="586"/>
                    <a:pt x="15" y="586"/>
                  </a:cubicBezTo>
                  <a:cubicBezTo>
                    <a:pt x="15" y="586"/>
                    <a:pt x="15" y="586"/>
                    <a:pt x="15" y="586"/>
                  </a:cubicBezTo>
                  <a:cubicBezTo>
                    <a:pt x="15" y="586"/>
                    <a:pt x="15" y="586"/>
                    <a:pt x="15" y="586"/>
                  </a:cubicBezTo>
                  <a:cubicBezTo>
                    <a:pt x="14" y="586"/>
                    <a:pt x="14" y="586"/>
                    <a:pt x="14" y="586"/>
                  </a:cubicBezTo>
                  <a:cubicBezTo>
                    <a:pt x="14" y="585"/>
                    <a:pt x="14" y="585"/>
                    <a:pt x="14" y="585"/>
                  </a:cubicBezTo>
                  <a:cubicBezTo>
                    <a:pt x="13" y="585"/>
                    <a:pt x="13" y="585"/>
                    <a:pt x="13" y="585"/>
                  </a:cubicBezTo>
                  <a:cubicBezTo>
                    <a:pt x="13" y="584"/>
                    <a:pt x="13" y="584"/>
                    <a:pt x="13" y="584"/>
                  </a:cubicBezTo>
                  <a:cubicBezTo>
                    <a:pt x="12" y="583"/>
                    <a:pt x="12" y="583"/>
                    <a:pt x="12" y="583"/>
                  </a:cubicBezTo>
                  <a:cubicBezTo>
                    <a:pt x="12" y="583"/>
                    <a:pt x="12" y="583"/>
                    <a:pt x="12" y="583"/>
                  </a:cubicBezTo>
                  <a:cubicBezTo>
                    <a:pt x="11" y="583"/>
                    <a:pt x="11" y="583"/>
                    <a:pt x="11" y="583"/>
                  </a:cubicBezTo>
                  <a:cubicBezTo>
                    <a:pt x="11" y="583"/>
                    <a:pt x="11" y="583"/>
                    <a:pt x="11" y="583"/>
                  </a:cubicBezTo>
                  <a:cubicBezTo>
                    <a:pt x="11" y="583"/>
                    <a:pt x="11" y="583"/>
                    <a:pt x="11" y="583"/>
                  </a:cubicBezTo>
                  <a:cubicBezTo>
                    <a:pt x="11" y="584"/>
                    <a:pt x="11" y="584"/>
                    <a:pt x="11" y="584"/>
                  </a:cubicBezTo>
                  <a:cubicBezTo>
                    <a:pt x="11" y="584"/>
                    <a:pt x="11" y="584"/>
                    <a:pt x="11" y="584"/>
                  </a:cubicBezTo>
                  <a:cubicBezTo>
                    <a:pt x="12" y="584"/>
                    <a:pt x="12" y="584"/>
                    <a:pt x="12" y="584"/>
                  </a:cubicBezTo>
                  <a:cubicBezTo>
                    <a:pt x="12" y="585"/>
                    <a:pt x="12" y="585"/>
                    <a:pt x="12" y="585"/>
                  </a:cubicBezTo>
                  <a:cubicBezTo>
                    <a:pt x="12" y="585"/>
                    <a:pt x="12" y="585"/>
                    <a:pt x="12" y="585"/>
                  </a:cubicBezTo>
                  <a:cubicBezTo>
                    <a:pt x="12" y="585"/>
                    <a:pt x="12" y="585"/>
                    <a:pt x="12" y="585"/>
                  </a:cubicBezTo>
                  <a:cubicBezTo>
                    <a:pt x="12" y="586"/>
                    <a:pt x="12" y="586"/>
                    <a:pt x="12" y="586"/>
                  </a:cubicBezTo>
                  <a:cubicBezTo>
                    <a:pt x="13" y="586"/>
                    <a:pt x="13" y="586"/>
                    <a:pt x="13" y="586"/>
                  </a:cubicBezTo>
                  <a:cubicBezTo>
                    <a:pt x="13" y="586"/>
                    <a:pt x="13" y="586"/>
                    <a:pt x="13" y="586"/>
                  </a:cubicBezTo>
                  <a:cubicBezTo>
                    <a:pt x="14" y="587"/>
                    <a:pt x="14" y="587"/>
                    <a:pt x="14" y="587"/>
                  </a:cubicBezTo>
                  <a:cubicBezTo>
                    <a:pt x="14" y="587"/>
                    <a:pt x="14" y="587"/>
                    <a:pt x="14" y="587"/>
                  </a:cubicBezTo>
                  <a:cubicBezTo>
                    <a:pt x="15" y="587"/>
                    <a:pt x="15" y="587"/>
                    <a:pt x="15" y="587"/>
                  </a:cubicBezTo>
                  <a:cubicBezTo>
                    <a:pt x="15" y="587"/>
                    <a:pt x="15" y="587"/>
                    <a:pt x="15" y="587"/>
                  </a:cubicBezTo>
                  <a:cubicBezTo>
                    <a:pt x="15" y="588"/>
                    <a:pt x="15" y="588"/>
                    <a:pt x="15" y="588"/>
                  </a:cubicBezTo>
                  <a:cubicBezTo>
                    <a:pt x="16" y="588"/>
                    <a:pt x="16" y="588"/>
                    <a:pt x="16" y="588"/>
                  </a:cubicBezTo>
                  <a:cubicBezTo>
                    <a:pt x="16" y="588"/>
                    <a:pt x="16" y="588"/>
                    <a:pt x="16" y="588"/>
                  </a:cubicBezTo>
                  <a:cubicBezTo>
                    <a:pt x="17" y="589"/>
                    <a:pt x="17" y="589"/>
                    <a:pt x="17" y="589"/>
                  </a:cubicBezTo>
                  <a:cubicBezTo>
                    <a:pt x="17" y="589"/>
                    <a:pt x="17" y="589"/>
                    <a:pt x="17" y="589"/>
                  </a:cubicBezTo>
                  <a:cubicBezTo>
                    <a:pt x="17" y="589"/>
                    <a:pt x="17" y="589"/>
                    <a:pt x="17" y="589"/>
                  </a:cubicBezTo>
                  <a:cubicBezTo>
                    <a:pt x="18" y="590"/>
                    <a:pt x="18" y="590"/>
                    <a:pt x="18" y="590"/>
                  </a:cubicBezTo>
                  <a:cubicBezTo>
                    <a:pt x="19" y="590"/>
                    <a:pt x="19" y="590"/>
                    <a:pt x="19" y="590"/>
                  </a:cubicBezTo>
                  <a:cubicBezTo>
                    <a:pt x="19" y="591"/>
                    <a:pt x="19" y="591"/>
                    <a:pt x="19" y="591"/>
                  </a:cubicBezTo>
                  <a:cubicBezTo>
                    <a:pt x="19" y="591"/>
                    <a:pt x="19" y="591"/>
                    <a:pt x="19" y="591"/>
                  </a:cubicBezTo>
                  <a:cubicBezTo>
                    <a:pt x="19" y="592"/>
                    <a:pt x="19" y="592"/>
                    <a:pt x="19" y="592"/>
                  </a:cubicBezTo>
                  <a:cubicBezTo>
                    <a:pt x="20" y="592"/>
                    <a:pt x="20" y="592"/>
                    <a:pt x="20" y="592"/>
                  </a:cubicBezTo>
                  <a:cubicBezTo>
                    <a:pt x="20" y="592"/>
                    <a:pt x="20" y="592"/>
                    <a:pt x="20" y="592"/>
                  </a:cubicBezTo>
                  <a:cubicBezTo>
                    <a:pt x="20" y="593"/>
                    <a:pt x="20" y="593"/>
                    <a:pt x="20" y="593"/>
                  </a:cubicBezTo>
                  <a:cubicBezTo>
                    <a:pt x="20" y="594"/>
                    <a:pt x="20" y="594"/>
                    <a:pt x="20" y="594"/>
                  </a:cubicBezTo>
                  <a:cubicBezTo>
                    <a:pt x="21" y="594"/>
                    <a:pt x="21" y="594"/>
                    <a:pt x="21" y="594"/>
                  </a:cubicBezTo>
                  <a:cubicBezTo>
                    <a:pt x="20" y="594"/>
                    <a:pt x="20" y="594"/>
                    <a:pt x="20" y="594"/>
                  </a:cubicBezTo>
                  <a:cubicBezTo>
                    <a:pt x="20" y="594"/>
                    <a:pt x="20" y="594"/>
                    <a:pt x="20" y="594"/>
                  </a:cubicBezTo>
                  <a:cubicBezTo>
                    <a:pt x="19" y="594"/>
                    <a:pt x="19" y="594"/>
                    <a:pt x="19" y="594"/>
                  </a:cubicBezTo>
                  <a:cubicBezTo>
                    <a:pt x="19" y="594"/>
                    <a:pt x="19" y="594"/>
                    <a:pt x="19" y="594"/>
                  </a:cubicBezTo>
                  <a:cubicBezTo>
                    <a:pt x="18" y="593"/>
                    <a:pt x="18" y="593"/>
                    <a:pt x="18" y="593"/>
                  </a:cubicBezTo>
                  <a:cubicBezTo>
                    <a:pt x="17" y="593"/>
                    <a:pt x="17" y="593"/>
                    <a:pt x="17" y="593"/>
                  </a:cubicBezTo>
                  <a:cubicBezTo>
                    <a:pt x="17" y="593"/>
                    <a:pt x="17" y="593"/>
                    <a:pt x="17" y="593"/>
                  </a:cubicBezTo>
                  <a:cubicBezTo>
                    <a:pt x="17" y="592"/>
                    <a:pt x="17" y="592"/>
                    <a:pt x="17" y="592"/>
                  </a:cubicBezTo>
                  <a:cubicBezTo>
                    <a:pt x="16" y="592"/>
                    <a:pt x="16" y="592"/>
                    <a:pt x="16" y="592"/>
                  </a:cubicBezTo>
                  <a:cubicBezTo>
                    <a:pt x="16" y="592"/>
                    <a:pt x="16" y="592"/>
                    <a:pt x="16" y="592"/>
                  </a:cubicBezTo>
                  <a:cubicBezTo>
                    <a:pt x="15" y="591"/>
                    <a:pt x="15" y="591"/>
                    <a:pt x="15" y="591"/>
                  </a:cubicBezTo>
                  <a:cubicBezTo>
                    <a:pt x="15" y="591"/>
                    <a:pt x="15" y="591"/>
                    <a:pt x="15" y="591"/>
                  </a:cubicBezTo>
                  <a:cubicBezTo>
                    <a:pt x="15" y="592"/>
                    <a:pt x="15" y="592"/>
                    <a:pt x="15" y="592"/>
                  </a:cubicBezTo>
                  <a:cubicBezTo>
                    <a:pt x="15" y="592"/>
                    <a:pt x="15" y="592"/>
                    <a:pt x="15" y="592"/>
                  </a:cubicBezTo>
                  <a:cubicBezTo>
                    <a:pt x="15" y="592"/>
                    <a:pt x="15" y="592"/>
                    <a:pt x="15" y="592"/>
                  </a:cubicBezTo>
                  <a:cubicBezTo>
                    <a:pt x="15" y="592"/>
                    <a:pt x="15" y="592"/>
                    <a:pt x="15" y="592"/>
                  </a:cubicBezTo>
                  <a:cubicBezTo>
                    <a:pt x="15" y="592"/>
                    <a:pt x="15" y="592"/>
                    <a:pt x="15" y="592"/>
                  </a:cubicBezTo>
                  <a:cubicBezTo>
                    <a:pt x="16" y="592"/>
                    <a:pt x="16" y="592"/>
                    <a:pt x="16" y="592"/>
                  </a:cubicBezTo>
                  <a:cubicBezTo>
                    <a:pt x="16" y="592"/>
                    <a:pt x="16" y="592"/>
                    <a:pt x="16" y="592"/>
                  </a:cubicBezTo>
                  <a:cubicBezTo>
                    <a:pt x="16" y="592"/>
                    <a:pt x="16" y="592"/>
                    <a:pt x="16" y="592"/>
                  </a:cubicBezTo>
                  <a:cubicBezTo>
                    <a:pt x="17" y="593"/>
                    <a:pt x="17" y="593"/>
                    <a:pt x="17" y="593"/>
                  </a:cubicBezTo>
                  <a:cubicBezTo>
                    <a:pt x="17" y="594"/>
                    <a:pt x="17" y="594"/>
                    <a:pt x="17" y="594"/>
                  </a:cubicBezTo>
                  <a:cubicBezTo>
                    <a:pt x="17" y="595"/>
                    <a:pt x="17" y="595"/>
                    <a:pt x="17" y="595"/>
                  </a:cubicBezTo>
                  <a:cubicBezTo>
                    <a:pt x="17" y="595"/>
                    <a:pt x="17" y="595"/>
                    <a:pt x="17" y="595"/>
                  </a:cubicBezTo>
                  <a:cubicBezTo>
                    <a:pt x="18" y="595"/>
                    <a:pt x="18" y="595"/>
                    <a:pt x="18" y="595"/>
                  </a:cubicBezTo>
                  <a:cubicBezTo>
                    <a:pt x="18" y="595"/>
                    <a:pt x="18" y="595"/>
                    <a:pt x="18" y="595"/>
                  </a:cubicBezTo>
                  <a:cubicBezTo>
                    <a:pt x="19" y="596"/>
                    <a:pt x="19" y="596"/>
                    <a:pt x="19" y="596"/>
                  </a:cubicBezTo>
                  <a:cubicBezTo>
                    <a:pt x="19" y="596"/>
                    <a:pt x="19" y="596"/>
                    <a:pt x="19" y="596"/>
                  </a:cubicBezTo>
                  <a:cubicBezTo>
                    <a:pt x="19" y="596"/>
                    <a:pt x="19" y="596"/>
                    <a:pt x="19" y="596"/>
                  </a:cubicBezTo>
                  <a:cubicBezTo>
                    <a:pt x="19" y="596"/>
                    <a:pt x="19" y="596"/>
                    <a:pt x="19" y="596"/>
                  </a:cubicBezTo>
                  <a:cubicBezTo>
                    <a:pt x="20" y="597"/>
                    <a:pt x="20" y="597"/>
                    <a:pt x="20" y="597"/>
                  </a:cubicBezTo>
                  <a:cubicBezTo>
                    <a:pt x="20" y="597"/>
                    <a:pt x="20" y="597"/>
                    <a:pt x="20" y="597"/>
                  </a:cubicBezTo>
                  <a:cubicBezTo>
                    <a:pt x="20" y="598"/>
                    <a:pt x="20" y="598"/>
                    <a:pt x="20" y="598"/>
                  </a:cubicBezTo>
                  <a:cubicBezTo>
                    <a:pt x="20" y="598"/>
                    <a:pt x="20" y="598"/>
                    <a:pt x="20" y="598"/>
                  </a:cubicBezTo>
                  <a:cubicBezTo>
                    <a:pt x="20" y="598"/>
                    <a:pt x="20" y="598"/>
                    <a:pt x="20" y="598"/>
                  </a:cubicBezTo>
                  <a:cubicBezTo>
                    <a:pt x="20" y="599"/>
                    <a:pt x="20" y="599"/>
                    <a:pt x="20" y="599"/>
                  </a:cubicBezTo>
                  <a:cubicBezTo>
                    <a:pt x="21" y="599"/>
                    <a:pt x="21" y="599"/>
                    <a:pt x="21" y="599"/>
                  </a:cubicBezTo>
                  <a:cubicBezTo>
                    <a:pt x="22" y="600"/>
                    <a:pt x="22" y="600"/>
                    <a:pt x="22" y="600"/>
                  </a:cubicBezTo>
                  <a:cubicBezTo>
                    <a:pt x="23" y="600"/>
                    <a:pt x="23" y="600"/>
                    <a:pt x="23" y="600"/>
                  </a:cubicBezTo>
                  <a:cubicBezTo>
                    <a:pt x="23" y="601"/>
                    <a:pt x="23" y="601"/>
                    <a:pt x="23" y="601"/>
                  </a:cubicBezTo>
                  <a:cubicBezTo>
                    <a:pt x="24" y="601"/>
                    <a:pt x="24" y="601"/>
                    <a:pt x="24" y="601"/>
                  </a:cubicBezTo>
                  <a:cubicBezTo>
                    <a:pt x="24" y="602"/>
                    <a:pt x="24" y="602"/>
                    <a:pt x="24" y="602"/>
                  </a:cubicBezTo>
                  <a:cubicBezTo>
                    <a:pt x="25" y="602"/>
                    <a:pt x="25" y="602"/>
                    <a:pt x="25" y="602"/>
                  </a:cubicBezTo>
                  <a:cubicBezTo>
                    <a:pt x="25" y="603"/>
                    <a:pt x="25" y="603"/>
                    <a:pt x="25" y="603"/>
                  </a:cubicBezTo>
                  <a:cubicBezTo>
                    <a:pt x="26" y="603"/>
                    <a:pt x="26" y="603"/>
                    <a:pt x="26" y="603"/>
                  </a:cubicBezTo>
                  <a:cubicBezTo>
                    <a:pt x="27" y="604"/>
                    <a:pt x="27" y="604"/>
                    <a:pt x="27" y="604"/>
                  </a:cubicBezTo>
                  <a:cubicBezTo>
                    <a:pt x="29" y="604"/>
                    <a:pt x="29" y="604"/>
                    <a:pt x="29" y="604"/>
                  </a:cubicBezTo>
                  <a:cubicBezTo>
                    <a:pt x="29" y="604"/>
                    <a:pt x="29" y="604"/>
                    <a:pt x="29" y="604"/>
                  </a:cubicBezTo>
                  <a:cubicBezTo>
                    <a:pt x="30" y="604"/>
                    <a:pt x="30" y="604"/>
                    <a:pt x="30" y="604"/>
                  </a:cubicBezTo>
                  <a:cubicBezTo>
                    <a:pt x="30" y="604"/>
                    <a:pt x="30" y="604"/>
                    <a:pt x="30" y="604"/>
                  </a:cubicBezTo>
                  <a:cubicBezTo>
                    <a:pt x="30" y="604"/>
                    <a:pt x="30" y="604"/>
                    <a:pt x="30" y="604"/>
                  </a:cubicBezTo>
                  <a:cubicBezTo>
                    <a:pt x="30" y="603"/>
                    <a:pt x="30" y="603"/>
                    <a:pt x="30" y="603"/>
                  </a:cubicBezTo>
                  <a:cubicBezTo>
                    <a:pt x="30" y="603"/>
                    <a:pt x="30" y="603"/>
                    <a:pt x="30" y="603"/>
                  </a:cubicBezTo>
                  <a:cubicBezTo>
                    <a:pt x="31" y="603"/>
                    <a:pt x="31" y="603"/>
                    <a:pt x="31" y="603"/>
                  </a:cubicBezTo>
                  <a:cubicBezTo>
                    <a:pt x="31" y="603"/>
                    <a:pt x="31" y="603"/>
                    <a:pt x="31" y="603"/>
                  </a:cubicBezTo>
                  <a:cubicBezTo>
                    <a:pt x="32" y="604"/>
                    <a:pt x="32" y="604"/>
                    <a:pt x="32" y="604"/>
                  </a:cubicBezTo>
                  <a:cubicBezTo>
                    <a:pt x="33" y="604"/>
                    <a:pt x="33" y="604"/>
                    <a:pt x="33" y="604"/>
                  </a:cubicBezTo>
                  <a:cubicBezTo>
                    <a:pt x="34" y="604"/>
                    <a:pt x="34" y="604"/>
                    <a:pt x="34" y="604"/>
                  </a:cubicBezTo>
                  <a:cubicBezTo>
                    <a:pt x="34" y="604"/>
                    <a:pt x="34" y="604"/>
                    <a:pt x="34" y="604"/>
                  </a:cubicBezTo>
                  <a:cubicBezTo>
                    <a:pt x="35" y="604"/>
                    <a:pt x="35" y="604"/>
                    <a:pt x="35" y="604"/>
                  </a:cubicBezTo>
                  <a:cubicBezTo>
                    <a:pt x="35" y="604"/>
                    <a:pt x="35" y="604"/>
                    <a:pt x="35" y="604"/>
                  </a:cubicBezTo>
                  <a:cubicBezTo>
                    <a:pt x="36" y="604"/>
                    <a:pt x="36" y="604"/>
                    <a:pt x="36" y="604"/>
                  </a:cubicBezTo>
                  <a:cubicBezTo>
                    <a:pt x="36" y="605"/>
                    <a:pt x="36" y="605"/>
                    <a:pt x="36" y="605"/>
                  </a:cubicBezTo>
                  <a:cubicBezTo>
                    <a:pt x="36" y="605"/>
                    <a:pt x="36" y="605"/>
                    <a:pt x="36" y="605"/>
                  </a:cubicBezTo>
                  <a:cubicBezTo>
                    <a:pt x="36" y="605"/>
                    <a:pt x="36" y="605"/>
                    <a:pt x="36" y="605"/>
                  </a:cubicBezTo>
                  <a:cubicBezTo>
                    <a:pt x="36" y="605"/>
                    <a:pt x="36" y="605"/>
                    <a:pt x="36" y="605"/>
                  </a:cubicBezTo>
                  <a:cubicBezTo>
                    <a:pt x="35" y="605"/>
                    <a:pt x="35" y="605"/>
                    <a:pt x="35" y="605"/>
                  </a:cubicBezTo>
                  <a:cubicBezTo>
                    <a:pt x="35" y="606"/>
                    <a:pt x="35" y="606"/>
                    <a:pt x="35" y="606"/>
                  </a:cubicBezTo>
                  <a:cubicBezTo>
                    <a:pt x="35" y="606"/>
                    <a:pt x="35" y="606"/>
                    <a:pt x="35" y="606"/>
                  </a:cubicBezTo>
                  <a:cubicBezTo>
                    <a:pt x="35" y="607"/>
                    <a:pt x="35" y="607"/>
                    <a:pt x="35" y="607"/>
                  </a:cubicBezTo>
                  <a:cubicBezTo>
                    <a:pt x="35" y="607"/>
                    <a:pt x="35" y="607"/>
                    <a:pt x="35" y="607"/>
                  </a:cubicBezTo>
                  <a:cubicBezTo>
                    <a:pt x="35" y="607"/>
                    <a:pt x="35" y="607"/>
                    <a:pt x="35" y="607"/>
                  </a:cubicBezTo>
                  <a:cubicBezTo>
                    <a:pt x="35" y="607"/>
                    <a:pt x="35" y="607"/>
                    <a:pt x="35" y="607"/>
                  </a:cubicBezTo>
                  <a:cubicBezTo>
                    <a:pt x="36" y="607"/>
                    <a:pt x="36" y="607"/>
                    <a:pt x="36" y="607"/>
                  </a:cubicBezTo>
                  <a:cubicBezTo>
                    <a:pt x="36" y="607"/>
                    <a:pt x="36" y="607"/>
                    <a:pt x="36" y="607"/>
                  </a:cubicBezTo>
                  <a:cubicBezTo>
                    <a:pt x="37" y="607"/>
                    <a:pt x="37" y="607"/>
                    <a:pt x="37" y="607"/>
                  </a:cubicBezTo>
                  <a:cubicBezTo>
                    <a:pt x="37" y="607"/>
                    <a:pt x="37" y="607"/>
                    <a:pt x="37" y="607"/>
                  </a:cubicBezTo>
                  <a:cubicBezTo>
                    <a:pt x="38" y="608"/>
                    <a:pt x="38" y="608"/>
                    <a:pt x="38" y="608"/>
                  </a:cubicBezTo>
                  <a:cubicBezTo>
                    <a:pt x="39" y="608"/>
                    <a:pt x="39" y="608"/>
                    <a:pt x="39" y="608"/>
                  </a:cubicBezTo>
                  <a:cubicBezTo>
                    <a:pt x="40" y="609"/>
                    <a:pt x="40" y="609"/>
                    <a:pt x="40" y="609"/>
                  </a:cubicBezTo>
                  <a:cubicBezTo>
                    <a:pt x="41" y="609"/>
                    <a:pt x="41" y="609"/>
                    <a:pt x="41" y="609"/>
                  </a:cubicBezTo>
                  <a:cubicBezTo>
                    <a:pt x="41" y="608"/>
                    <a:pt x="41" y="608"/>
                    <a:pt x="41" y="608"/>
                  </a:cubicBezTo>
                  <a:cubicBezTo>
                    <a:pt x="42" y="608"/>
                    <a:pt x="42" y="608"/>
                    <a:pt x="42" y="608"/>
                  </a:cubicBezTo>
                  <a:cubicBezTo>
                    <a:pt x="42" y="608"/>
                    <a:pt x="42" y="608"/>
                    <a:pt x="42" y="608"/>
                  </a:cubicBezTo>
                  <a:cubicBezTo>
                    <a:pt x="43" y="607"/>
                    <a:pt x="43" y="607"/>
                    <a:pt x="43" y="607"/>
                  </a:cubicBezTo>
                  <a:cubicBezTo>
                    <a:pt x="43" y="607"/>
                    <a:pt x="43" y="607"/>
                    <a:pt x="43" y="607"/>
                  </a:cubicBezTo>
                  <a:cubicBezTo>
                    <a:pt x="44" y="607"/>
                    <a:pt x="44" y="607"/>
                    <a:pt x="44" y="607"/>
                  </a:cubicBezTo>
                  <a:cubicBezTo>
                    <a:pt x="44" y="607"/>
                    <a:pt x="44" y="607"/>
                    <a:pt x="44" y="607"/>
                  </a:cubicBezTo>
                  <a:cubicBezTo>
                    <a:pt x="45" y="607"/>
                    <a:pt x="45" y="607"/>
                    <a:pt x="45" y="607"/>
                  </a:cubicBezTo>
                  <a:cubicBezTo>
                    <a:pt x="46" y="607"/>
                    <a:pt x="46" y="607"/>
                    <a:pt x="46" y="607"/>
                  </a:cubicBezTo>
                  <a:cubicBezTo>
                    <a:pt x="47" y="607"/>
                    <a:pt x="47" y="607"/>
                    <a:pt x="47" y="607"/>
                  </a:cubicBezTo>
                  <a:cubicBezTo>
                    <a:pt x="48" y="607"/>
                    <a:pt x="48" y="607"/>
                    <a:pt x="48" y="607"/>
                  </a:cubicBezTo>
                  <a:cubicBezTo>
                    <a:pt x="48" y="608"/>
                    <a:pt x="48" y="608"/>
                    <a:pt x="48" y="608"/>
                  </a:cubicBezTo>
                  <a:cubicBezTo>
                    <a:pt x="48" y="608"/>
                    <a:pt x="48" y="608"/>
                    <a:pt x="48" y="608"/>
                  </a:cubicBezTo>
                  <a:cubicBezTo>
                    <a:pt x="48" y="608"/>
                    <a:pt x="48" y="608"/>
                    <a:pt x="48" y="608"/>
                  </a:cubicBezTo>
                  <a:cubicBezTo>
                    <a:pt x="49" y="608"/>
                    <a:pt x="49" y="608"/>
                    <a:pt x="49" y="608"/>
                  </a:cubicBezTo>
                  <a:cubicBezTo>
                    <a:pt x="49" y="607"/>
                    <a:pt x="49" y="607"/>
                    <a:pt x="49" y="607"/>
                  </a:cubicBezTo>
                  <a:cubicBezTo>
                    <a:pt x="50" y="607"/>
                    <a:pt x="50" y="607"/>
                    <a:pt x="50" y="607"/>
                  </a:cubicBezTo>
                  <a:cubicBezTo>
                    <a:pt x="50" y="608"/>
                    <a:pt x="50" y="608"/>
                    <a:pt x="50" y="608"/>
                  </a:cubicBezTo>
                  <a:cubicBezTo>
                    <a:pt x="51" y="607"/>
                    <a:pt x="51" y="607"/>
                    <a:pt x="51" y="607"/>
                  </a:cubicBezTo>
                  <a:cubicBezTo>
                    <a:pt x="52" y="607"/>
                    <a:pt x="52" y="607"/>
                    <a:pt x="52" y="607"/>
                  </a:cubicBezTo>
                  <a:cubicBezTo>
                    <a:pt x="54" y="607"/>
                    <a:pt x="54" y="607"/>
                    <a:pt x="54" y="607"/>
                  </a:cubicBezTo>
                  <a:cubicBezTo>
                    <a:pt x="55" y="607"/>
                    <a:pt x="55" y="607"/>
                    <a:pt x="55" y="607"/>
                  </a:cubicBezTo>
                  <a:cubicBezTo>
                    <a:pt x="56" y="606"/>
                    <a:pt x="56" y="606"/>
                    <a:pt x="56" y="606"/>
                  </a:cubicBezTo>
                  <a:cubicBezTo>
                    <a:pt x="57" y="606"/>
                    <a:pt x="57" y="606"/>
                    <a:pt x="57" y="606"/>
                  </a:cubicBezTo>
                  <a:cubicBezTo>
                    <a:pt x="58" y="606"/>
                    <a:pt x="58" y="606"/>
                    <a:pt x="58" y="606"/>
                  </a:cubicBezTo>
                  <a:cubicBezTo>
                    <a:pt x="58" y="606"/>
                    <a:pt x="58" y="606"/>
                    <a:pt x="58" y="606"/>
                  </a:cubicBezTo>
                  <a:cubicBezTo>
                    <a:pt x="60" y="606"/>
                    <a:pt x="60" y="606"/>
                    <a:pt x="60" y="606"/>
                  </a:cubicBezTo>
                  <a:cubicBezTo>
                    <a:pt x="61" y="605"/>
                    <a:pt x="61" y="605"/>
                    <a:pt x="61" y="605"/>
                  </a:cubicBezTo>
                  <a:cubicBezTo>
                    <a:pt x="63" y="605"/>
                    <a:pt x="63" y="605"/>
                    <a:pt x="63" y="605"/>
                  </a:cubicBezTo>
                  <a:cubicBezTo>
                    <a:pt x="66" y="605"/>
                    <a:pt x="66" y="605"/>
                    <a:pt x="66" y="605"/>
                  </a:cubicBezTo>
                  <a:cubicBezTo>
                    <a:pt x="68" y="604"/>
                    <a:pt x="68" y="604"/>
                    <a:pt x="68" y="604"/>
                  </a:cubicBezTo>
                  <a:cubicBezTo>
                    <a:pt x="74" y="602"/>
                    <a:pt x="74" y="602"/>
                    <a:pt x="74" y="602"/>
                  </a:cubicBezTo>
                  <a:cubicBezTo>
                    <a:pt x="74" y="602"/>
                    <a:pt x="74" y="602"/>
                    <a:pt x="74" y="602"/>
                  </a:cubicBezTo>
                  <a:cubicBezTo>
                    <a:pt x="74" y="602"/>
                    <a:pt x="74" y="602"/>
                    <a:pt x="74" y="602"/>
                  </a:cubicBezTo>
                  <a:cubicBezTo>
                    <a:pt x="74" y="602"/>
                    <a:pt x="74" y="602"/>
                    <a:pt x="74" y="602"/>
                  </a:cubicBezTo>
                  <a:cubicBezTo>
                    <a:pt x="73" y="602"/>
                    <a:pt x="73" y="602"/>
                    <a:pt x="73" y="602"/>
                  </a:cubicBezTo>
                  <a:cubicBezTo>
                    <a:pt x="73" y="602"/>
                    <a:pt x="73" y="602"/>
                    <a:pt x="73" y="602"/>
                  </a:cubicBezTo>
                  <a:cubicBezTo>
                    <a:pt x="73" y="601"/>
                    <a:pt x="73" y="601"/>
                    <a:pt x="73" y="601"/>
                  </a:cubicBezTo>
                  <a:cubicBezTo>
                    <a:pt x="73" y="601"/>
                    <a:pt x="73" y="601"/>
                    <a:pt x="73" y="601"/>
                  </a:cubicBezTo>
                  <a:cubicBezTo>
                    <a:pt x="73" y="601"/>
                    <a:pt x="73" y="601"/>
                    <a:pt x="73" y="601"/>
                  </a:cubicBezTo>
                  <a:cubicBezTo>
                    <a:pt x="74" y="600"/>
                    <a:pt x="74" y="600"/>
                    <a:pt x="74" y="600"/>
                  </a:cubicBezTo>
                  <a:cubicBezTo>
                    <a:pt x="75" y="600"/>
                    <a:pt x="75" y="600"/>
                    <a:pt x="75" y="600"/>
                  </a:cubicBezTo>
                  <a:cubicBezTo>
                    <a:pt x="75" y="600"/>
                    <a:pt x="75" y="600"/>
                    <a:pt x="75" y="600"/>
                  </a:cubicBezTo>
                  <a:cubicBezTo>
                    <a:pt x="76" y="600"/>
                    <a:pt x="76" y="600"/>
                    <a:pt x="76" y="600"/>
                  </a:cubicBezTo>
                  <a:cubicBezTo>
                    <a:pt x="77" y="600"/>
                    <a:pt x="77" y="600"/>
                    <a:pt x="77" y="600"/>
                  </a:cubicBezTo>
                  <a:cubicBezTo>
                    <a:pt x="77" y="599"/>
                    <a:pt x="77" y="599"/>
                    <a:pt x="77" y="599"/>
                  </a:cubicBezTo>
                  <a:cubicBezTo>
                    <a:pt x="77" y="599"/>
                    <a:pt x="77" y="599"/>
                    <a:pt x="77" y="599"/>
                  </a:cubicBezTo>
                  <a:cubicBezTo>
                    <a:pt x="78" y="598"/>
                    <a:pt x="78" y="598"/>
                    <a:pt x="78" y="598"/>
                  </a:cubicBezTo>
                  <a:cubicBezTo>
                    <a:pt x="78" y="598"/>
                    <a:pt x="78" y="598"/>
                    <a:pt x="78" y="598"/>
                  </a:cubicBezTo>
                  <a:cubicBezTo>
                    <a:pt x="78" y="597"/>
                    <a:pt x="78" y="597"/>
                    <a:pt x="78" y="597"/>
                  </a:cubicBezTo>
                  <a:cubicBezTo>
                    <a:pt x="79" y="597"/>
                    <a:pt x="79" y="597"/>
                    <a:pt x="79" y="597"/>
                  </a:cubicBezTo>
                  <a:cubicBezTo>
                    <a:pt x="79" y="597"/>
                    <a:pt x="79" y="597"/>
                    <a:pt x="79" y="597"/>
                  </a:cubicBezTo>
                  <a:cubicBezTo>
                    <a:pt x="80" y="596"/>
                    <a:pt x="80" y="596"/>
                    <a:pt x="80" y="596"/>
                  </a:cubicBezTo>
                  <a:cubicBezTo>
                    <a:pt x="80" y="596"/>
                    <a:pt x="80" y="596"/>
                    <a:pt x="80" y="596"/>
                  </a:cubicBezTo>
                  <a:cubicBezTo>
                    <a:pt x="80" y="596"/>
                    <a:pt x="80" y="596"/>
                    <a:pt x="80" y="596"/>
                  </a:cubicBezTo>
                  <a:cubicBezTo>
                    <a:pt x="80" y="595"/>
                    <a:pt x="80" y="595"/>
                    <a:pt x="80" y="595"/>
                  </a:cubicBezTo>
                  <a:cubicBezTo>
                    <a:pt x="81" y="595"/>
                    <a:pt x="81" y="595"/>
                    <a:pt x="81" y="595"/>
                  </a:cubicBezTo>
                  <a:cubicBezTo>
                    <a:pt x="81" y="595"/>
                    <a:pt x="81" y="595"/>
                    <a:pt x="81" y="595"/>
                  </a:cubicBezTo>
                  <a:cubicBezTo>
                    <a:pt x="82" y="594"/>
                    <a:pt x="82" y="594"/>
                    <a:pt x="82" y="594"/>
                  </a:cubicBezTo>
                  <a:cubicBezTo>
                    <a:pt x="83" y="594"/>
                    <a:pt x="83" y="594"/>
                    <a:pt x="83" y="594"/>
                  </a:cubicBezTo>
                  <a:cubicBezTo>
                    <a:pt x="84" y="594"/>
                    <a:pt x="84" y="594"/>
                    <a:pt x="84" y="594"/>
                  </a:cubicBezTo>
                  <a:cubicBezTo>
                    <a:pt x="85" y="594"/>
                    <a:pt x="85" y="594"/>
                    <a:pt x="85" y="594"/>
                  </a:cubicBezTo>
                  <a:cubicBezTo>
                    <a:pt x="85" y="593"/>
                    <a:pt x="85" y="593"/>
                    <a:pt x="85" y="593"/>
                  </a:cubicBezTo>
                  <a:cubicBezTo>
                    <a:pt x="86" y="592"/>
                    <a:pt x="86" y="592"/>
                    <a:pt x="86" y="592"/>
                  </a:cubicBezTo>
                  <a:cubicBezTo>
                    <a:pt x="87" y="592"/>
                    <a:pt x="87" y="592"/>
                    <a:pt x="87" y="592"/>
                  </a:cubicBezTo>
                  <a:cubicBezTo>
                    <a:pt x="88" y="592"/>
                    <a:pt x="88" y="592"/>
                    <a:pt x="88" y="592"/>
                  </a:cubicBezTo>
                  <a:cubicBezTo>
                    <a:pt x="90" y="591"/>
                    <a:pt x="90" y="591"/>
                    <a:pt x="90" y="591"/>
                  </a:cubicBezTo>
                  <a:cubicBezTo>
                    <a:pt x="91" y="591"/>
                    <a:pt x="91" y="591"/>
                    <a:pt x="91" y="591"/>
                  </a:cubicBezTo>
                  <a:cubicBezTo>
                    <a:pt x="92" y="590"/>
                    <a:pt x="92" y="590"/>
                    <a:pt x="92" y="590"/>
                  </a:cubicBezTo>
                  <a:cubicBezTo>
                    <a:pt x="93" y="590"/>
                    <a:pt x="93" y="590"/>
                    <a:pt x="93" y="590"/>
                  </a:cubicBezTo>
                  <a:cubicBezTo>
                    <a:pt x="95" y="589"/>
                    <a:pt x="95" y="589"/>
                    <a:pt x="95" y="589"/>
                  </a:cubicBezTo>
                  <a:cubicBezTo>
                    <a:pt x="97" y="588"/>
                    <a:pt x="97" y="588"/>
                    <a:pt x="97" y="588"/>
                  </a:cubicBezTo>
                  <a:cubicBezTo>
                    <a:pt x="97" y="588"/>
                    <a:pt x="97" y="588"/>
                    <a:pt x="97" y="588"/>
                  </a:cubicBezTo>
                  <a:cubicBezTo>
                    <a:pt x="98" y="587"/>
                    <a:pt x="98" y="587"/>
                    <a:pt x="98" y="587"/>
                  </a:cubicBezTo>
                  <a:cubicBezTo>
                    <a:pt x="99" y="586"/>
                    <a:pt x="99" y="586"/>
                    <a:pt x="99" y="586"/>
                  </a:cubicBezTo>
                  <a:cubicBezTo>
                    <a:pt x="99" y="585"/>
                    <a:pt x="99" y="585"/>
                    <a:pt x="99" y="585"/>
                  </a:cubicBezTo>
                  <a:cubicBezTo>
                    <a:pt x="100" y="585"/>
                    <a:pt x="100" y="585"/>
                    <a:pt x="100" y="585"/>
                  </a:cubicBezTo>
                  <a:cubicBezTo>
                    <a:pt x="101" y="584"/>
                    <a:pt x="101" y="584"/>
                    <a:pt x="101" y="584"/>
                  </a:cubicBezTo>
                  <a:cubicBezTo>
                    <a:pt x="101" y="585"/>
                    <a:pt x="101" y="585"/>
                    <a:pt x="101" y="585"/>
                  </a:cubicBezTo>
                  <a:cubicBezTo>
                    <a:pt x="101" y="585"/>
                    <a:pt x="101" y="585"/>
                    <a:pt x="101" y="585"/>
                  </a:cubicBezTo>
                  <a:cubicBezTo>
                    <a:pt x="101" y="585"/>
                    <a:pt x="101" y="585"/>
                    <a:pt x="101" y="585"/>
                  </a:cubicBezTo>
                  <a:cubicBezTo>
                    <a:pt x="101" y="585"/>
                    <a:pt x="101" y="585"/>
                    <a:pt x="101" y="585"/>
                  </a:cubicBezTo>
                  <a:cubicBezTo>
                    <a:pt x="102" y="585"/>
                    <a:pt x="102" y="585"/>
                    <a:pt x="102" y="585"/>
                  </a:cubicBezTo>
                  <a:cubicBezTo>
                    <a:pt x="102" y="585"/>
                    <a:pt x="102" y="585"/>
                    <a:pt x="102" y="585"/>
                  </a:cubicBezTo>
                  <a:cubicBezTo>
                    <a:pt x="102" y="584"/>
                    <a:pt x="102" y="584"/>
                    <a:pt x="102" y="584"/>
                  </a:cubicBezTo>
                  <a:cubicBezTo>
                    <a:pt x="103" y="584"/>
                    <a:pt x="103" y="584"/>
                    <a:pt x="103" y="584"/>
                  </a:cubicBezTo>
                  <a:cubicBezTo>
                    <a:pt x="103" y="583"/>
                    <a:pt x="103" y="583"/>
                    <a:pt x="103" y="583"/>
                  </a:cubicBezTo>
                  <a:cubicBezTo>
                    <a:pt x="104" y="583"/>
                    <a:pt x="104" y="583"/>
                    <a:pt x="104" y="583"/>
                  </a:cubicBezTo>
                  <a:cubicBezTo>
                    <a:pt x="106" y="582"/>
                    <a:pt x="106" y="582"/>
                    <a:pt x="106" y="582"/>
                  </a:cubicBezTo>
                  <a:cubicBezTo>
                    <a:pt x="109" y="582"/>
                    <a:pt x="109" y="582"/>
                    <a:pt x="109" y="582"/>
                  </a:cubicBezTo>
                  <a:cubicBezTo>
                    <a:pt x="110" y="581"/>
                    <a:pt x="110" y="581"/>
                    <a:pt x="110" y="581"/>
                  </a:cubicBezTo>
                  <a:cubicBezTo>
                    <a:pt x="111" y="580"/>
                    <a:pt x="111" y="580"/>
                    <a:pt x="111" y="580"/>
                  </a:cubicBezTo>
                  <a:cubicBezTo>
                    <a:pt x="112" y="580"/>
                    <a:pt x="112" y="580"/>
                    <a:pt x="112" y="580"/>
                  </a:cubicBezTo>
                  <a:cubicBezTo>
                    <a:pt x="113" y="579"/>
                    <a:pt x="113" y="579"/>
                    <a:pt x="113" y="579"/>
                  </a:cubicBezTo>
                  <a:cubicBezTo>
                    <a:pt x="114" y="578"/>
                    <a:pt x="114" y="578"/>
                    <a:pt x="114" y="578"/>
                  </a:cubicBezTo>
                  <a:cubicBezTo>
                    <a:pt x="115" y="578"/>
                    <a:pt x="115" y="578"/>
                    <a:pt x="115" y="578"/>
                  </a:cubicBezTo>
                  <a:cubicBezTo>
                    <a:pt x="116" y="577"/>
                    <a:pt x="116" y="577"/>
                    <a:pt x="116" y="577"/>
                  </a:cubicBezTo>
                  <a:cubicBezTo>
                    <a:pt x="117" y="577"/>
                    <a:pt x="117" y="577"/>
                    <a:pt x="117" y="577"/>
                  </a:cubicBezTo>
                  <a:cubicBezTo>
                    <a:pt x="118" y="577"/>
                    <a:pt x="118" y="577"/>
                    <a:pt x="118" y="577"/>
                  </a:cubicBezTo>
                  <a:cubicBezTo>
                    <a:pt x="118" y="577"/>
                    <a:pt x="118" y="577"/>
                    <a:pt x="118" y="577"/>
                  </a:cubicBezTo>
                  <a:cubicBezTo>
                    <a:pt x="119" y="577"/>
                    <a:pt x="119" y="577"/>
                    <a:pt x="119" y="577"/>
                  </a:cubicBezTo>
                  <a:cubicBezTo>
                    <a:pt x="120" y="576"/>
                    <a:pt x="120" y="576"/>
                    <a:pt x="120" y="576"/>
                  </a:cubicBezTo>
                  <a:cubicBezTo>
                    <a:pt x="121" y="576"/>
                    <a:pt x="121" y="576"/>
                    <a:pt x="121" y="576"/>
                  </a:cubicBezTo>
                  <a:cubicBezTo>
                    <a:pt x="122" y="576"/>
                    <a:pt x="122" y="576"/>
                    <a:pt x="122" y="576"/>
                  </a:cubicBezTo>
                  <a:cubicBezTo>
                    <a:pt x="122" y="575"/>
                    <a:pt x="122" y="575"/>
                    <a:pt x="122" y="575"/>
                  </a:cubicBezTo>
                  <a:cubicBezTo>
                    <a:pt x="123" y="575"/>
                    <a:pt x="123" y="575"/>
                    <a:pt x="123" y="575"/>
                  </a:cubicBezTo>
                  <a:cubicBezTo>
                    <a:pt x="123" y="575"/>
                    <a:pt x="123" y="575"/>
                    <a:pt x="123" y="575"/>
                  </a:cubicBezTo>
                  <a:cubicBezTo>
                    <a:pt x="123" y="575"/>
                    <a:pt x="123" y="575"/>
                    <a:pt x="123" y="575"/>
                  </a:cubicBezTo>
                  <a:cubicBezTo>
                    <a:pt x="124" y="574"/>
                    <a:pt x="124" y="574"/>
                    <a:pt x="124" y="574"/>
                  </a:cubicBezTo>
                  <a:cubicBezTo>
                    <a:pt x="125" y="574"/>
                    <a:pt x="125" y="574"/>
                    <a:pt x="125" y="574"/>
                  </a:cubicBezTo>
                  <a:cubicBezTo>
                    <a:pt x="126" y="573"/>
                    <a:pt x="126" y="573"/>
                    <a:pt x="126" y="573"/>
                  </a:cubicBezTo>
                  <a:cubicBezTo>
                    <a:pt x="126" y="573"/>
                    <a:pt x="126" y="573"/>
                    <a:pt x="126" y="573"/>
                  </a:cubicBezTo>
                  <a:cubicBezTo>
                    <a:pt x="127" y="573"/>
                    <a:pt x="127" y="573"/>
                    <a:pt x="127" y="573"/>
                  </a:cubicBezTo>
                  <a:cubicBezTo>
                    <a:pt x="128" y="573"/>
                    <a:pt x="128" y="573"/>
                    <a:pt x="128" y="573"/>
                  </a:cubicBezTo>
                  <a:cubicBezTo>
                    <a:pt x="128" y="573"/>
                    <a:pt x="128" y="573"/>
                    <a:pt x="128" y="573"/>
                  </a:cubicBezTo>
                  <a:cubicBezTo>
                    <a:pt x="129" y="572"/>
                    <a:pt x="129" y="572"/>
                    <a:pt x="129" y="572"/>
                  </a:cubicBezTo>
                  <a:cubicBezTo>
                    <a:pt x="130" y="572"/>
                    <a:pt x="130" y="572"/>
                    <a:pt x="130" y="572"/>
                  </a:cubicBezTo>
                  <a:cubicBezTo>
                    <a:pt x="131" y="571"/>
                    <a:pt x="131" y="571"/>
                    <a:pt x="131" y="571"/>
                  </a:cubicBezTo>
                  <a:cubicBezTo>
                    <a:pt x="132" y="571"/>
                    <a:pt x="132" y="571"/>
                    <a:pt x="132" y="571"/>
                  </a:cubicBezTo>
                  <a:cubicBezTo>
                    <a:pt x="132" y="571"/>
                    <a:pt x="132" y="571"/>
                    <a:pt x="132" y="571"/>
                  </a:cubicBezTo>
                  <a:cubicBezTo>
                    <a:pt x="132" y="571"/>
                    <a:pt x="132" y="571"/>
                    <a:pt x="132" y="571"/>
                  </a:cubicBezTo>
                  <a:cubicBezTo>
                    <a:pt x="131" y="570"/>
                    <a:pt x="131" y="570"/>
                    <a:pt x="131" y="570"/>
                  </a:cubicBezTo>
                  <a:cubicBezTo>
                    <a:pt x="131" y="570"/>
                    <a:pt x="131" y="570"/>
                    <a:pt x="131" y="570"/>
                  </a:cubicBezTo>
                  <a:cubicBezTo>
                    <a:pt x="131" y="569"/>
                    <a:pt x="131" y="569"/>
                    <a:pt x="131" y="569"/>
                  </a:cubicBezTo>
                  <a:cubicBezTo>
                    <a:pt x="131" y="569"/>
                    <a:pt x="132" y="569"/>
                    <a:pt x="133" y="569"/>
                  </a:cubicBezTo>
                  <a:cubicBezTo>
                    <a:pt x="133" y="569"/>
                    <a:pt x="133" y="569"/>
                    <a:pt x="133" y="569"/>
                  </a:cubicBezTo>
                  <a:cubicBezTo>
                    <a:pt x="133" y="569"/>
                    <a:pt x="133" y="569"/>
                    <a:pt x="133" y="569"/>
                  </a:cubicBezTo>
                  <a:cubicBezTo>
                    <a:pt x="134" y="569"/>
                    <a:pt x="134" y="569"/>
                    <a:pt x="134" y="569"/>
                  </a:cubicBezTo>
                  <a:cubicBezTo>
                    <a:pt x="134" y="569"/>
                    <a:pt x="134" y="569"/>
                    <a:pt x="134" y="569"/>
                  </a:cubicBezTo>
                  <a:cubicBezTo>
                    <a:pt x="135" y="568"/>
                    <a:pt x="135" y="568"/>
                    <a:pt x="135" y="568"/>
                  </a:cubicBezTo>
                  <a:cubicBezTo>
                    <a:pt x="135" y="568"/>
                    <a:pt x="135" y="568"/>
                    <a:pt x="135" y="568"/>
                  </a:cubicBezTo>
                  <a:cubicBezTo>
                    <a:pt x="137" y="567"/>
                    <a:pt x="137" y="567"/>
                    <a:pt x="137" y="567"/>
                  </a:cubicBezTo>
                  <a:cubicBezTo>
                    <a:pt x="138" y="567"/>
                    <a:pt x="138" y="567"/>
                    <a:pt x="138" y="567"/>
                  </a:cubicBezTo>
                  <a:cubicBezTo>
                    <a:pt x="139" y="566"/>
                    <a:pt x="139" y="566"/>
                    <a:pt x="139" y="566"/>
                  </a:cubicBezTo>
                  <a:cubicBezTo>
                    <a:pt x="140" y="566"/>
                    <a:pt x="140" y="566"/>
                    <a:pt x="140" y="566"/>
                  </a:cubicBezTo>
                  <a:cubicBezTo>
                    <a:pt x="140" y="565"/>
                    <a:pt x="140" y="565"/>
                    <a:pt x="140" y="565"/>
                  </a:cubicBezTo>
                  <a:cubicBezTo>
                    <a:pt x="173" y="552"/>
                    <a:pt x="203" y="539"/>
                    <a:pt x="217" y="532"/>
                  </a:cubicBezTo>
                  <a:cubicBezTo>
                    <a:pt x="234" y="524"/>
                    <a:pt x="252" y="520"/>
                    <a:pt x="270" y="514"/>
                  </a:cubicBezTo>
                  <a:cubicBezTo>
                    <a:pt x="280" y="510"/>
                    <a:pt x="286" y="516"/>
                    <a:pt x="283" y="526"/>
                  </a:cubicBezTo>
                  <a:cubicBezTo>
                    <a:pt x="281" y="532"/>
                    <a:pt x="278" y="538"/>
                    <a:pt x="275" y="543"/>
                  </a:cubicBezTo>
                  <a:cubicBezTo>
                    <a:pt x="268" y="552"/>
                    <a:pt x="262" y="561"/>
                    <a:pt x="255" y="570"/>
                  </a:cubicBezTo>
                  <a:cubicBezTo>
                    <a:pt x="255" y="570"/>
                    <a:pt x="255" y="570"/>
                    <a:pt x="255" y="570"/>
                  </a:cubicBezTo>
                  <a:cubicBezTo>
                    <a:pt x="255" y="571"/>
                    <a:pt x="255" y="571"/>
                    <a:pt x="255" y="571"/>
                  </a:cubicBezTo>
                  <a:cubicBezTo>
                    <a:pt x="255" y="571"/>
                    <a:pt x="254" y="571"/>
                    <a:pt x="254" y="572"/>
                  </a:cubicBezTo>
                  <a:cubicBezTo>
                    <a:pt x="254" y="572"/>
                    <a:pt x="254" y="572"/>
                    <a:pt x="254" y="572"/>
                  </a:cubicBezTo>
                  <a:cubicBezTo>
                    <a:pt x="254" y="572"/>
                    <a:pt x="254" y="572"/>
                    <a:pt x="254" y="572"/>
                  </a:cubicBezTo>
                  <a:cubicBezTo>
                    <a:pt x="253" y="573"/>
                    <a:pt x="253" y="573"/>
                    <a:pt x="253" y="573"/>
                  </a:cubicBezTo>
                  <a:cubicBezTo>
                    <a:pt x="253" y="573"/>
                    <a:pt x="253" y="573"/>
                    <a:pt x="253" y="573"/>
                  </a:cubicBezTo>
                  <a:cubicBezTo>
                    <a:pt x="252" y="574"/>
                    <a:pt x="252" y="574"/>
                    <a:pt x="252" y="574"/>
                  </a:cubicBezTo>
                  <a:cubicBezTo>
                    <a:pt x="251" y="575"/>
                    <a:pt x="251" y="575"/>
                    <a:pt x="251" y="575"/>
                  </a:cubicBezTo>
                  <a:cubicBezTo>
                    <a:pt x="251" y="575"/>
                    <a:pt x="251" y="575"/>
                    <a:pt x="251" y="575"/>
                  </a:cubicBezTo>
                  <a:cubicBezTo>
                    <a:pt x="250" y="576"/>
                    <a:pt x="250" y="576"/>
                    <a:pt x="250" y="576"/>
                  </a:cubicBezTo>
                  <a:cubicBezTo>
                    <a:pt x="250" y="576"/>
                    <a:pt x="250" y="576"/>
                    <a:pt x="250" y="576"/>
                  </a:cubicBezTo>
                  <a:cubicBezTo>
                    <a:pt x="250" y="576"/>
                    <a:pt x="250" y="576"/>
                    <a:pt x="250" y="576"/>
                  </a:cubicBezTo>
                  <a:cubicBezTo>
                    <a:pt x="250" y="576"/>
                    <a:pt x="250" y="576"/>
                    <a:pt x="250" y="576"/>
                  </a:cubicBezTo>
                  <a:cubicBezTo>
                    <a:pt x="250" y="576"/>
                    <a:pt x="250" y="576"/>
                    <a:pt x="250" y="576"/>
                  </a:cubicBezTo>
                  <a:cubicBezTo>
                    <a:pt x="249" y="576"/>
                    <a:pt x="249" y="576"/>
                    <a:pt x="249" y="576"/>
                  </a:cubicBezTo>
                  <a:cubicBezTo>
                    <a:pt x="249" y="577"/>
                    <a:pt x="249" y="577"/>
                    <a:pt x="249" y="577"/>
                  </a:cubicBezTo>
                  <a:cubicBezTo>
                    <a:pt x="249" y="577"/>
                    <a:pt x="249" y="577"/>
                    <a:pt x="249" y="577"/>
                  </a:cubicBezTo>
                  <a:cubicBezTo>
                    <a:pt x="249" y="577"/>
                    <a:pt x="249" y="577"/>
                    <a:pt x="249" y="577"/>
                  </a:cubicBezTo>
                  <a:cubicBezTo>
                    <a:pt x="249" y="577"/>
                    <a:pt x="249" y="577"/>
                    <a:pt x="249" y="577"/>
                  </a:cubicBezTo>
                  <a:cubicBezTo>
                    <a:pt x="249" y="577"/>
                    <a:pt x="249" y="577"/>
                    <a:pt x="249" y="577"/>
                  </a:cubicBezTo>
                  <a:cubicBezTo>
                    <a:pt x="248" y="578"/>
                    <a:pt x="248" y="578"/>
                    <a:pt x="248" y="578"/>
                  </a:cubicBezTo>
                  <a:cubicBezTo>
                    <a:pt x="248" y="578"/>
                    <a:pt x="248" y="578"/>
                    <a:pt x="248" y="578"/>
                  </a:cubicBezTo>
                  <a:cubicBezTo>
                    <a:pt x="248" y="578"/>
                    <a:pt x="248" y="578"/>
                    <a:pt x="248" y="578"/>
                  </a:cubicBezTo>
                  <a:cubicBezTo>
                    <a:pt x="248" y="578"/>
                    <a:pt x="248" y="578"/>
                    <a:pt x="248" y="578"/>
                  </a:cubicBezTo>
                  <a:cubicBezTo>
                    <a:pt x="247" y="578"/>
                    <a:pt x="247" y="578"/>
                    <a:pt x="247" y="578"/>
                  </a:cubicBezTo>
                  <a:cubicBezTo>
                    <a:pt x="247" y="578"/>
                    <a:pt x="247" y="578"/>
                    <a:pt x="247" y="578"/>
                  </a:cubicBezTo>
                  <a:cubicBezTo>
                    <a:pt x="247" y="578"/>
                    <a:pt x="247" y="578"/>
                    <a:pt x="247" y="578"/>
                  </a:cubicBezTo>
                  <a:cubicBezTo>
                    <a:pt x="247" y="579"/>
                    <a:pt x="247" y="579"/>
                    <a:pt x="247" y="579"/>
                  </a:cubicBezTo>
                  <a:cubicBezTo>
                    <a:pt x="247" y="579"/>
                    <a:pt x="247" y="579"/>
                    <a:pt x="247" y="579"/>
                  </a:cubicBezTo>
                  <a:cubicBezTo>
                    <a:pt x="247" y="579"/>
                    <a:pt x="247" y="579"/>
                    <a:pt x="247" y="579"/>
                  </a:cubicBezTo>
                  <a:cubicBezTo>
                    <a:pt x="247" y="579"/>
                    <a:pt x="247" y="579"/>
                    <a:pt x="247" y="579"/>
                  </a:cubicBezTo>
                  <a:cubicBezTo>
                    <a:pt x="247" y="579"/>
                    <a:pt x="247" y="579"/>
                    <a:pt x="247" y="579"/>
                  </a:cubicBezTo>
                  <a:cubicBezTo>
                    <a:pt x="247" y="580"/>
                    <a:pt x="247" y="580"/>
                    <a:pt x="247" y="580"/>
                  </a:cubicBezTo>
                  <a:cubicBezTo>
                    <a:pt x="246" y="580"/>
                    <a:pt x="246" y="580"/>
                    <a:pt x="246" y="580"/>
                  </a:cubicBezTo>
                  <a:cubicBezTo>
                    <a:pt x="246" y="579"/>
                    <a:pt x="246" y="579"/>
                    <a:pt x="246" y="579"/>
                  </a:cubicBezTo>
                  <a:cubicBezTo>
                    <a:pt x="246" y="580"/>
                    <a:pt x="246" y="580"/>
                    <a:pt x="246" y="580"/>
                  </a:cubicBezTo>
                  <a:cubicBezTo>
                    <a:pt x="245" y="580"/>
                    <a:pt x="245" y="580"/>
                    <a:pt x="245" y="580"/>
                  </a:cubicBezTo>
                  <a:cubicBezTo>
                    <a:pt x="245" y="580"/>
                    <a:pt x="245" y="580"/>
                    <a:pt x="245" y="580"/>
                  </a:cubicBezTo>
                  <a:cubicBezTo>
                    <a:pt x="245" y="580"/>
                    <a:pt x="245" y="580"/>
                    <a:pt x="245" y="580"/>
                  </a:cubicBezTo>
                  <a:cubicBezTo>
                    <a:pt x="245" y="580"/>
                    <a:pt x="245" y="580"/>
                    <a:pt x="245" y="580"/>
                  </a:cubicBezTo>
                  <a:cubicBezTo>
                    <a:pt x="245" y="581"/>
                    <a:pt x="245" y="581"/>
                    <a:pt x="245" y="581"/>
                  </a:cubicBezTo>
                  <a:cubicBezTo>
                    <a:pt x="242" y="583"/>
                    <a:pt x="242" y="583"/>
                    <a:pt x="242" y="583"/>
                  </a:cubicBezTo>
                  <a:cubicBezTo>
                    <a:pt x="241" y="585"/>
                    <a:pt x="241" y="585"/>
                    <a:pt x="241" y="585"/>
                  </a:cubicBezTo>
                  <a:cubicBezTo>
                    <a:pt x="240" y="586"/>
                    <a:pt x="240" y="586"/>
                    <a:pt x="240" y="586"/>
                  </a:cubicBezTo>
                  <a:cubicBezTo>
                    <a:pt x="238" y="587"/>
                    <a:pt x="238" y="587"/>
                    <a:pt x="238" y="587"/>
                  </a:cubicBezTo>
                  <a:cubicBezTo>
                    <a:pt x="237" y="589"/>
                    <a:pt x="237" y="589"/>
                    <a:pt x="237" y="589"/>
                  </a:cubicBezTo>
                  <a:cubicBezTo>
                    <a:pt x="237" y="589"/>
                    <a:pt x="237" y="589"/>
                    <a:pt x="237" y="589"/>
                  </a:cubicBezTo>
                  <a:cubicBezTo>
                    <a:pt x="236" y="590"/>
                    <a:pt x="236" y="590"/>
                    <a:pt x="236" y="590"/>
                  </a:cubicBezTo>
                  <a:cubicBezTo>
                    <a:pt x="235" y="591"/>
                    <a:pt x="235" y="591"/>
                    <a:pt x="235" y="591"/>
                  </a:cubicBezTo>
                  <a:cubicBezTo>
                    <a:pt x="234" y="592"/>
                    <a:pt x="234" y="592"/>
                    <a:pt x="234" y="592"/>
                  </a:cubicBezTo>
                  <a:cubicBezTo>
                    <a:pt x="233" y="592"/>
                    <a:pt x="233" y="592"/>
                    <a:pt x="233" y="592"/>
                  </a:cubicBezTo>
                  <a:cubicBezTo>
                    <a:pt x="232" y="593"/>
                    <a:pt x="232" y="593"/>
                    <a:pt x="232" y="593"/>
                  </a:cubicBezTo>
                  <a:cubicBezTo>
                    <a:pt x="232" y="593"/>
                    <a:pt x="232" y="593"/>
                    <a:pt x="232" y="593"/>
                  </a:cubicBezTo>
                  <a:cubicBezTo>
                    <a:pt x="231" y="594"/>
                    <a:pt x="231" y="594"/>
                    <a:pt x="231" y="594"/>
                  </a:cubicBezTo>
                  <a:cubicBezTo>
                    <a:pt x="231" y="594"/>
                    <a:pt x="231" y="594"/>
                    <a:pt x="231" y="594"/>
                  </a:cubicBezTo>
                  <a:cubicBezTo>
                    <a:pt x="230" y="594"/>
                    <a:pt x="230" y="594"/>
                    <a:pt x="230" y="594"/>
                  </a:cubicBezTo>
                  <a:cubicBezTo>
                    <a:pt x="230" y="594"/>
                    <a:pt x="230" y="594"/>
                    <a:pt x="230" y="594"/>
                  </a:cubicBezTo>
                  <a:cubicBezTo>
                    <a:pt x="230" y="594"/>
                    <a:pt x="230" y="594"/>
                    <a:pt x="230" y="594"/>
                  </a:cubicBezTo>
                  <a:cubicBezTo>
                    <a:pt x="229" y="595"/>
                    <a:pt x="229" y="595"/>
                    <a:pt x="229" y="595"/>
                  </a:cubicBezTo>
                  <a:cubicBezTo>
                    <a:pt x="229" y="595"/>
                    <a:pt x="229" y="595"/>
                    <a:pt x="229" y="595"/>
                  </a:cubicBezTo>
                  <a:cubicBezTo>
                    <a:pt x="229" y="595"/>
                    <a:pt x="229" y="595"/>
                    <a:pt x="229" y="595"/>
                  </a:cubicBezTo>
                  <a:cubicBezTo>
                    <a:pt x="228" y="596"/>
                    <a:pt x="228" y="596"/>
                    <a:pt x="228" y="596"/>
                  </a:cubicBezTo>
                  <a:cubicBezTo>
                    <a:pt x="228" y="596"/>
                    <a:pt x="228" y="596"/>
                    <a:pt x="228" y="596"/>
                  </a:cubicBezTo>
                  <a:cubicBezTo>
                    <a:pt x="227" y="597"/>
                    <a:pt x="227" y="597"/>
                    <a:pt x="227" y="597"/>
                  </a:cubicBezTo>
                  <a:cubicBezTo>
                    <a:pt x="227" y="597"/>
                    <a:pt x="227" y="597"/>
                    <a:pt x="227" y="597"/>
                  </a:cubicBezTo>
                  <a:cubicBezTo>
                    <a:pt x="226" y="597"/>
                    <a:pt x="226" y="597"/>
                    <a:pt x="226" y="597"/>
                  </a:cubicBezTo>
                  <a:cubicBezTo>
                    <a:pt x="226" y="598"/>
                    <a:pt x="226" y="598"/>
                    <a:pt x="226" y="598"/>
                  </a:cubicBezTo>
                  <a:cubicBezTo>
                    <a:pt x="226" y="598"/>
                    <a:pt x="226" y="598"/>
                    <a:pt x="226" y="598"/>
                  </a:cubicBezTo>
                  <a:cubicBezTo>
                    <a:pt x="225" y="599"/>
                    <a:pt x="225" y="599"/>
                    <a:pt x="225" y="599"/>
                  </a:cubicBezTo>
                  <a:cubicBezTo>
                    <a:pt x="225" y="599"/>
                    <a:pt x="225" y="599"/>
                    <a:pt x="225" y="599"/>
                  </a:cubicBezTo>
                  <a:cubicBezTo>
                    <a:pt x="225" y="599"/>
                    <a:pt x="225" y="599"/>
                    <a:pt x="225" y="599"/>
                  </a:cubicBezTo>
                  <a:cubicBezTo>
                    <a:pt x="225" y="599"/>
                    <a:pt x="225" y="599"/>
                    <a:pt x="225" y="599"/>
                  </a:cubicBezTo>
                  <a:cubicBezTo>
                    <a:pt x="224" y="600"/>
                    <a:pt x="224" y="600"/>
                    <a:pt x="224" y="600"/>
                  </a:cubicBezTo>
                  <a:cubicBezTo>
                    <a:pt x="223" y="601"/>
                    <a:pt x="223" y="601"/>
                    <a:pt x="223" y="601"/>
                  </a:cubicBezTo>
                  <a:cubicBezTo>
                    <a:pt x="224" y="601"/>
                    <a:pt x="224" y="601"/>
                    <a:pt x="224" y="601"/>
                  </a:cubicBezTo>
                  <a:cubicBezTo>
                    <a:pt x="224" y="601"/>
                    <a:pt x="224" y="601"/>
                    <a:pt x="224" y="601"/>
                  </a:cubicBezTo>
                  <a:cubicBezTo>
                    <a:pt x="223" y="602"/>
                    <a:pt x="223" y="602"/>
                    <a:pt x="223" y="602"/>
                  </a:cubicBezTo>
                  <a:cubicBezTo>
                    <a:pt x="222" y="602"/>
                    <a:pt x="222" y="602"/>
                    <a:pt x="222" y="602"/>
                  </a:cubicBezTo>
                  <a:cubicBezTo>
                    <a:pt x="222" y="602"/>
                    <a:pt x="222" y="602"/>
                    <a:pt x="222" y="602"/>
                  </a:cubicBezTo>
                  <a:cubicBezTo>
                    <a:pt x="222" y="602"/>
                    <a:pt x="222" y="602"/>
                    <a:pt x="222" y="602"/>
                  </a:cubicBezTo>
                  <a:cubicBezTo>
                    <a:pt x="222" y="602"/>
                    <a:pt x="222" y="602"/>
                    <a:pt x="222" y="602"/>
                  </a:cubicBezTo>
                  <a:cubicBezTo>
                    <a:pt x="222" y="602"/>
                    <a:pt x="222" y="602"/>
                    <a:pt x="222" y="602"/>
                  </a:cubicBezTo>
                  <a:cubicBezTo>
                    <a:pt x="222" y="602"/>
                    <a:pt x="222" y="602"/>
                    <a:pt x="222" y="602"/>
                  </a:cubicBezTo>
                  <a:cubicBezTo>
                    <a:pt x="222" y="602"/>
                    <a:pt x="222" y="602"/>
                    <a:pt x="222" y="602"/>
                  </a:cubicBezTo>
                  <a:cubicBezTo>
                    <a:pt x="222" y="601"/>
                    <a:pt x="222" y="601"/>
                    <a:pt x="222" y="601"/>
                  </a:cubicBezTo>
                  <a:cubicBezTo>
                    <a:pt x="221" y="602"/>
                    <a:pt x="221" y="602"/>
                    <a:pt x="221" y="602"/>
                  </a:cubicBezTo>
                  <a:cubicBezTo>
                    <a:pt x="221" y="603"/>
                    <a:pt x="221" y="603"/>
                    <a:pt x="221" y="603"/>
                  </a:cubicBezTo>
                  <a:cubicBezTo>
                    <a:pt x="220" y="603"/>
                    <a:pt x="220" y="603"/>
                    <a:pt x="220" y="603"/>
                  </a:cubicBezTo>
                  <a:cubicBezTo>
                    <a:pt x="220" y="603"/>
                    <a:pt x="220" y="603"/>
                    <a:pt x="220" y="603"/>
                  </a:cubicBezTo>
                  <a:cubicBezTo>
                    <a:pt x="220" y="603"/>
                    <a:pt x="220" y="603"/>
                    <a:pt x="220" y="603"/>
                  </a:cubicBezTo>
                  <a:cubicBezTo>
                    <a:pt x="220" y="604"/>
                    <a:pt x="220" y="604"/>
                    <a:pt x="220" y="604"/>
                  </a:cubicBezTo>
                  <a:cubicBezTo>
                    <a:pt x="219" y="604"/>
                    <a:pt x="219" y="604"/>
                    <a:pt x="219" y="604"/>
                  </a:cubicBezTo>
                  <a:cubicBezTo>
                    <a:pt x="220" y="604"/>
                    <a:pt x="220" y="604"/>
                    <a:pt x="220" y="604"/>
                  </a:cubicBezTo>
                  <a:cubicBezTo>
                    <a:pt x="219" y="604"/>
                    <a:pt x="219" y="604"/>
                    <a:pt x="219" y="604"/>
                  </a:cubicBezTo>
                  <a:cubicBezTo>
                    <a:pt x="219" y="604"/>
                    <a:pt x="219" y="604"/>
                    <a:pt x="219" y="604"/>
                  </a:cubicBezTo>
                  <a:cubicBezTo>
                    <a:pt x="218" y="605"/>
                    <a:pt x="218" y="605"/>
                    <a:pt x="218" y="605"/>
                  </a:cubicBezTo>
                  <a:cubicBezTo>
                    <a:pt x="218" y="605"/>
                    <a:pt x="218" y="605"/>
                    <a:pt x="218" y="605"/>
                  </a:cubicBezTo>
                  <a:cubicBezTo>
                    <a:pt x="218" y="606"/>
                    <a:pt x="218" y="606"/>
                    <a:pt x="218" y="606"/>
                  </a:cubicBezTo>
                  <a:cubicBezTo>
                    <a:pt x="218" y="606"/>
                    <a:pt x="218" y="606"/>
                    <a:pt x="218" y="606"/>
                  </a:cubicBezTo>
                  <a:cubicBezTo>
                    <a:pt x="217" y="605"/>
                    <a:pt x="217" y="605"/>
                    <a:pt x="217" y="605"/>
                  </a:cubicBezTo>
                  <a:cubicBezTo>
                    <a:pt x="217" y="606"/>
                    <a:pt x="217" y="606"/>
                    <a:pt x="217" y="606"/>
                  </a:cubicBezTo>
                  <a:cubicBezTo>
                    <a:pt x="217" y="606"/>
                    <a:pt x="217" y="606"/>
                    <a:pt x="217" y="606"/>
                  </a:cubicBezTo>
                  <a:cubicBezTo>
                    <a:pt x="217" y="606"/>
                    <a:pt x="217" y="606"/>
                    <a:pt x="217" y="606"/>
                  </a:cubicBezTo>
                  <a:cubicBezTo>
                    <a:pt x="217" y="606"/>
                    <a:pt x="217" y="606"/>
                    <a:pt x="217" y="606"/>
                  </a:cubicBezTo>
                  <a:cubicBezTo>
                    <a:pt x="216" y="607"/>
                    <a:pt x="216" y="607"/>
                    <a:pt x="216" y="607"/>
                  </a:cubicBezTo>
                  <a:cubicBezTo>
                    <a:pt x="216" y="606"/>
                    <a:pt x="216" y="606"/>
                    <a:pt x="216" y="606"/>
                  </a:cubicBezTo>
                  <a:cubicBezTo>
                    <a:pt x="215" y="606"/>
                    <a:pt x="215" y="606"/>
                    <a:pt x="215" y="606"/>
                  </a:cubicBezTo>
                  <a:cubicBezTo>
                    <a:pt x="215" y="607"/>
                    <a:pt x="215" y="607"/>
                    <a:pt x="215" y="607"/>
                  </a:cubicBezTo>
                  <a:cubicBezTo>
                    <a:pt x="215" y="607"/>
                    <a:pt x="215" y="607"/>
                    <a:pt x="215" y="607"/>
                  </a:cubicBezTo>
                  <a:cubicBezTo>
                    <a:pt x="216" y="607"/>
                    <a:pt x="216" y="607"/>
                    <a:pt x="216" y="607"/>
                  </a:cubicBezTo>
                  <a:cubicBezTo>
                    <a:pt x="214" y="608"/>
                    <a:pt x="214" y="608"/>
                    <a:pt x="214" y="608"/>
                  </a:cubicBezTo>
                  <a:cubicBezTo>
                    <a:pt x="214" y="607"/>
                    <a:pt x="214" y="607"/>
                    <a:pt x="214" y="607"/>
                  </a:cubicBezTo>
                  <a:cubicBezTo>
                    <a:pt x="215" y="607"/>
                    <a:pt x="215" y="607"/>
                    <a:pt x="215" y="607"/>
                  </a:cubicBezTo>
                  <a:cubicBezTo>
                    <a:pt x="215" y="607"/>
                    <a:pt x="215" y="607"/>
                    <a:pt x="215" y="607"/>
                  </a:cubicBezTo>
                  <a:cubicBezTo>
                    <a:pt x="214" y="607"/>
                    <a:pt x="214" y="607"/>
                    <a:pt x="214" y="607"/>
                  </a:cubicBezTo>
                  <a:cubicBezTo>
                    <a:pt x="214" y="607"/>
                    <a:pt x="214" y="607"/>
                    <a:pt x="214" y="607"/>
                  </a:cubicBezTo>
                  <a:cubicBezTo>
                    <a:pt x="214" y="607"/>
                    <a:pt x="214" y="607"/>
                    <a:pt x="214" y="607"/>
                  </a:cubicBezTo>
                  <a:cubicBezTo>
                    <a:pt x="214" y="607"/>
                    <a:pt x="214" y="607"/>
                    <a:pt x="214" y="607"/>
                  </a:cubicBezTo>
                  <a:cubicBezTo>
                    <a:pt x="214" y="607"/>
                    <a:pt x="214" y="607"/>
                    <a:pt x="214" y="607"/>
                  </a:cubicBezTo>
                  <a:cubicBezTo>
                    <a:pt x="214" y="607"/>
                    <a:pt x="214" y="607"/>
                    <a:pt x="214" y="607"/>
                  </a:cubicBezTo>
                  <a:cubicBezTo>
                    <a:pt x="214" y="607"/>
                    <a:pt x="214" y="607"/>
                    <a:pt x="214" y="607"/>
                  </a:cubicBezTo>
                  <a:cubicBezTo>
                    <a:pt x="214" y="607"/>
                    <a:pt x="214" y="607"/>
                    <a:pt x="214" y="607"/>
                  </a:cubicBezTo>
                  <a:cubicBezTo>
                    <a:pt x="213" y="607"/>
                    <a:pt x="213" y="607"/>
                    <a:pt x="213" y="607"/>
                  </a:cubicBezTo>
                  <a:cubicBezTo>
                    <a:pt x="213" y="608"/>
                    <a:pt x="213" y="608"/>
                    <a:pt x="213" y="608"/>
                  </a:cubicBezTo>
                  <a:cubicBezTo>
                    <a:pt x="213" y="608"/>
                    <a:pt x="213" y="608"/>
                    <a:pt x="213" y="608"/>
                  </a:cubicBezTo>
                  <a:cubicBezTo>
                    <a:pt x="213" y="608"/>
                    <a:pt x="213" y="608"/>
                    <a:pt x="213" y="608"/>
                  </a:cubicBezTo>
                  <a:cubicBezTo>
                    <a:pt x="213" y="608"/>
                    <a:pt x="213" y="608"/>
                    <a:pt x="213" y="608"/>
                  </a:cubicBezTo>
                  <a:cubicBezTo>
                    <a:pt x="213" y="608"/>
                    <a:pt x="213" y="608"/>
                    <a:pt x="213" y="608"/>
                  </a:cubicBezTo>
                  <a:cubicBezTo>
                    <a:pt x="212" y="608"/>
                    <a:pt x="212" y="608"/>
                    <a:pt x="212" y="608"/>
                  </a:cubicBezTo>
                  <a:cubicBezTo>
                    <a:pt x="212" y="608"/>
                    <a:pt x="212" y="608"/>
                    <a:pt x="212" y="608"/>
                  </a:cubicBezTo>
                  <a:cubicBezTo>
                    <a:pt x="213" y="609"/>
                    <a:pt x="213" y="609"/>
                    <a:pt x="213" y="609"/>
                  </a:cubicBezTo>
                  <a:cubicBezTo>
                    <a:pt x="213" y="609"/>
                    <a:pt x="213" y="609"/>
                    <a:pt x="213" y="609"/>
                  </a:cubicBezTo>
                  <a:cubicBezTo>
                    <a:pt x="213" y="609"/>
                    <a:pt x="213" y="609"/>
                    <a:pt x="213" y="609"/>
                  </a:cubicBezTo>
                  <a:cubicBezTo>
                    <a:pt x="213" y="609"/>
                    <a:pt x="213" y="609"/>
                    <a:pt x="213" y="609"/>
                  </a:cubicBezTo>
                  <a:cubicBezTo>
                    <a:pt x="213" y="609"/>
                    <a:pt x="213" y="609"/>
                    <a:pt x="213" y="609"/>
                  </a:cubicBezTo>
                  <a:cubicBezTo>
                    <a:pt x="212" y="609"/>
                    <a:pt x="212" y="609"/>
                    <a:pt x="212" y="609"/>
                  </a:cubicBezTo>
                  <a:cubicBezTo>
                    <a:pt x="212" y="609"/>
                    <a:pt x="212" y="609"/>
                    <a:pt x="212" y="609"/>
                  </a:cubicBezTo>
                  <a:cubicBezTo>
                    <a:pt x="212" y="609"/>
                    <a:pt x="212" y="609"/>
                    <a:pt x="212" y="609"/>
                  </a:cubicBezTo>
                  <a:cubicBezTo>
                    <a:pt x="212" y="609"/>
                    <a:pt x="212" y="609"/>
                    <a:pt x="212" y="609"/>
                  </a:cubicBezTo>
                  <a:cubicBezTo>
                    <a:pt x="212" y="609"/>
                    <a:pt x="212" y="609"/>
                    <a:pt x="212" y="609"/>
                  </a:cubicBezTo>
                  <a:cubicBezTo>
                    <a:pt x="212" y="608"/>
                    <a:pt x="212" y="608"/>
                    <a:pt x="212" y="608"/>
                  </a:cubicBezTo>
                  <a:cubicBezTo>
                    <a:pt x="211" y="608"/>
                    <a:pt x="211" y="608"/>
                    <a:pt x="211" y="608"/>
                  </a:cubicBezTo>
                  <a:cubicBezTo>
                    <a:pt x="212" y="609"/>
                    <a:pt x="212" y="609"/>
                    <a:pt x="212" y="609"/>
                  </a:cubicBezTo>
                  <a:cubicBezTo>
                    <a:pt x="212" y="609"/>
                    <a:pt x="212" y="609"/>
                    <a:pt x="212" y="609"/>
                  </a:cubicBezTo>
                  <a:cubicBezTo>
                    <a:pt x="211" y="609"/>
                    <a:pt x="211" y="609"/>
                    <a:pt x="211" y="609"/>
                  </a:cubicBezTo>
                  <a:cubicBezTo>
                    <a:pt x="212" y="609"/>
                    <a:pt x="212" y="609"/>
                    <a:pt x="212" y="609"/>
                  </a:cubicBezTo>
                  <a:cubicBezTo>
                    <a:pt x="212" y="609"/>
                    <a:pt x="212" y="609"/>
                    <a:pt x="212" y="609"/>
                  </a:cubicBezTo>
                  <a:cubicBezTo>
                    <a:pt x="212" y="609"/>
                    <a:pt x="212" y="609"/>
                    <a:pt x="212" y="609"/>
                  </a:cubicBezTo>
                  <a:cubicBezTo>
                    <a:pt x="212" y="610"/>
                    <a:pt x="212" y="610"/>
                    <a:pt x="212" y="610"/>
                  </a:cubicBezTo>
                  <a:cubicBezTo>
                    <a:pt x="212" y="610"/>
                    <a:pt x="212" y="610"/>
                    <a:pt x="212" y="610"/>
                  </a:cubicBezTo>
                  <a:cubicBezTo>
                    <a:pt x="211" y="610"/>
                    <a:pt x="211" y="610"/>
                    <a:pt x="211" y="610"/>
                  </a:cubicBezTo>
                  <a:cubicBezTo>
                    <a:pt x="211" y="610"/>
                    <a:pt x="211" y="610"/>
                    <a:pt x="211" y="610"/>
                  </a:cubicBezTo>
                  <a:cubicBezTo>
                    <a:pt x="211" y="610"/>
                    <a:pt x="211" y="610"/>
                    <a:pt x="211" y="610"/>
                  </a:cubicBezTo>
                  <a:cubicBezTo>
                    <a:pt x="211" y="611"/>
                    <a:pt x="211" y="611"/>
                    <a:pt x="211" y="611"/>
                  </a:cubicBezTo>
                  <a:cubicBezTo>
                    <a:pt x="210" y="611"/>
                    <a:pt x="210" y="611"/>
                    <a:pt x="210" y="611"/>
                  </a:cubicBezTo>
                  <a:cubicBezTo>
                    <a:pt x="210" y="611"/>
                    <a:pt x="210" y="611"/>
                    <a:pt x="210" y="611"/>
                  </a:cubicBezTo>
                  <a:cubicBezTo>
                    <a:pt x="210" y="611"/>
                    <a:pt x="210" y="611"/>
                    <a:pt x="210" y="611"/>
                  </a:cubicBezTo>
                  <a:cubicBezTo>
                    <a:pt x="210" y="611"/>
                    <a:pt x="210" y="611"/>
                    <a:pt x="210" y="611"/>
                  </a:cubicBezTo>
                  <a:cubicBezTo>
                    <a:pt x="209" y="611"/>
                    <a:pt x="209" y="611"/>
                    <a:pt x="209" y="611"/>
                  </a:cubicBezTo>
                  <a:cubicBezTo>
                    <a:pt x="209" y="612"/>
                    <a:pt x="209" y="612"/>
                    <a:pt x="209" y="612"/>
                  </a:cubicBezTo>
                  <a:cubicBezTo>
                    <a:pt x="208" y="612"/>
                    <a:pt x="208" y="612"/>
                    <a:pt x="208" y="612"/>
                  </a:cubicBezTo>
                  <a:cubicBezTo>
                    <a:pt x="207" y="613"/>
                    <a:pt x="207" y="613"/>
                    <a:pt x="207" y="613"/>
                  </a:cubicBezTo>
                  <a:cubicBezTo>
                    <a:pt x="207" y="614"/>
                    <a:pt x="207" y="614"/>
                    <a:pt x="207" y="614"/>
                  </a:cubicBezTo>
                  <a:cubicBezTo>
                    <a:pt x="207" y="614"/>
                    <a:pt x="207" y="614"/>
                    <a:pt x="207" y="614"/>
                  </a:cubicBezTo>
                  <a:cubicBezTo>
                    <a:pt x="207" y="614"/>
                    <a:pt x="207" y="614"/>
                    <a:pt x="207" y="614"/>
                  </a:cubicBezTo>
                  <a:cubicBezTo>
                    <a:pt x="206" y="614"/>
                    <a:pt x="206" y="614"/>
                    <a:pt x="206" y="614"/>
                  </a:cubicBezTo>
                  <a:cubicBezTo>
                    <a:pt x="207" y="615"/>
                    <a:pt x="207" y="615"/>
                    <a:pt x="207" y="615"/>
                  </a:cubicBezTo>
                  <a:cubicBezTo>
                    <a:pt x="206" y="615"/>
                    <a:pt x="206" y="615"/>
                    <a:pt x="206" y="615"/>
                  </a:cubicBezTo>
                  <a:cubicBezTo>
                    <a:pt x="206" y="615"/>
                    <a:pt x="206" y="615"/>
                    <a:pt x="206" y="615"/>
                  </a:cubicBezTo>
                  <a:cubicBezTo>
                    <a:pt x="205" y="615"/>
                    <a:pt x="205" y="615"/>
                    <a:pt x="205" y="615"/>
                  </a:cubicBezTo>
                  <a:cubicBezTo>
                    <a:pt x="206" y="615"/>
                    <a:pt x="206" y="615"/>
                    <a:pt x="206" y="615"/>
                  </a:cubicBezTo>
                  <a:cubicBezTo>
                    <a:pt x="206" y="615"/>
                    <a:pt x="206" y="615"/>
                    <a:pt x="206" y="615"/>
                  </a:cubicBezTo>
                  <a:cubicBezTo>
                    <a:pt x="206" y="615"/>
                    <a:pt x="206" y="615"/>
                    <a:pt x="206" y="615"/>
                  </a:cubicBezTo>
                  <a:cubicBezTo>
                    <a:pt x="205" y="614"/>
                    <a:pt x="205" y="614"/>
                    <a:pt x="205" y="614"/>
                  </a:cubicBezTo>
                  <a:cubicBezTo>
                    <a:pt x="205" y="615"/>
                    <a:pt x="205" y="615"/>
                    <a:pt x="205" y="615"/>
                  </a:cubicBezTo>
                  <a:cubicBezTo>
                    <a:pt x="205" y="615"/>
                    <a:pt x="205" y="615"/>
                    <a:pt x="205" y="615"/>
                  </a:cubicBezTo>
                  <a:cubicBezTo>
                    <a:pt x="205" y="615"/>
                    <a:pt x="205" y="615"/>
                    <a:pt x="205" y="615"/>
                  </a:cubicBezTo>
                  <a:cubicBezTo>
                    <a:pt x="205" y="616"/>
                    <a:pt x="205" y="616"/>
                    <a:pt x="205" y="616"/>
                  </a:cubicBezTo>
                  <a:cubicBezTo>
                    <a:pt x="204" y="616"/>
                    <a:pt x="204" y="616"/>
                    <a:pt x="204" y="616"/>
                  </a:cubicBezTo>
                  <a:cubicBezTo>
                    <a:pt x="204" y="617"/>
                    <a:pt x="204" y="617"/>
                    <a:pt x="204" y="617"/>
                  </a:cubicBezTo>
                  <a:cubicBezTo>
                    <a:pt x="204" y="617"/>
                    <a:pt x="204" y="617"/>
                    <a:pt x="204" y="617"/>
                  </a:cubicBezTo>
                  <a:cubicBezTo>
                    <a:pt x="204" y="617"/>
                    <a:pt x="204" y="617"/>
                    <a:pt x="204" y="617"/>
                  </a:cubicBezTo>
                  <a:cubicBezTo>
                    <a:pt x="203" y="617"/>
                    <a:pt x="203" y="617"/>
                    <a:pt x="203" y="617"/>
                  </a:cubicBezTo>
                  <a:cubicBezTo>
                    <a:pt x="203" y="617"/>
                    <a:pt x="203" y="617"/>
                    <a:pt x="203" y="617"/>
                  </a:cubicBezTo>
                  <a:cubicBezTo>
                    <a:pt x="203" y="617"/>
                    <a:pt x="203" y="617"/>
                    <a:pt x="203" y="617"/>
                  </a:cubicBezTo>
                  <a:cubicBezTo>
                    <a:pt x="203" y="617"/>
                    <a:pt x="203" y="617"/>
                    <a:pt x="203" y="617"/>
                  </a:cubicBezTo>
                  <a:cubicBezTo>
                    <a:pt x="203" y="617"/>
                    <a:pt x="203" y="617"/>
                    <a:pt x="203" y="617"/>
                  </a:cubicBezTo>
                  <a:cubicBezTo>
                    <a:pt x="203" y="617"/>
                    <a:pt x="203" y="617"/>
                    <a:pt x="203" y="617"/>
                  </a:cubicBezTo>
                  <a:cubicBezTo>
                    <a:pt x="203" y="617"/>
                    <a:pt x="203" y="617"/>
                    <a:pt x="203" y="617"/>
                  </a:cubicBezTo>
                  <a:cubicBezTo>
                    <a:pt x="203" y="617"/>
                    <a:pt x="203" y="617"/>
                    <a:pt x="203" y="617"/>
                  </a:cubicBezTo>
                  <a:cubicBezTo>
                    <a:pt x="203" y="617"/>
                    <a:pt x="203" y="617"/>
                    <a:pt x="203" y="617"/>
                  </a:cubicBezTo>
                  <a:cubicBezTo>
                    <a:pt x="203" y="617"/>
                    <a:pt x="203" y="617"/>
                    <a:pt x="203" y="617"/>
                  </a:cubicBezTo>
                  <a:cubicBezTo>
                    <a:pt x="203" y="618"/>
                    <a:pt x="203" y="618"/>
                    <a:pt x="203" y="618"/>
                  </a:cubicBezTo>
                  <a:cubicBezTo>
                    <a:pt x="202" y="618"/>
                    <a:pt x="202" y="618"/>
                    <a:pt x="202" y="618"/>
                  </a:cubicBezTo>
                  <a:cubicBezTo>
                    <a:pt x="202" y="618"/>
                    <a:pt x="202" y="618"/>
                    <a:pt x="202" y="618"/>
                  </a:cubicBezTo>
                  <a:cubicBezTo>
                    <a:pt x="202" y="619"/>
                    <a:pt x="202" y="619"/>
                    <a:pt x="202" y="619"/>
                  </a:cubicBezTo>
                  <a:cubicBezTo>
                    <a:pt x="202" y="618"/>
                    <a:pt x="202" y="618"/>
                    <a:pt x="202" y="618"/>
                  </a:cubicBezTo>
                  <a:cubicBezTo>
                    <a:pt x="202" y="618"/>
                    <a:pt x="202" y="618"/>
                    <a:pt x="202" y="618"/>
                  </a:cubicBezTo>
                  <a:cubicBezTo>
                    <a:pt x="202" y="618"/>
                    <a:pt x="202" y="618"/>
                    <a:pt x="202" y="618"/>
                  </a:cubicBezTo>
                  <a:cubicBezTo>
                    <a:pt x="202" y="618"/>
                    <a:pt x="202" y="618"/>
                    <a:pt x="202" y="618"/>
                  </a:cubicBezTo>
                  <a:cubicBezTo>
                    <a:pt x="202" y="618"/>
                    <a:pt x="202" y="618"/>
                    <a:pt x="202" y="618"/>
                  </a:cubicBezTo>
                  <a:cubicBezTo>
                    <a:pt x="202" y="617"/>
                    <a:pt x="202" y="617"/>
                    <a:pt x="202" y="617"/>
                  </a:cubicBezTo>
                  <a:cubicBezTo>
                    <a:pt x="202" y="617"/>
                    <a:pt x="202" y="617"/>
                    <a:pt x="202" y="617"/>
                  </a:cubicBezTo>
                  <a:cubicBezTo>
                    <a:pt x="203" y="617"/>
                    <a:pt x="203" y="617"/>
                    <a:pt x="203" y="617"/>
                  </a:cubicBezTo>
                  <a:cubicBezTo>
                    <a:pt x="202" y="617"/>
                    <a:pt x="202" y="617"/>
                    <a:pt x="202" y="617"/>
                  </a:cubicBezTo>
                  <a:cubicBezTo>
                    <a:pt x="202" y="617"/>
                    <a:pt x="202" y="617"/>
                    <a:pt x="202" y="617"/>
                  </a:cubicBezTo>
                  <a:cubicBezTo>
                    <a:pt x="202" y="617"/>
                    <a:pt x="202" y="617"/>
                    <a:pt x="202" y="617"/>
                  </a:cubicBezTo>
                  <a:cubicBezTo>
                    <a:pt x="202" y="617"/>
                    <a:pt x="202" y="617"/>
                    <a:pt x="202" y="617"/>
                  </a:cubicBezTo>
                  <a:cubicBezTo>
                    <a:pt x="202" y="618"/>
                    <a:pt x="202" y="618"/>
                    <a:pt x="202" y="618"/>
                  </a:cubicBezTo>
                  <a:cubicBezTo>
                    <a:pt x="202" y="618"/>
                    <a:pt x="202" y="618"/>
                    <a:pt x="202" y="618"/>
                  </a:cubicBezTo>
                  <a:cubicBezTo>
                    <a:pt x="201" y="618"/>
                    <a:pt x="201" y="618"/>
                    <a:pt x="201" y="618"/>
                  </a:cubicBezTo>
                  <a:cubicBezTo>
                    <a:pt x="201" y="618"/>
                    <a:pt x="201" y="618"/>
                    <a:pt x="201" y="618"/>
                  </a:cubicBezTo>
                  <a:cubicBezTo>
                    <a:pt x="201" y="618"/>
                    <a:pt x="201" y="618"/>
                    <a:pt x="201" y="618"/>
                  </a:cubicBezTo>
                  <a:cubicBezTo>
                    <a:pt x="201" y="619"/>
                    <a:pt x="201" y="619"/>
                    <a:pt x="201" y="619"/>
                  </a:cubicBezTo>
                  <a:cubicBezTo>
                    <a:pt x="201" y="619"/>
                    <a:pt x="201" y="619"/>
                    <a:pt x="201" y="619"/>
                  </a:cubicBezTo>
                  <a:cubicBezTo>
                    <a:pt x="201" y="619"/>
                    <a:pt x="201" y="619"/>
                    <a:pt x="201" y="619"/>
                  </a:cubicBezTo>
                  <a:cubicBezTo>
                    <a:pt x="201" y="619"/>
                    <a:pt x="201" y="619"/>
                    <a:pt x="201" y="619"/>
                  </a:cubicBezTo>
                  <a:cubicBezTo>
                    <a:pt x="200" y="619"/>
                    <a:pt x="200" y="619"/>
                    <a:pt x="200" y="619"/>
                  </a:cubicBezTo>
                  <a:cubicBezTo>
                    <a:pt x="200" y="619"/>
                    <a:pt x="200" y="619"/>
                    <a:pt x="200" y="619"/>
                  </a:cubicBezTo>
                  <a:cubicBezTo>
                    <a:pt x="200" y="619"/>
                    <a:pt x="200" y="619"/>
                    <a:pt x="200" y="619"/>
                  </a:cubicBezTo>
                  <a:cubicBezTo>
                    <a:pt x="199" y="619"/>
                    <a:pt x="199" y="619"/>
                    <a:pt x="199" y="619"/>
                  </a:cubicBezTo>
                  <a:cubicBezTo>
                    <a:pt x="200" y="620"/>
                    <a:pt x="200" y="620"/>
                    <a:pt x="200" y="620"/>
                  </a:cubicBezTo>
                  <a:cubicBezTo>
                    <a:pt x="200" y="620"/>
                    <a:pt x="200" y="620"/>
                    <a:pt x="200" y="620"/>
                  </a:cubicBezTo>
                  <a:cubicBezTo>
                    <a:pt x="199" y="620"/>
                    <a:pt x="199" y="620"/>
                    <a:pt x="199" y="620"/>
                  </a:cubicBezTo>
                  <a:cubicBezTo>
                    <a:pt x="199" y="621"/>
                    <a:pt x="199" y="621"/>
                    <a:pt x="199" y="621"/>
                  </a:cubicBezTo>
                  <a:cubicBezTo>
                    <a:pt x="199" y="620"/>
                    <a:pt x="199" y="620"/>
                    <a:pt x="199" y="620"/>
                  </a:cubicBezTo>
                  <a:cubicBezTo>
                    <a:pt x="199" y="621"/>
                    <a:pt x="199" y="621"/>
                    <a:pt x="199" y="621"/>
                  </a:cubicBezTo>
                  <a:cubicBezTo>
                    <a:pt x="198" y="621"/>
                    <a:pt x="198" y="621"/>
                    <a:pt x="198" y="621"/>
                  </a:cubicBezTo>
                  <a:cubicBezTo>
                    <a:pt x="198" y="621"/>
                    <a:pt x="198" y="621"/>
                    <a:pt x="198" y="621"/>
                  </a:cubicBezTo>
                  <a:cubicBezTo>
                    <a:pt x="198" y="621"/>
                    <a:pt x="198" y="621"/>
                    <a:pt x="198" y="621"/>
                  </a:cubicBezTo>
                  <a:cubicBezTo>
                    <a:pt x="198" y="621"/>
                    <a:pt x="198" y="621"/>
                    <a:pt x="198" y="621"/>
                  </a:cubicBezTo>
                  <a:cubicBezTo>
                    <a:pt x="198" y="621"/>
                    <a:pt x="198" y="621"/>
                    <a:pt x="198" y="621"/>
                  </a:cubicBezTo>
                  <a:cubicBezTo>
                    <a:pt x="197" y="621"/>
                    <a:pt x="197" y="621"/>
                    <a:pt x="197" y="621"/>
                  </a:cubicBezTo>
                  <a:cubicBezTo>
                    <a:pt x="197" y="622"/>
                    <a:pt x="197" y="622"/>
                    <a:pt x="197" y="622"/>
                  </a:cubicBezTo>
                  <a:cubicBezTo>
                    <a:pt x="197" y="622"/>
                    <a:pt x="197" y="622"/>
                    <a:pt x="197" y="622"/>
                  </a:cubicBezTo>
                  <a:cubicBezTo>
                    <a:pt x="196" y="623"/>
                    <a:pt x="196" y="623"/>
                    <a:pt x="196" y="623"/>
                  </a:cubicBezTo>
                  <a:cubicBezTo>
                    <a:pt x="196" y="623"/>
                    <a:pt x="196" y="623"/>
                    <a:pt x="196" y="623"/>
                  </a:cubicBezTo>
                  <a:cubicBezTo>
                    <a:pt x="195" y="623"/>
                    <a:pt x="195" y="623"/>
                    <a:pt x="195" y="623"/>
                  </a:cubicBezTo>
                  <a:cubicBezTo>
                    <a:pt x="195" y="623"/>
                    <a:pt x="195" y="623"/>
                    <a:pt x="195" y="623"/>
                  </a:cubicBezTo>
                  <a:cubicBezTo>
                    <a:pt x="195" y="624"/>
                    <a:pt x="195" y="624"/>
                    <a:pt x="195" y="624"/>
                  </a:cubicBezTo>
                  <a:cubicBezTo>
                    <a:pt x="195" y="624"/>
                    <a:pt x="195" y="624"/>
                    <a:pt x="195" y="624"/>
                  </a:cubicBezTo>
                  <a:cubicBezTo>
                    <a:pt x="194" y="624"/>
                    <a:pt x="194" y="624"/>
                    <a:pt x="194" y="624"/>
                  </a:cubicBezTo>
                  <a:cubicBezTo>
                    <a:pt x="194" y="623"/>
                    <a:pt x="194" y="623"/>
                    <a:pt x="194" y="623"/>
                  </a:cubicBezTo>
                  <a:cubicBezTo>
                    <a:pt x="195" y="624"/>
                    <a:pt x="195" y="624"/>
                    <a:pt x="195" y="624"/>
                  </a:cubicBezTo>
                  <a:cubicBezTo>
                    <a:pt x="195" y="623"/>
                    <a:pt x="195" y="623"/>
                    <a:pt x="195" y="623"/>
                  </a:cubicBezTo>
                  <a:cubicBezTo>
                    <a:pt x="194" y="623"/>
                    <a:pt x="194" y="623"/>
                    <a:pt x="194" y="623"/>
                  </a:cubicBezTo>
                  <a:cubicBezTo>
                    <a:pt x="194" y="623"/>
                    <a:pt x="194" y="623"/>
                    <a:pt x="194" y="623"/>
                  </a:cubicBezTo>
                  <a:cubicBezTo>
                    <a:pt x="194" y="623"/>
                    <a:pt x="194" y="623"/>
                    <a:pt x="194" y="623"/>
                  </a:cubicBezTo>
                  <a:cubicBezTo>
                    <a:pt x="194" y="623"/>
                    <a:pt x="194" y="623"/>
                    <a:pt x="194" y="623"/>
                  </a:cubicBezTo>
                  <a:cubicBezTo>
                    <a:pt x="193" y="624"/>
                    <a:pt x="193" y="624"/>
                    <a:pt x="193" y="624"/>
                  </a:cubicBezTo>
                  <a:cubicBezTo>
                    <a:pt x="193" y="624"/>
                    <a:pt x="193" y="624"/>
                    <a:pt x="193" y="624"/>
                  </a:cubicBezTo>
                  <a:cubicBezTo>
                    <a:pt x="192" y="625"/>
                    <a:pt x="192" y="625"/>
                    <a:pt x="192" y="625"/>
                  </a:cubicBezTo>
                  <a:cubicBezTo>
                    <a:pt x="192" y="625"/>
                    <a:pt x="192" y="625"/>
                    <a:pt x="192" y="625"/>
                  </a:cubicBezTo>
                  <a:cubicBezTo>
                    <a:pt x="191" y="625"/>
                    <a:pt x="191" y="625"/>
                    <a:pt x="191" y="625"/>
                  </a:cubicBezTo>
                  <a:cubicBezTo>
                    <a:pt x="191" y="626"/>
                    <a:pt x="191" y="626"/>
                    <a:pt x="191" y="626"/>
                  </a:cubicBezTo>
                  <a:cubicBezTo>
                    <a:pt x="190" y="626"/>
                    <a:pt x="190" y="626"/>
                    <a:pt x="190" y="626"/>
                  </a:cubicBezTo>
                  <a:cubicBezTo>
                    <a:pt x="191" y="627"/>
                    <a:pt x="191" y="627"/>
                    <a:pt x="191" y="627"/>
                  </a:cubicBezTo>
                  <a:cubicBezTo>
                    <a:pt x="190" y="627"/>
                    <a:pt x="190" y="627"/>
                    <a:pt x="190" y="627"/>
                  </a:cubicBezTo>
                  <a:cubicBezTo>
                    <a:pt x="190" y="627"/>
                    <a:pt x="190" y="627"/>
                    <a:pt x="190" y="627"/>
                  </a:cubicBezTo>
                  <a:cubicBezTo>
                    <a:pt x="190" y="627"/>
                    <a:pt x="190" y="627"/>
                    <a:pt x="190" y="627"/>
                  </a:cubicBezTo>
                  <a:cubicBezTo>
                    <a:pt x="190" y="627"/>
                    <a:pt x="190" y="627"/>
                    <a:pt x="190" y="627"/>
                  </a:cubicBezTo>
                  <a:cubicBezTo>
                    <a:pt x="190" y="627"/>
                    <a:pt x="190" y="627"/>
                    <a:pt x="190" y="627"/>
                  </a:cubicBezTo>
                  <a:cubicBezTo>
                    <a:pt x="190" y="628"/>
                    <a:pt x="190" y="628"/>
                    <a:pt x="190" y="628"/>
                  </a:cubicBezTo>
                  <a:cubicBezTo>
                    <a:pt x="190" y="628"/>
                    <a:pt x="190" y="628"/>
                    <a:pt x="190" y="628"/>
                  </a:cubicBezTo>
                  <a:cubicBezTo>
                    <a:pt x="189" y="628"/>
                    <a:pt x="189" y="628"/>
                    <a:pt x="189" y="628"/>
                  </a:cubicBezTo>
                  <a:cubicBezTo>
                    <a:pt x="189" y="628"/>
                    <a:pt x="189" y="628"/>
                    <a:pt x="189" y="628"/>
                  </a:cubicBezTo>
                  <a:cubicBezTo>
                    <a:pt x="189" y="628"/>
                    <a:pt x="189" y="628"/>
                    <a:pt x="189" y="628"/>
                  </a:cubicBezTo>
                  <a:cubicBezTo>
                    <a:pt x="188" y="628"/>
                    <a:pt x="188" y="628"/>
                    <a:pt x="188" y="628"/>
                  </a:cubicBezTo>
                  <a:cubicBezTo>
                    <a:pt x="188" y="628"/>
                    <a:pt x="188" y="628"/>
                    <a:pt x="188" y="628"/>
                  </a:cubicBezTo>
                  <a:cubicBezTo>
                    <a:pt x="188" y="629"/>
                    <a:pt x="188" y="629"/>
                    <a:pt x="188" y="629"/>
                  </a:cubicBezTo>
                  <a:cubicBezTo>
                    <a:pt x="187" y="629"/>
                    <a:pt x="187" y="629"/>
                    <a:pt x="187" y="629"/>
                  </a:cubicBezTo>
                  <a:cubicBezTo>
                    <a:pt x="187" y="629"/>
                    <a:pt x="187" y="629"/>
                    <a:pt x="187" y="629"/>
                  </a:cubicBezTo>
                  <a:cubicBezTo>
                    <a:pt x="186" y="628"/>
                    <a:pt x="186" y="628"/>
                    <a:pt x="186" y="628"/>
                  </a:cubicBezTo>
                  <a:cubicBezTo>
                    <a:pt x="186" y="629"/>
                    <a:pt x="186" y="629"/>
                    <a:pt x="186" y="629"/>
                  </a:cubicBezTo>
                  <a:cubicBezTo>
                    <a:pt x="185" y="630"/>
                    <a:pt x="185" y="630"/>
                    <a:pt x="185" y="630"/>
                  </a:cubicBezTo>
                  <a:cubicBezTo>
                    <a:pt x="183" y="631"/>
                    <a:pt x="183" y="631"/>
                    <a:pt x="183" y="631"/>
                  </a:cubicBezTo>
                  <a:cubicBezTo>
                    <a:pt x="182" y="632"/>
                    <a:pt x="182" y="632"/>
                    <a:pt x="182" y="632"/>
                  </a:cubicBezTo>
                  <a:cubicBezTo>
                    <a:pt x="181" y="632"/>
                    <a:pt x="181" y="632"/>
                    <a:pt x="181" y="632"/>
                  </a:cubicBezTo>
                  <a:cubicBezTo>
                    <a:pt x="180" y="632"/>
                    <a:pt x="180" y="632"/>
                    <a:pt x="180" y="632"/>
                  </a:cubicBezTo>
                  <a:cubicBezTo>
                    <a:pt x="179" y="632"/>
                    <a:pt x="179" y="632"/>
                    <a:pt x="179" y="632"/>
                  </a:cubicBezTo>
                  <a:cubicBezTo>
                    <a:pt x="179" y="633"/>
                    <a:pt x="179" y="633"/>
                    <a:pt x="179" y="633"/>
                  </a:cubicBezTo>
                  <a:cubicBezTo>
                    <a:pt x="179" y="633"/>
                    <a:pt x="179" y="633"/>
                    <a:pt x="179" y="633"/>
                  </a:cubicBezTo>
                  <a:cubicBezTo>
                    <a:pt x="178" y="633"/>
                    <a:pt x="178" y="633"/>
                    <a:pt x="178" y="633"/>
                  </a:cubicBezTo>
                  <a:cubicBezTo>
                    <a:pt x="178" y="633"/>
                    <a:pt x="178" y="633"/>
                    <a:pt x="178" y="633"/>
                  </a:cubicBezTo>
                  <a:cubicBezTo>
                    <a:pt x="177" y="634"/>
                    <a:pt x="177" y="634"/>
                    <a:pt x="177" y="634"/>
                  </a:cubicBezTo>
                  <a:cubicBezTo>
                    <a:pt x="177" y="634"/>
                    <a:pt x="177" y="634"/>
                    <a:pt x="177" y="634"/>
                  </a:cubicBezTo>
                  <a:cubicBezTo>
                    <a:pt x="177" y="635"/>
                    <a:pt x="177" y="635"/>
                    <a:pt x="177" y="635"/>
                  </a:cubicBezTo>
                  <a:cubicBezTo>
                    <a:pt x="176" y="635"/>
                    <a:pt x="176" y="635"/>
                    <a:pt x="176" y="635"/>
                  </a:cubicBezTo>
                  <a:cubicBezTo>
                    <a:pt x="176" y="635"/>
                    <a:pt x="176" y="635"/>
                    <a:pt x="176" y="635"/>
                  </a:cubicBezTo>
                  <a:cubicBezTo>
                    <a:pt x="176" y="635"/>
                    <a:pt x="176" y="635"/>
                    <a:pt x="176" y="635"/>
                  </a:cubicBezTo>
                  <a:cubicBezTo>
                    <a:pt x="176" y="635"/>
                    <a:pt x="176" y="635"/>
                    <a:pt x="176" y="635"/>
                  </a:cubicBezTo>
                  <a:cubicBezTo>
                    <a:pt x="177" y="635"/>
                    <a:pt x="177" y="635"/>
                    <a:pt x="177" y="635"/>
                  </a:cubicBezTo>
                  <a:cubicBezTo>
                    <a:pt x="177" y="635"/>
                    <a:pt x="177" y="635"/>
                    <a:pt x="177" y="635"/>
                  </a:cubicBezTo>
                  <a:cubicBezTo>
                    <a:pt x="177" y="636"/>
                    <a:pt x="177" y="636"/>
                    <a:pt x="177" y="636"/>
                  </a:cubicBezTo>
                  <a:cubicBezTo>
                    <a:pt x="176" y="636"/>
                    <a:pt x="176" y="636"/>
                    <a:pt x="176" y="636"/>
                  </a:cubicBezTo>
                  <a:cubicBezTo>
                    <a:pt x="176" y="636"/>
                    <a:pt x="176" y="636"/>
                    <a:pt x="176" y="636"/>
                  </a:cubicBezTo>
                  <a:cubicBezTo>
                    <a:pt x="175" y="636"/>
                    <a:pt x="175" y="636"/>
                    <a:pt x="175" y="636"/>
                  </a:cubicBezTo>
                  <a:cubicBezTo>
                    <a:pt x="175" y="636"/>
                    <a:pt x="175" y="636"/>
                    <a:pt x="175" y="636"/>
                  </a:cubicBezTo>
                  <a:cubicBezTo>
                    <a:pt x="175" y="636"/>
                    <a:pt x="175" y="636"/>
                    <a:pt x="175" y="636"/>
                  </a:cubicBezTo>
                  <a:cubicBezTo>
                    <a:pt x="175" y="637"/>
                    <a:pt x="175" y="637"/>
                    <a:pt x="175" y="637"/>
                  </a:cubicBezTo>
                  <a:cubicBezTo>
                    <a:pt x="175" y="637"/>
                    <a:pt x="175" y="637"/>
                    <a:pt x="175" y="637"/>
                  </a:cubicBezTo>
                  <a:cubicBezTo>
                    <a:pt x="175" y="637"/>
                    <a:pt x="175" y="637"/>
                    <a:pt x="175" y="637"/>
                  </a:cubicBezTo>
                  <a:cubicBezTo>
                    <a:pt x="175" y="637"/>
                    <a:pt x="175" y="637"/>
                    <a:pt x="175" y="637"/>
                  </a:cubicBezTo>
                  <a:cubicBezTo>
                    <a:pt x="175" y="637"/>
                    <a:pt x="175" y="637"/>
                    <a:pt x="175" y="637"/>
                  </a:cubicBezTo>
                  <a:cubicBezTo>
                    <a:pt x="175" y="638"/>
                    <a:pt x="175" y="638"/>
                    <a:pt x="175" y="638"/>
                  </a:cubicBezTo>
                  <a:cubicBezTo>
                    <a:pt x="175" y="638"/>
                    <a:pt x="175" y="638"/>
                    <a:pt x="175" y="638"/>
                  </a:cubicBezTo>
                  <a:cubicBezTo>
                    <a:pt x="175" y="638"/>
                    <a:pt x="175" y="638"/>
                    <a:pt x="175" y="638"/>
                  </a:cubicBezTo>
                  <a:cubicBezTo>
                    <a:pt x="175" y="638"/>
                    <a:pt x="175" y="638"/>
                    <a:pt x="175" y="638"/>
                  </a:cubicBezTo>
                  <a:cubicBezTo>
                    <a:pt x="175" y="638"/>
                    <a:pt x="175" y="638"/>
                    <a:pt x="175" y="638"/>
                  </a:cubicBezTo>
                  <a:cubicBezTo>
                    <a:pt x="175" y="638"/>
                    <a:pt x="175" y="638"/>
                    <a:pt x="175" y="638"/>
                  </a:cubicBezTo>
                  <a:cubicBezTo>
                    <a:pt x="176" y="638"/>
                    <a:pt x="176" y="638"/>
                    <a:pt x="176" y="638"/>
                  </a:cubicBezTo>
                  <a:cubicBezTo>
                    <a:pt x="175" y="638"/>
                    <a:pt x="175" y="638"/>
                    <a:pt x="175" y="638"/>
                  </a:cubicBezTo>
                  <a:cubicBezTo>
                    <a:pt x="175" y="639"/>
                    <a:pt x="175" y="639"/>
                    <a:pt x="175" y="639"/>
                  </a:cubicBezTo>
                  <a:cubicBezTo>
                    <a:pt x="175" y="639"/>
                    <a:pt x="175" y="639"/>
                    <a:pt x="175" y="639"/>
                  </a:cubicBezTo>
                  <a:cubicBezTo>
                    <a:pt x="175" y="639"/>
                    <a:pt x="175" y="639"/>
                    <a:pt x="175" y="639"/>
                  </a:cubicBezTo>
                  <a:cubicBezTo>
                    <a:pt x="174" y="639"/>
                    <a:pt x="174" y="639"/>
                    <a:pt x="174" y="639"/>
                  </a:cubicBezTo>
                  <a:cubicBezTo>
                    <a:pt x="174" y="639"/>
                    <a:pt x="174" y="639"/>
                    <a:pt x="174" y="639"/>
                  </a:cubicBezTo>
                  <a:cubicBezTo>
                    <a:pt x="174" y="639"/>
                    <a:pt x="174" y="639"/>
                    <a:pt x="174" y="639"/>
                  </a:cubicBezTo>
                  <a:cubicBezTo>
                    <a:pt x="174" y="640"/>
                    <a:pt x="174" y="640"/>
                    <a:pt x="174" y="640"/>
                  </a:cubicBezTo>
                  <a:cubicBezTo>
                    <a:pt x="174" y="640"/>
                    <a:pt x="174" y="640"/>
                    <a:pt x="174" y="640"/>
                  </a:cubicBezTo>
                  <a:cubicBezTo>
                    <a:pt x="175" y="640"/>
                    <a:pt x="175" y="640"/>
                    <a:pt x="175" y="640"/>
                  </a:cubicBezTo>
                  <a:cubicBezTo>
                    <a:pt x="175" y="640"/>
                    <a:pt x="175" y="640"/>
                    <a:pt x="175" y="640"/>
                  </a:cubicBezTo>
                  <a:cubicBezTo>
                    <a:pt x="175" y="640"/>
                    <a:pt x="175" y="640"/>
                    <a:pt x="175" y="640"/>
                  </a:cubicBezTo>
                  <a:cubicBezTo>
                    <a:pt x="176" y="640"/>
                    <a:pt x="176" y="640"/>
                    <a:pt x="176" y="640"/>
                  </a:cubicBezTo>
                  <a:cubicBezTo>
                    <a:pt x="176" y="640"/>
                    <a:pt x="176" y="640"/>
                    <a:pt x="176" y="640"/>
                  </a:cubicBezTo>
                  <a:cubicBezTo>
                    <a:pt x="177" y="641"/>
                    <a:pt x="177" y="641"/>
                    <a:pt x="177" y="641"/>
                  </a:cubicBezTo>
                  <a:cubicBezTo>
                    <a:pt x="176" y="641"/>
                    <a:pt x="175" y="642"/>
                    <a:pt x="175" y="642"/>
                  </a:cubicBezTo>
                  <a:cubicBezTo>
                    <a:pt x="175" y="642"/>
                    <a:pt x="175" y="642"/>
                    <a:pt x="175" y="642"/>
                  </a:cubicBezTo>
                  <a:cubicBezTo>
                    <a:pt x="175" y="642"/>
                    <a:pt x="175" y="642"/>
                    <a:pt x="175" y="642"/>
                  </a:cubicBezTo>
                  <a:cubicBezTo>
                    <a:pt x="174" y="642"/>
                    <a:pt x="174" y="642"/>
                    <a:pt x="174" y="642"/>
                  </a:cubicBezTo>
                  <a:cubicBezTo>
                    <a:pt x="174" y="642"/>
                    <a:pt x="174" y="642"/>
                    <a:pt x="174" y="642"/>
                  </a:cubicBezTo>
                  <a:cubicBezTo>
                    <a:pt x="174" y="642"/>
                    <a:pt x="174" y="642"/>
                    <a:pt x="174" y="642"/>
                  </a:cubicBezTo>
                  <a:cubicBezTo>
                    <a:pt x="174" y="642"/>
                    <a:pt x="174" y="642"/>
                    <a:pt x="174" y="642"/>
                  </a:cubicBezTo>
                  <a:cubicBezTo>
                    <a:pt x="174" y="643"/>
                    <a:pt x="174" y="643"/>
                    <a:pt x="174" y="643"/>
                  </a:cubicBezTo>
                  <a:cubicBezTo>
                    <a:pt x="175" y="643"/>
                    <a:pt x="175" y="643"/>
                    <a:pt x="175" y="643"/>
                  </a:cubicBezTo>
                  <a:cubicBezTo>
                    <a:pt x="175" y="643"/>
                    <a:pt x="175" y="643"/>
                    <a:pt x="175" y="643"/>
                  </a:cubicBezTo>
                  <a:cubicBezTo>
                    <a:pt x="175" y="644"/>
                    <a:pt x="175" y="644"/>
                    <a:pt x="175" y="644"/>
                  </a:cubicBezTo>
                  <a:cubicBezTo>
                    <a:pt x="176" y="644"/>
                    <a:pt x="176" y="644"/>
                    <a:pt x="176" y="644"/>
                  </a:cubicBezTo>
                  <a:cubicBezTo>
                    <a:pt x="176" y="644"/>
                    <a:pt x="176" y="644"/>
                    <a:pt x="176" y="644"/>
                  </a:cubicBezTo>
                  <a:cubicBezTo>
                    <a:pt x="176" y="644"/>
                    <a:pt x="176" y="644"/>
                    <a:pt x="176" y="644"/>
                  </a:cubicBezTo>
                  <a:cubicBezTo>
                    <a:pt x="176" y="645"/>
                    <a:pt x="176" y="645"/>
                    <a:pt x="176" y="645"/>
                  </a:cubicBezTo>
                  <a:cubicBezTo>
                    <a:pt x="177" y="645"/>
                    <a:pt x="177" y="645"/>
                    <a:pt x="177" y="645"/>
                  </a:cubicBezTo>
                  <a:cubicBezTo>
                    <a:pt x="177" y="645"/>
                    <a:pt x="177" y="645"/>
                    <a:pt x="177" y="645"/>
                  </a:cubicBezTo>
                  <a:cubicBezTo>
                    <a:pt x="177" y="645"/>
                    <a:pt x="177" y="645"/>
                    <a:pt x="177" y="645"/>
                  </a:cubicBezTo>
                  <a:cubicBezTo>
                    <a:pt x="176" y="645"/>
                    <a:pt x="176" y="645"/>
                    <a:pt x="176" y="645"/>
                  </a:cubicBezTo>
                  <a:cubicBezTo>
                    <a:pt x="176" y="645"/>
                    <a:pt x="176" y="645"/>
                    <a:pt x="176" y="645"/>
                  </a:cubicBezTo>
                  <a:cubicBezTo>
                    <a:pt x="176" y="645"/>
                    <a:pt x="176" y="645"/>
                    <a:pt x="176" y="645"/>
                  </a:cubicBezTo>
                  <a:cubicBezTo>
                    <a:pt x="175" y="646"/>
                    <a:pt x="175" y="646"/>
                    <a:pt x="175" y="646"/>
                  </a:cubicBezTo>
                  <a:cubicBezTo>
                    <a:pt x="176" y="646"/>
                    <a:pt x="176" y="646"/>
                    <a:pt x="176" y="646"/>
                  </a:cubicBezTo>
                  <a:cubicBezTo>
                    <a:pt x="176" y="646"/>
                    <a:pt x="176" y="646"/>
                    <a:pt x="176" y="646"/>
                  </a:cubicBezTo>
                  <a:cubicBezTo>
                    <a:pt x="176" y="646"/>
                    <a:pt x="176" y="646"/>
                    <a:pt x="176" y="646"/>
                  </a:cubicBezTo>
                  <a:cubicBezTo>
                    <a:pt x="177" y="646"/>
                    <a:pt x="177" y="646"/>
                    <a:pt x="177" y="646"/>
                  </a:cubicBezTo>
                  <a:cubicBezTo>
                    <a:pt x="177" y="646"/>
                    <a:pt x="177" y="646"/>
                    <a:pt x="177" y="646"/>
                  </a:cubicBezTo>
                  <a:cubicBezTo>
                    <a:pt x="177" y="647"/>
                    <a:pt x="177" y="647"/>
                    <a:pt x="177" y="647"/>
                  </a:cubicBezTo>
                  <a:cubicBezTo>
                    <a:pt x="178" y="647"/>
                    <a:pt x="178" y="647"/>
                    <a:pt x="178" y="647"/>
                  </a:cubicBezTo>
                  <a:cubicBezTo>
                    <a:pt x="178" y="647"/>
                    <a:pt x="178" y="647"/>
                    <a:pt x="178" y="647"/>
                  </a:cubicBezTo>
                  <a:cubicBezTo>
                    <a:pt x="178" y="647"/>
                    <a:pt x="178" y="647"/>
                    <a:pt x="178" y="647"/>
                  </a:cubicBezTo>
                  <a:cubicBezTo>
                    <a:pt x="178" y="647"/>
                    <a:pt x="178" y="647"/>
                    <a:pt x="178" y="647"/>
                  </a:cubicBezTo>
                  <a:cubicBezTo>
                    <a:pt x="179" y="647"/>
                    <a:pt x="179" y="647"/>
                    <a:pt x="179" y="647"/>
                  </a:cubicBezTo>
                  <a:cubicBezTo>
                    <a:pt x="178" y="648"/>
                    <a:pt x="178" y="648"/>
                    <a:pt x="178" y="648"/>
                  </a:cubicBezTo>
                  <a:cubicBezTo>
                    <a:pt x="178" y="648"/>
                    <a:pt x="178" y="648"/>
                    <a:pt x="178" y="648"/>
                  </a:cubicBezTo>
                  <a:cubicBezTo>
                    <a:pt x="177" y="647"/>
                    <a:pt x="177" y="647"/>
                    <a:pt x="177" y="647"/>
                  </a:cubicBezTo>
                  <a:cubicBezTo>
                    <a:pt x="176" y="647"/>
                    <a:pt x="176" y="647"/>
                    <a:pt x="176" y="647"/>
                  </a:cubicBezTo>
                  <a:cubicBezTo>
                    <a:pt x="177" y="648"/>
                    <a:pt x="177" y="648"/>
                    <a:pt x="177" y="648"/>
                  </a:cubicBezTo>
                  <a:cubicBezTo>
                    <a:pt x="178" y="649"/>
                    <a:pt x="178" y="649"/>
                    <a:pt x="178" y="649"/>
                  </a:cubicBezTo>
                  <a:cubicBezTo>
                    <a:pt x="178" y="649"/>
                    <a:pt x="178" y="649"/>
                    <a:pt x="178" y="649"/>
                  </a:cubicBezTo>
                  <a:cubicBezTo>
                    <a:pt x="179" y="649"/>
                    <a:pt x="179" y="649"/>
                    <a:pt x="179" y="649"/>
                  </a:cubicBezTo>
                  <a:cubicBezTo>
                    <a:pt x="179" y="649"/>
                    <a:pt x="179" y="649"/>
                    <a:pt x="179" y="649"/>
                  </a:cubicBezTo>
                  <a:cubicBezTo>
                    <a:pt x="180" y="650"/>
                    <a:pt x="180" y="650"/>
                    <a:pt x="180" y="650"/>
                  </a:cubicBezTo>
                  <a:cubicBezTo>
                    <a:pt x="180" y="650"/>
                    <a:pt x="180" y="650"/>
                    <a:pt x="180" y="650"/>
                  </a:cubicBezTo>
                  <a:cubicBezTo>
                    <a:pt x="179" y="650"/>
                    <a:pt x="179" y="650"/>
                    <a:pt x="179" y="650"/>
                  </a:cubicBezTo>
                  <a:cubicBezTo>
                    <a:pt x="179" y="650"/>
                    <a:pt x="179" y="650"/>
                    <a:pt x="179" y="650"/>
                  </a:cubicBezTo>
                  <a:cubicBezTo>
                    <a:pt x="179" y="650"/>
                    <a:pt x="179" y="650"/>
                    <a:pt x="179" y="650"/>
                  </a:cubicBezTo>
                  <a:cubicBezTo>
                    <a:pt x="180" y="650"/>
                    <a:pt x="180" y="650"/>
                    <a:pt x="180" y="650"/>
                  </a:cubicBezTo>
                  <a:cubicBezTo>
                    <a:pt x="180" y="651"/>
                    <a:pt x="180" y="651"/>
                    <a:pt x="180" y="651"/>
                  </a:cubicBezTo>
                  <a:cubicBezTo>
                    <a:pt x="180" y="651"/>
                    <a:pt x="180" y="651"/>
                    <a:pt x="180" y="651"/>
                  </a:cubicBezTo>
                  <a:cubicBezTo>
                    <a:pt x="180" y="651"/>
                    <a:pt x="180" y="651"/>
                    <a:pt x="180" y="651"/>
                  </a:cubicBezTo>
                  <a:cubicBezTo>
                    <a:pt x="180" y="652"/>
                    <a:pt x="180" y="652"/>
                    <a:pt x="180" y="652"/>
                  </a:cubicBezTo>
                  <a:cubicBezTo>
                    <a:pt x="181" y="652"/>
                    <a:pt x="181" y="652"/>
                    <a:pt x="181" y="652"/>
                  </a:cubicBezTo>
                  <a:cubicBezTo>
                    <a:pt x="181" y="652"/>
                    <a:pt x="181" y="652"/>
                    <a:pt x="181" y="652"/>
                  </a:cubicBezTo>
                  <a:cubicBezTo>
                    <a:pt x="181" y="653"/>
                    <a:pt x="181" y="653"/>
                    <a:pt x="181" y="653"/>
                  </a:cubicBezTo>
                  <a:cubicBezTo>
                    <a:pt x="181" y="652"/>
                    <a:pt x="181" y="652"/>
                    <a:pt x="181" y="652"/>
                  </a:cubicBezTo>
                  <a:cubicBezTo>
                    <a:pt x="181" y="653"/>
                    <a:pt x="181" y="653"/>
                    <a:pt x="181" y="653"/>
                  </a:cubicBezTo>
                  <a:cubicBezTo>
                    <a:pt x="182" y="653"/>
                    <a:pt x="182" y="653"/>
                    <a:pt x="182" y="653"/>
                  </a:cubicBezTo>
                  <a:cubicBezTo>
                    <a:pt x="182" y="653"/>
                    <a:pt x="182" y="653"/>
                    <a:pt x="182" y="653"/>
                  </a:cubicBezTo>
                  <a:cubicBezTo>
                    <a:pt x="182" y="653"/>
                    <a:pt x="182" y="653"/>
                    <a:pt x="182" y="653"/>
                  </a:cubicBezTo>
                  <a:cubicBezTo>
                    <a:pt x="182" y="652"/>
                    <a:pt x="182" y="652"/>
                    <a:pt x="182" y="652"/>
                  </a:cubicBezTo>
                  <a:cubicBezTo>
                    <a:pt x="182" y="653"/>
                    <a:pt x="182" y="653"/>
                    <a:pt x="182" y="653"/>
                  </a:cubicBezTo>
                  <a:cubicBezTo>
                    <a:pt x="183" y="653"/>
                    <a:pt x="183" y="653"/>
                    <a:pt x="183" y="653"/>
                  </a:cubicBezTo>
                  <a:cubicBezTo>
                    <a:pt x="183" y="653"/>
                    <a:pt x="183" y="653"/>
                    <a:pt x="183" y="653"/>
                  </a:cubicBezTo>
                  <a:cubicBezTo>
                    <a:pt x="183" y="653"/>
                    <a:pt x="183" y="653"/>
                    <a:pt x="183" y="653"/>
                  </a:cubicBezTo>
                  <a:cubicBezTo>
                    <a:pt x="183" y="653"/>
                    <a:pt x="183" y="653"/>
                    <a:pt x="183" y="653"/>
                  </a:cubicBezTo>
                  <a:cubicBezTo>
                    <a:pt x="183" y="654"/>
                    <a:pt x="183" y="654"/>
                    <a:pt x="183" y="654"/>
                  </a:cubicBezTo>
                  <a:cubicBezTo>
                    <a:pt x="183" y="654"/>
                    <a:pt x="183" y="654"/>
                    <a:pt x="183" y="654"/>
                  </a:cubicBezTo>
                  <a:cubicBezTo>
                    <a:pt x="183" y="653"/>
                    <a:pt x="183" y="653"/>
                    <a:pt x="183" y="653"/>
                  </a:cubicBezTo>
                  <a:cubicBezTo>
                    <a:pt x="183" y="654"/>
                    <a:pt x="183" y="654"/>
                    <a:pt x="183" y="654"/>
                  </a:cubicBezTo>
                  <a:cubicBezTo>
                    <a:pt x="184" y="654"/>
                    <a:pt x="184" y="654"/>
                    <a:pt x="184" y="654"/>
                  </a:cubicBezTo>
                  <a:cubicBezTo>
                    <a:pt x="184" y="654"/>
                    <a:pt x="184" y="654"/>
                    <a:pt x="184" y="654"/>
                  </a:cubicBezTo>
                  <a:cubicBezTo>
                    <a:pt x="185" y="654"/>
                    <a:pt x="185" y="654"/>
                    <a:pt x="185" y="654"/>
                  </a:cubicBezTo>
                  <a:cubicBezTo>
                    <a:pt x="185" y="654"/>
                    <a:pt x="185" y="654"/>
                    <a:pt x="185" y="654"/>
                  </a:cubicBezTo>
                  <a:cubicBezTo>
                    <a:pt x="186" y="654"/>
                    <a:pt x="186" y="654"/>
                    <a:pt x="186" y="654"/>
                  </a:cubicBezTo>
                  <a:cubicBezTo>
                    <a:pt x="186" y="654"/>
                    <a:pt x="186" y="654"/>
                    <a:pt x="186" y="654"/>
                  </a:cubicBezTo>
                  <a:cubicBezTo>
                    <a:pt x="186" y="654"/>
                    <a:pt x="186" y="654"/>
                    <a:pt x="186" y="654"/>
                  </a:cubicBezTo>
                  <a:cubicBezTo>
                    <a:pt x="187" y="654"/>
                    <a:pt x="187" y="654"/>
                    <a:pt x="187" y="654"/>
                  </a:cubicBezTo>
                  <a:cubicBezTo>
                    <a:pt x="187" y="655"/>
                    <a:pt x="187" y="655"/>
                    <a:pt x="187" y="655"/>
                  </a:cubicBezTo>
                  <a:cubicBezTo>
                    <a:pt x="187" y="654"/>
                    <a:pt x="187" y="654"/>
                    <a:pt x="187" y="654"/>
                  </a:cubicBezTo>
                  <a:cubicBezTo>
                    <a:pt x="188" y="655"/>
                    <a:pt x="188" y="655"/>
                    <a:pt x="188" y="655"/>
                  </a:cubicBezTo>
                  <a:cubicBezTo>
                    <a:pt x="188" y="655"/>
                    <a:pt x="188" y="655"/>
                    <a:pt x="188" y="655"/>
                  </a:cubicBezTo>
                  <a:cubicBezTo>
                    <a:pt x="188" y="655"/>
                    <a:pt x="188" y="655"/>
                    <a:pt x="188" y="655"/>
                  </a:cubicBezTo>
                  <a:cubicBezTo>
                    <a:pt x="189" y="655"/>
                    <a:pt x="189" y="655"/>
                    <a:pt x="189" y="655"/>
                  </a:cubicBezTo>
                  <a:cubicBezTo>
                    <a:pt x="188" y="655"/>
                    <a:pt x="188" y="655"/>
                    <a:pt x="188" y="655"/>
                  </a:cubicBezTo>
                  <a:cubicBezTo>
                    <a:pt x="188" y="656"/>
                    <a:pt x="188" y="656"/>
                    <a:pt x="188" y="656"/>
                  </a:cubicBezTo>
                  <a:cubicBezTo>
                    <a:pt x="190" y="656"/>
                    <a:pt x="190" y="656"/>
                    <a:pt x="190" y="656"/>
                  </a:cubicBezTo>
                  <a:cubicBezTo>
                    <a:pt x="191" y="656"/>
                    <a:pt x="191" y="656"/>
                    <a:pt x="191" y="656"/>
                  </a:cubicBezTo>
                  <a:cubicBezTo>
                    <a:pt x="191" y="657"/>
                    <a:pt x="191" y="657"/>
                    <a:pt x="191" y="657"/>
                  </a:cubicBezTo>
                  <a:cubicBezTo>
                    <a:pt x="191" y="657"/>
                    <a:pt x="191" y="657"/>
                    <a:pt x="191" y="657"/>
                  </a:cubicBezTo>
                  <a:cubicBezTo>
                    <a:pt x="190" y="657"/>
                    <a:pt x="190" y="657"/>
                    <a:pt x="190" y="657"/>
                  </a:cubicBezTo>
                  <a:cubicBezTo>
                    <a:pt x="189" y="657"/>
                    <a:pt x="189" y="657"/>
                    <a:pt x="189" y="657"/>
                  </a:cubicBezTo>
                  <a:cubicBezTo>
                    <a:pt x="189" y="657"/>
                    <a:pt x="189" y="657"/>
                    <a:pt x="189" y="657"/>
                  </a:cubicBezTo>
                  <a:cubicBezTo>
                    <a:pt x="189" y="656"/>
                    <a:pt x="189" y="656"/>
                    <a:pt x="189" y="656"/>
                  </a:cubicBezTo>
                  <a:cubicBezTo>
                    <a:pt x="188" y="657"/>
                    <a:pt x="188" y="657"/>
                    <a:pt x="188" y="657"/>
                  </a:cubicBezTo>
                  <a:cubicBezTo>
                    <a:pt x="188" y="657"/>
                    <a:pt x="188" y="657"/>
                    <a:pt x="188" y="657"/>
                  </a:cubicBezTo>
                  <a:cubicBezTo>
                    <a:pt x="189" y="658"/>
                    <a:pt x="189" y="658"/>
                    <a:pt x="189" y="658"/>
                  </a:cubicBezTo>
                  <a:cubicBezTo>
                    <a:pt x="190" y="658"/>
                    <a:pt x="190" y="658"/>
                    <a:pt x="190" y="658"/>
                  </a:cubicBezTo>
                  <a:cubicBezTo>
                    <a:pt x="191" y="658"/>
                    <a:pt x="191" y="658"/>
                    <a:pt x="191" y="658"/>
                  </a:cubicBezTo>
                  <a:cubicBezTo>
                    <a:pt x="192" y="658"/>
                    <a:pt x="192" y="658"/>
                    <a:pt x="192" y="658"/>
                  </a:cubicBezTo>
                  <a:cubicBezTo>
                    <a:pt x="192" y="658"/>
                    <a:pt x="192" y="658"/>
                    <a:pt x="192" y="658"/>
                  </a:cubicBezTo>
                  <a:cubicBezTo>
                    <a:pt x="193" y="658"/>
                    <a:pt x="193" y="658"/>
                    <a:pt x="193" y="658"/>
                  </a:cubicBezTo>
                  <a:cubicBezTo>
                    <a:pt x="193" y="658"/>
                    <a:pt x="193" y="658"/>
                    <a:pt x="193" y="658"/>
                  </a:cubicBezTo>
                  <a:cubicBezTo>
                    <a:pt x="192" y="659"/>
                    <a:pt x="192" y="659"/>
                    <a:pt x="192" y="659"/>
                  </a:cubicBezTo>
                  <a:cubicBezTo>
                    <a:pt x="192" y="659"/>
                    <a:pt x="192" y="659"/>
                    <a:pt x="192" y="659"/>
                  </a:cubicBezTo>
                  <a:cubicBezTo>
                    <a:pt x="192" y="659"/>
                    <a:pt x="192" y="659"/>
                    <a:pt x="192" y="659"/>
                  </a:cubicBezTo>
                  <a:cubicBezTo>
                    <a:pt x="191" y="660"/>
                    <a:pt x="191" y="660"/>
                    <a:pt x="191" y="660"/>
                  </a:cubicBezTo>
                  <a:cubicBezTo>
                    <a:pt x="192" y="660"/>
                    <a:pt x="192" y="660"/>
                    <a:pt x="192" y="660"/>
                  </a:cubicBezTo>
                  <a:cubicBezTo>
                    <a:pt x="193" y="661"/>
                    <a:pt x="193" y="661"/>
                    <a:pt x="193" y="661"/>
                  </a:cubicBezTo>
                  <a:cubicBezTo>
                    <a:pt x="193" y="661"/>
                    <a:pt x="193" y="661"/>
                    <a:pt x="193" y="661"/>
                  </a:cubicBezTo>
                  <a:cubicBezTo>
                    <a:pt x="193" y="661"/>
                    <a:pt x="193" y="661"/>
                    <a:pt x="193" y="661"/>
                  </a:cubicBezTo>
                  <a:cubicBezTo>
                    <a:pt x="194" y="661"/>
                    <a:pt x="194" y="661"/>
                    <a:pt x="194" y="661"/>
                  </a:cubicBezTo>
                  <a:cubicBezTo>
                    <a:pt x="194" y="661"/>
                    <a:pt x="194" y="661"/>
                    <a:pt x="194" y="661"/>
                  </a:cubicBezTo>
                  <a:cubicBezTo>
                    <a:pt x="194" y="661"/>
                    <a:pt x="194" y="661"/>
                    <a:pt x="194" y="661"/>
                  </a:cubicBezTo>
                  <a:cubicBezTo>
                    <a:pt x="194" y="660"/>
                    <a:pt x="194" y="660"/>
                    <a:pt x="194" y="660"/>
                  </a:cubicBezTo>
                  <a:cubicBezTo>
                    <a:pt x="194" y="660"/>
                    <a:pt x="194" y="660"/>
                    <a:pt x="194" y="660"/>
                  </a:cubicBezTo>
                  <a:cubicBezTo>
                    <a:pt x="193" y="660"/>
                    <a:pt x="193" y="660"/>
                    <a:pt x="193" y="660"/>
                  </a:cubicBezTo>
                  <a:cubicBezTo>
                    <a:pt x="193" y="660"/>
                    <a:pt x="193" y="660"/>
                    <a:pt x="193" y="660"/>
                  </a:cubicBezTo>
                  <a:cubicBezTo>
                    <a:pt x="194" y="660"/>
                    <a:pt x="194" y="660"/>
                    <a:pt x="194" y="660"/>
                  </a:cubicBezTo>
                  <a:cubicBezTo>
                    <a:pt x="195" y="660"/>
                    <a:pt x="195" y="660"/>
                    <a:pt x="195" y="660"/>
                  </a:cubicBezTo>
                  <a:cubicBezTo>
                    <a:pt x="195" y="659"/>
                    <a:pt x="195" y="659"/>
                    <a:pt x="195" y="659"/>
                  </a:cubicBezTo>
                  <a:cubicBezTo>
                    <a:pt x="195" y="659"/>
                    <a:pt x="195" y="659"/>
                    <a:pt x="195" y="659"/>
                  </a:cubicBezTo>
                  <a:cubicBezTo>
                    <a:pt x="195" y="659"/>
                    <a:pt x="195" y="659"/>
                    <a:pt x="195" y="659"/>
                  </a:cubicBezTo>
                  <a:cubicBezTo>
                    <a:pt x="196" y="660"/>
                    <a:pt x="196" y="660"/>
                    <a:pt x="196" y="660"/>
                  </a:cubicBezTo>
                  <a:cubicBezTo>
                    <a:pt x="196" y="660"/>
                    <a:pt x="196" y="660"/>
                    <a:pt x="196" y="660"/>
                  </a:cubicBezTo>
                  <a:cubicBezTo>
                    <a:pt x="196" y="661"/>
                    <a:pt x="196" y="661"/>
                    <a:pt x="196" y="661"/>
                  </a:cubicBezTo>
                  <a:cubicBezTo>
                    <a:pt x="196" y="661"/>
                    <a:pt x="196" y="661"/>
                    <a:pt x="196" y="661"/>
                  </a:cubicBezTo>
                  <a:cubicBezTo>
                    <a:pt x="196" y="661"/>
                    <a:pt x="196" y="661"/>
                    <a:pt x="196" y="661"/>
                  </a:cubicBezTo>
                  <a:cubicBezTo>
                    <a:pt x="196" y="661"/>
                    <a:pt x="196" y="661"/>
                    <a:pt x="196" y="661"/>
                  </a:cubicBezTo>
                  <a:cubicBezTo>
                    <a:pt x="196" y="662"/>
                    <a:pt x="196" y="662"/>
                    <a:pt x="196" y="662"/>
                  </a:cubicBezTo>
                  <a:cubicBezTo>
                    <a:pt x="196" y="662"/>
                    <a:pt x="196" y="662"/>
                    <a:pt x="196" y="662"/>
                  </a:cubicBezTo>
                  <a:cubicBezTo>
                    <a:pt x="197" y="662"/>
                    <a:pt x="197" y="662"/>
                    <a:pt x="197" y="662"/>
                  </a:cubicBezTo>
                  <a:cubicBezTo>
                    <a:pt x="197" y="663"/>
                    <a:pt x="197" y="663"/>
                    <a:pt x="197" y="663"/>
                  </a:cubicBezTo>
                  <a:cubicBezTo>
                    <a:pt x="197" y="663"/>
                    <a:pt x="197" y="663"/>
                    <a:pt x="197" y="663"/>
                  </a:cubicBezTo>
                  <a:cubicBezTo>
                    <a:pt x="197" y="663"/>
                    <a:pt x="197" y="663"/>
                    <a:pt x="197" y="663"/>
                  </a:cubicBezTo>
                  <a:cubicBezTo>
                    <a:pt x="199" y="664"/>
                    <a:pt x="199" y="664"/>
                    <a:pt x="199" y="664"/>
                  </a:cubicBezTo>
                  <a:cubicBezTo>
                    <a:pt x="199" y="664"/>
                    <a:pt x="199" y="664"/>
                    <a:pt x="199" y="664"/>
                  </a:cubicBezTo>
                  <a:cubicBezTo>
                    <a:pt x="199" y="663"/>
                    <a:pt x="199" y="663"/>
                    <a:pt x="199" y="663"/>
                  </a:cubicBezTo>
                  <a:cubicBezTo>
                    <a:pt x="199" y="663"/>
                    <a:pt x="199" y="663"/>
                    <a:pt x="199" y="663"/>
                  </a:cubicBezTo>
                  <a:cubicBezTo>
                    <a:pt x="200" y="664"/>
                    <a:pt x="200" y="664"/>
                    <a:pt x="200" y="664"/>
                  </a:cubicBezTo>
                  <a:cubicBezTo>
                    <a:pt x="200" y="664"/>
                    <a:pt x="200" y="664"/>
                    <a:pt x="200" y="664"/>
                  </a:cubicBezTo>
                  <a:cubicBezTo>
                    <a:pt x="200" y="664"/>
                    <a:pt x="200" y="664"/>
                    <a:pt x="200" y="664"/>
                  </a:cubicBezTo>
                  <a:cubicBezTo>
                    <a:pt x="200" y="663"/>
                    <a:pt x="200" y="663"/>
                    <a:pt x="200" y="663"/>
                  </a:cubicBezTo>
                  <a:cubicBezTo>
                    <a:pt x="200" y="663"/>
                    <a:pt x="200" y="663"/>
                    <a:pt x="200" y="663"/>
                  </a:cubicBezTo>
                  <a:cubicBezTo>
                    <a:pt x="201" y="662"/>
                    <a:pt x="201" y="662"/>
                    <a:pt x="201" y="662"/>
                  </a:cubicBezTo>
                  <a:cubicBezTo>
                    <a:pt x="201" y="662"/>
                    <a:pt x="201" y="662"/>
                    <a:pt x="201" y="662"/>
                  </a:cubicBezTo>
                  <a:cubicBezTo>
                    <a:pt x="201" y="663"/>
                    <a:pt x="201" y="663"/>
                    <a:pt x="201" y="663"/>
                  </a:cubicBezTo>
                  <a:cubicBezTo>
                    <a:pt x="201" y="663"/>
                    <a:pt x="201" y="663"/>
                    <a:pt x="201" y="663"/>
                  </a:cubicBezTo>
                  <a:cubicBezTo>
                    <a:pt x="201" y="663"/>
                    <a:pt x="201" y="663"/>
                    <a:pt x="201" y="663"/>
                  </a:cubicBezTo>
                  <a:cubicBezTo>
                    <a:pt x="201" y="664"/>
                    <a:pt x="201" y="664"/>
                    <a:pt x="201" y="664"/>
                  </a:cubicBezTo>
                  <a:cubicBezTo>
                    <a:pt x="200" y="663"/>
                    <a:pt x="200" y="663"/>
                    <a:pt x="200" y="663"/>
                  </a:cubicBezTo>
                  <a:cubicBezTo>
                    <a:pt x="200" y="664"/>
                    <a:pt x="200" y="664"/>
                    <a:pt x="200" y="664"/>
                  </a:cubicBezTo>
                  <a:cubicBezTo>
                    <a:pt x="201" y="664"/>
                    <a:pt x="201" y="664"/>
                    <a:pt x="201" y="664"/>
                  </a:cubicBezTo>
                  <a:cubicBezTo>
                    <a:pt x="201" y="665"/>
                    <a:pt x="201" y="665"/>
                    <a:pt x="201" y="665"/>
                  </a:cubicBezTo>
                  <a:cubicBezTo>
                    <a:pt x="201" y="665"/>
                    <a:pt x="201" y="665"/>
                    <a:pt x="201" y="665"/>
                  </a:cubicBezTo>
                  <a:cubicBezTo>
                    <a:pt x="201" y="665"/>
                    <a:pt x="201" y="665"/>
                    <a:pt x="201" y="665"/>
                  </a:cubicBezTo>
                  <a:cubicBezTo>
                    <a:pt x="201" y="666"/>
                    <a:pt x="201" y="666"/>
                    <a:pt x="201" y="666"/>
                  </a:cubicBezTo>
                  <a:cubicBezTo>
                    <a:pt x="201" y="666"/>
                    <a:pt x="201" y="666"/>
                    <a:pt x="201" y="666"/>
                  </a:cubicBezTo>
                  <a:cubicBezTo>
                    <a:pt x="201" y="666"/>
                    <a:pt x="201" y="666"/>
                    <a:pt x="201" y="666"/>
                  </a:cubicBezTo>
                  <a:cubicBezTo>
                    <a:pt x="201" y="666"/>
                    <a:pt x="201" y="666"/>
                    <a:pt x="201" y="666"/>
                  </a:cubicBezTo>
                  <a:cubicBezTo>
                    <a:pt x="202" y="666"/>
                    <a:pt x="202" y="666"/>
                    <a:pt x="202" y="666"/>
                  </a:cubicBezTo>
                  <a:cubicBezTo>
                    <a:pt x="203" y="666"/>
                    <a:pt x="203" y="666"/>
                    <a:pt x="203" y="666"/>
                  </a:cubicBezTo>
                  <a:cubicBezTo>
                    <a:pt x="203" y="666"/>
                    <a:pt x="203" y="666"/>
                    <a:pt x="203" y="666"/>
                  </a:cubicBezTo>
                  <a:cubicBezTo>
                    <a:pt x="203" y="666"/>
                    <a:pt x="203" y="666"/>
                    <a:pt x="203" y="666"/>
                  </a:cubicBezTo>
                  <a:cubicBezTo>
                    <a:pt x="203" y="667"/>
                    <a:pt x="203" y="667"/>
                    <a:pt x="203" y="667"/>
                  </a:cubicBezTo>
                  <a:cubicBezTo>
                    <a:pt x="204" y="667"/>
                    <a:pt x="204" y="667"/>
                    <a:pt x="204" y="667"/>
                  </a:cubicBezTo>
                  <a:cubicBezTo>
                    <a:pt x="204" y="667"/>
                    <a:pt x="204" y="667"/>
                    <a:pt x="204" y="667"/>
                  </a:cubicBezTo>
                  <a:cubicBezTo>
                    <a:pt x="204" y="667"/>
                    <a:pt x="204" y="667"/>
                    <a:pt x="204" y="667"/>
                  </a:cubicBezTo>
                  <a:cubicBezTo>
                    <a:pt x="204" y="667"/>
                    <a:pt x="204" y="667"/>
                    <a:pt x="204" y="667"/>
                  </a:cubicBezTo>
                  <a:cubicBezTo>
                    <a:pt x="205" y="667"/>
                    <a:pt x="205" y="667"/>
                    <a:pt x="205" y="667"/>
                  </a:cubicBezTo>
                  <a:cubicBezTo>
                    <a:pt x="205" y="667"/>
                    <a:pt x="205" y="667"/>
                    <a:pt x="205" y="667"/>
                  </a:cubicBezTo>
                  <a:cubicBezTo>
                    <a:pt x="205" y="668"/>
                    <a:pt x="205" y="668"/>
                    <a:pt x="205" y="668"/>
                  </a:cubicBezTo>
                  <a:cubicBezTo>
                    <a:pt x="205" y="667"/>
                    <a:pt x="205" y="667"/>
                    <a:pt x="205" y="667"/>
                  </a:cubicBezTo>
                  <a:cubicBezTo>
                    <a:pt x="204" y="667"/>
                    <a:pt x="204" y="667"/>
                    <a:pt x="204" y="667"/>
                  </a:cubicBezTo>
                  <a:cubicBezTo>
                    <a:pt x="204" y="667"/>
                    <a:pt x="204" y="667"/>
                    <a:pt x="204" y="667"/>
                  </a:cubicBezTo>
                  <a:cubicBezTo>
                    <a:pt x="204" y="668"/>
                    <a:pt x="204" y="668"/>
                    <a:pt x="204" y="668"/>
                  </a:cubicBezTo>
                  <a:cubicBezTo>
                    <a:pt x="203" y="668"/>
                    <a:pt x="203" y="668"/>
                    <a:pt x="203" y="668"/>
                  </a:cubicBezTo>
                  <a:cubicBezTo>
                    <a:pt x="204" y="668"/>
                    <a:pt x="204" y="668"/>
                    <a:pt x="204" y="668"/>
                  </a:cubicBezTo>
                  <a:cubicBezTo>
                    <a:pt x="204" y="668"/>
                    <a:pt x="204" y="668"/>
                    <a:pt x="204" y="668"/>
                  </a:cubicBezTo>
                  <a:cubicBezTo>
                    <a:pt x="204" y="668"/>
                    <a:pt x="204" y="668"/>
                    <a:pt x="204" y="668"/>
                  </a:cubicBezTo>
                  <a:cubicBezTo>
                    <a:pt x="205" y="668"/>
                    <a:pt x="205" y="668"/>
                    <a:pt x="205" y="668"/>
                  </a:cubicBezTo>
                  <a:cubicBezTo>
                    <a:pt x="205" y="669"/>
                    <a:pt x="205" y="669"/>
                    <a:pt x="205" y="669"/>
                  </a:cubicBezTo>
                  <a:cubicBezTo>
                    <a:pt x="205" y="669"/>
                    <a:pt x="205" y="669"/>
                    <a:pt x="205" y="669"/>
                  </a:cubicBezTo>
                  <a:cubicBezTo>
                    <a:pt x="205" y="668"/>
                    <a:pt x="205" y="668"/>
                    <a:pt x="205" y="668"/>
                  </a:cubicBezTo>
                  <a:cubicBezTo>
                    <a:pt x="205" y="668"/>
                    <a:pt x="205" y="668"/>
                    <a:pt x="205" y="668"/>
                  </a:cubicBezTo>
                  <a:cubicBezTo>
                    <a:pt x="205" y="668"/>
                    <a:pt x="205" y="668"/>
                    <a:pt x="205" y="668"/>
                  </a:cubicBezTo>
                  <a:cubicBezTo>
                    <a:pt x="206" y="668"/>
                    <a:pt x="206" y="668"/>
                    <a:pt x="206" y="668"/>
                  </a:cubicBezTo>
                  <a:cubicBezTo>
                    <a:pt x="206" y="669"/>
                    <a:pt x="206" y="669"/>
                    <a:pt x="206" y="669"/>
                  </a:cubicBezTo>
                  <a:cubicBezTo>
                    <a:pt x="206" y="669"/>
                    <a:pt x="206" y="669"/>
                    <a:pt x="206" y="669"/>
                  </a:cubicBezTo>
                  <a:cubicBezTo>
                    <a:pt x="206" y="670"/>
                    <a:pt x="206" y="670"/>
                    <a:pt x="206" y="670"/>
                  </a:cubicBezTo>
                  <a:cubicBezTo>
                    <a:pt x="207" y="670"/>
                    <a:pt x="207" y="670"/>
                    <a:pt x="207" y="670"/>
                  </a:cubicBezTo>
                  <a:cubicBezTo>
                    <a:pt x="208" y="670"/>
                    <a:pt x="208" y="670"/>
                    <a:pt x="208" y="670"/>
                  </a:cubicBezTo>
                  <a:cubicBezTo>
                    <a:pt x="208" y="669"/>
                    <a:pt x="208" y="669"/>
                    <a:pt x="208" y="669"/>
                  </a:cubicBezTo>
                  <a:cubicBezTo>
                    <a:pt x="208" y="669"/>
                    <a:pt x="208" y="669"/>
                    <a:pt x="208" y="669"/>
                  </a:cubicBezTo>
                  <a:cubicBezTo>
                    <a:pt x="208" y="669"/>
                    <a:pt x="208" y="669"/>
                    <a:pt x="208" y="669"/>
                  </a:cubicBezTo>
                  <a:cubicBezTo>
                    <a:pt x="208" y="669"/>
                    <a:pt x="208" y="669"/>
                    <a:pt x="208" y="669"/>
                  </a:cubicBezTo>
                  <a:cubicBezTo>
                    <a:pt x="208" y="669"/>
                    <a:pt x="208" y="669"/>
                    <a:pt x="208" y="669"/>
                  </a:cubicBezTo>
                  <a:cubicBezTo>
                    <a:pt x="208" y="668"/>
                    <a:pt x="208" y="668"/>
                    <a:pt x="208" y="668"/>
                  </a:cubicBezTo>
                  <a:cubicBezTo>
                    <a:pt x="207" y="668"/>
                    <a:pt x="207" y="668"/>
                    <a:pt x="207" y="668"/>
                  </a:cubicBezTo>
                  <a:cubicBezTo>
                    <a:pt x="207" y="668"/>
                    <a:pt x="207" y="668"/>
                    <a:pt x="207" y="668"/>
                  </a:cubicBezTo>
                  <a:cubicBezTo>
                    <a:pt x="208" y="668"/>
                    <a:pt x="208" y="668"/>
                    <a:pt x="208" y="668"/>
                  </a:cubicBezTo>
                  <a:cubicBezTo>
                    <a:pt x="208" y="668"/>
                    <a:pt x="208" y="668"/>
                    <a:pt x="208" y="668"/>
                  </a:cubicBezTo>
                  <a:cubicBezTo>
                    <a:pt x="209" y="668"/>
                    <a:pt x="209" y="668"/>
                    <a:pt x="209" y="668"/>
                  </a:cubicBezTo>
                  <a:cubicBezTo>
                    <a:pt x="209" y="668"/>
                    <a:pt x="209" y="668"/>
                    <a:pt x="209" y="668"/>
                  </a:cubicBezTo>
                  <a:cubicBezTo>
                    <a:pt x="209" y="668"/>
                    <a:pt x="209" y="668"/>
                    <a:pt x="209" y="668"/>
                  </a:cubicBezTo>
                  <a:cubicBezTo>
                    <a:pt x="210" y="668"/>
                    <a:pt x="210" y="668"/>
                    <a:pt x="210" y="668"/>
                  </a:cubicBezTo>
                  <a:cubicBezTo>
                    <a:pt x="210" y="668"/>
                    <a:pt x="210" y="668"/>
                    <a:pt x="210" y="668"/>
                  </a:cubicBezTo>
                  <a:cubicBezTo>
                    <a:pt x="210" y="668"/>
                    <a:pt x="210" y="668"/>
                    <a:pt x="210" y="668"/>
                  </a:cubicBezTo>
                  <a:cubicBezTo>
                    <a:pt x="210" y="668"/>
                    <a:pt x="210" y="668"/>
                    <a:pt x="210" y="668"/>
                  </a:cubicBezTo>
                  <a:cubicBezTo>
                    <a:pt x="211" y="668"/>
                    <a:pt x="211" y="668"/>
                    <a:pt x="211" y="668"/>
                  </a:cubicBezTo>
                  <a:cubicBezTo>
                    <a:pt x="211" y="669"/>
                    <a:pt x="211" y="669"/>
                    <a:pt x="211" y="669"/>
                  </a:cubicBezTo>
                  <a:cubicBezTo>
                    <a:pt x="211" y="669"/>
                    <a:pt x="211" y="669"/>
                    <a:pt x="211" y="669"/>
                  </a:cubicBezTo>
                  <a:cubicBezTo>
                    <a:pt x="212" y="668"/>
                    <a:pt x="212" y="668"/>
                    <a:pt x="212" y="668"/>
                  </a:cubicBezTo>
                  <a:cubicBezTo>
                    <a:pt x="212" y="668"/>
                    <a:pt x="212" y="668"/>
                    <a:pt x="212" y="668"/>
                  </a:cubicBezTo>
                  <a:cubicBezTo>
                    <a:pt x="211" y="667"/>
                    <a:pt x="211" y="667"/>
                    <a:pt x="211" y="667"/>
                  </a:cubicBezTo>
                  <a:cubicBezTo>
                    <a:pt x="211" y="667"/>
                    <a:pt x="211" y="667"/>
                    <a:pt x="211" y="667"/>
                  </a:cubicBezTo>
                  <a:cubicBezTo>
                    <a:pt x="211" y="667"/>
                    <a:pt x="211" y="667"/>
                    <a:pt x="211" y="667"/>
                  </a:cubicBezTo>
                  <a:cubicBezTo>
                    <a:pt x="211" y="667"/>
                    <a:pt x="211" y="667"/>
                    <a:pt x="211" y="667"/>
                  </a:cubicBezTo>
                  <a:cubicBezTo>
                    <a:pt x="212" y="667"/>
                    <a:pt x="212" y="667"/>
                    <a:pt x="212" y="667"/>
                  </a:cubicBezTo>
                  <a:cubicBezTo>
                    <a:pt x="213" y="667"/>
                    <a:pt x="213" y="667"/>
                    <a:pt x="213" y="667"/>
                  </a:cubicBezTo>
                  <a:cubicBezTo>
                    <a:pt x="213" y="667"/>
                    <a:pt x="213" y="667"/>
                    <a:pt x="213" y="667"/>
                  </a:cubicBezTo>
                  <a:cubicBezTo>
                    <a:pt x="213" y="667"/>
                    <a:pt x="213" y="667"/>
                    <a:pt x="213" y="667"/>
                  </a:cubicBezTo>
                  <a:cubicBezTo>
                    <a:pt x="213" y="667"/>
                    <a:pt x="213" y="667"/>
                    <a:pt x="213" y="667"/>
                  </a:cubicBezTo>
                  <a:cubicBezTo>
                    <a:pt x="213" y="668"/>
                    <a:pt x="213" y="668"/>
                    <a:pt x="213" y="668"/>
                  </a:cubicBezTo>
                  <a:cubicBezTo>
                    <a:pt x="213" y="668"/>
                    <a:pt x="213" y="668"/>
                    <a:pt x="213" y="668"/>
                  </a:cubicBezTo>
                  <a:cubicBezTo>
                    <a:pt x="213" y="668"/>
                    <a:pt x="213" y="668"/>
                    <a:pt x="213" y="668"/>
                  </a:cubicBezTo>
                  <a:cubicBezTo>
                    <a:pt x="213" y="669"/>
                    <a:pt x="213" y="669"/>
                    <a:pt x="213" y="669"/>
                  </a:cubicBezTo>
                  <a:cubicBezTo>
                    <a:pt x="213" y="669"/>
                    <a:pt x="213" y="669"/>
                    <a:pt x="213" y="669"/>
                  </a:cubicBezTo>
                  <a:cubicBezTo>
                    <a:pt x="214" y="668"/>
                    <a:pt x="214" y="668"/>
                    <a:pt x="214" y="668"/>
                  </a:cubicBezTo>
                  <a:cubicBezTo>
                    <a:pt x="214" y="669"/>
                    <a:pt x="214" y="669"/>
                    <a:pt x="214" y="669"/>
                  </a:cubicBezTo>
                  <a:cubicBezTo>
                    <a:pt x="215" y="669"/>
                    <a:pt x="215" y="669"/>
                    <a:pt x="215" y="669"/>
                  </a:cubicBezTo>
                  <a:cubicBezTo>
                    <a:pt x="215" y="669"/>
                    <a:pt x="215" y="669"/>
                    <a:pt x="215" y="669"/>
                  </a:cubicBezTo>
                  <a:cubicBezTo>
                    <a:pt x="215" y="669"/>
                    <a:pt x="215" y="669"/>
                    <a:pt x="215" y="669"/>
                  </a:cubicBezTo>
                  <a:cubicBezTo>
                    <a:pt x="215" y="670"/>
                    <a:pt x="215" y="670"/>
                    <a:pt x="215" y="670"/>
                  </a:cubicBezTo>
                  <a:cubicBezTo>
                    <a:pt x="214" y="670"/>
                    <a:pt x="214" y="670"/>
                    <a:pt x="214" y="670"/>
                  </a:cubicBezTo>
                  <a:cubicBezTo>
                    <a:pt x="214" y="670"/>
                    <a:pt x="214" y="670"/>
                    <a:pt x="214" y="670"/>
                  </a:cubicBezTo>
                  <a:cubicBezTo>
                    <a:pt x="214" y="671"/>
                    <a:pt x="214" y="671"/>
                    <a:pt x="214" y="671"/>
                  </a:cubicBezTo>
                  <a:cubicBezTo>
                    <a:pt x="214" y="671"/>
                    <a:pt x="214" y="671"/>
                    <a:pt x="214" y="671"/>
                  </a:cubicBezTo>
                  <a:cubicBezTo>
                    <a:pt x="215" y="671"/>
                    <a:pt x="215" y="671"/>
                    <a:pt x="215" y="671"/>
                  </a:cubicBezTo>
                  <a:cubicBezTo>
                    <a:pt x="215" y="671"/>
                    <a:pt x="215" y="671"/>
                    <a:pt x="215" y="671"/>
                  </a:cubicBezTo>
                  <a:cubicBezTo>
                    <a:pt x="215" y="671"/>
                    <a:pt x="215" y="671"/>
                    <a:pt x="215" y="671"/>
                  </a:cubicBezTo>
                  <a:cubicBezTo>
                    <a:pt x="216" y="671"/>
                    <a:pt x="216" y="671"/>
                    <a:pt x="216" y="671"/>
                  </a:cubicBezTo>
                  <a:cubicBezTo>
                    <a:pt x="216" y="671"/>
                    <a:pt x="216" y="671"/>
                    <a:pt x="216" y="671"/>
                  </a:cubicBezTo>
                  <a:cubicBezTo>
                    <a:pt x="217" y="671"/>
                    <a:pt x="217" y="671"/>
                    <a:pt x="217" y="671"/>
                  </a:cubicBezTo>
                  <a:cubicBezTo>
                    <a:pt x="217" y="671"/>
                    <a:pt x="217" y="671"/>
                    <a:pt x="217" y="671"/>
                  </a:cubicBezTo>
                  <a:cubicBezTo>
                    <a:pt x="217" y="671"/>
                    <a:pt x="217" y="671"/>
                    <a:pt x="217" y="671"/>
                  </a:cubicBezTo>
                  <a:cubicBezTo>
                    <a:pt x="217" y="672"/>
                    <a:pt x="217" y="672"/>
                    <a:pt x="217" y="672"/>
                  </a:cubicBezTo>
                  <a:cubicBezTo>
                    <a:pt x="218" y="672"/>
                    <a:pt x="218" y="672"/>
                    <a:pt x="218" y="672"/>
                  </a:cubicBezTo>
                  <a:cubicBezTo>
                    <a:pt x="219" y="671"/>
                    <a:pt x="219" y="671"/>
                    <a:pt x="219" y="671"/>
                  </a:cubicBezTo>
                  <a:cubicBezTo>
                    <a:pt x="220" y="671"/>
                    <a:pt x="220" y="671"/>
                    <a:pt x="220" y="671"/>
                  </a:cubicBezTo>
                  <a:cubicBezTo>
                    <a:pt x="221" y="671"/>
                    <a:pt x="221" y="671"/>
                    <a:pt x="221" y="671"/>
                  </a:cubicBezTo>
                  <a:cubicBezTo>
                    <a:pt x="221" y="671"/>
                    <a:pt x="221" y="671"/>
                    <a:pt x="221" y="671"/>
                  </a:cubicBezTo>
                  <a:cubicBezTo>
                    <a:pt x="220" y="672"/>
                    <a:pt x="220" y="672"/>
                    <a:pt x="220" y="672"/>
                  </a:cubicBezTo>
                  <a:cubicBezTo>
                    <a:pt x="221" y="672"/>
                    <a:pt x="221" y="672"/>
                    <a:pt x="221" y="672"/>
                  </a:cubicBezTo>
                  <a:cubicBezTo>
                    <a:pt x="221" y="672"/>
                    <a:pt x="221" y="672"/>
                    <a:pt x="221" y="672"/>
                  </a:cubicBezTo>
                  <a:cubicBezTo>
                    <a:pt x="222" y="672"/>
                    <a:pt x="222" y="672"/>
                    <a:pt x="222" y="672"/>
                  </a:cubicBezTo>
                  <a:cubicBezTo>
                    <a:pt x="223" y="672"/>
                    <a:pt x="223" y="672"/>
                    <a:pt x="223" y="672"/>
                  </a:cubicBezTo>
                  <a:cubicBezTo>
                    <a:pt x="222" y="672"/>
                    <a:pt x="222" y="672"/>
                    <a:pt x="222" y="672"/>
                  </a:cubicBezTo>
                  <a:cubicBezTo>
                    <a:pt x="222" y="672"/>
                    <a:pt x="222" y="672"/>
                    <a:pt x="222" y="672"/>
                  </a:cubicBezTo>
                  <a:cubicBezTo>
                    <a:pt x="222" y="672"/>
                    <a:pt x="222" y="672"/>
                    <a:pt x="222" y="672"/>
                  </a:cubicBezTo>
                  <a:cubicBezTo>
                    <a:pt x="222" y="671"/>
                    <a:pt x="222" y="671"/>
                    <a:pt x="222" y="671"/>
                  </a:cubicBezTo>
                  <a:cubicBezTo>
                    <a:pt x="223" y="671"/>
                    <a:pt x="223" y="671"/>
                    <a:pt x="223" y="671"/>
                  </a:cubicBezTo>
                  <a:cubicBezTo>
                    <a:pt x="223" y="671"/>
                    <a:pt x="223" y="671"/>
                    <a:pt x="223" y="671"/>
                  </a:cubicBezTo>
                  <a:cubicBezTo>
                    <a:pt x="223" y="671"/>
                    <a:pt x="223" y="671"/>
                    <a:pt x="223" y="671"/>
                  </a:cubicBezTo>
                  <a:cubicBezTo>
                    <a:pt x="223" y="671"/>
                    <a:pt x="223" y="671"/>
                    <a:pt x="223" y="671"/>
                  </a:cubicBezTo>
                  <a:cubicBezTo>
                    <a:pt x="223" y="671"/>
                    <a:pt x="223" y="671"/>
                    <a:pt x="223" y="671"/>
                  </a:cubicBezTo>
                  <a:cubicBezTo>
                    <a:pt x="223" y="672"/>
                    <a:pt x="223" y="672"/>
                    <a:pt x="223" y="672"/>
                  </a:cubicBezTo>
                  <a:cubicBezTo>
                    <a:pt x="224" y="672"/>
                    <a:pt x="224" y="672"/>
                    <a:pt x="224" y="672"/>
                  </a:cubicBezTo>
                  <a:cubicBezTo>
                    <a:pt x="224" y="671"/>
                    <a:pt x="224" y="671"/>
                    <a:pt x="224" y="671"/>
                  </a:cubicBezTo>
                  <a:cubicBezTo>
                    <a:pt x="224" y="671"/>
                    <a:pt x="224" y="671"/>
                    <a:pt x="224" y="671"/>
                  </a:cubicBezTo>
                  <a:cubicBezTo>
                    <a:pt x="224" y="671"/>
                    <a:pt x="224" y="671"/>
                    <a:pt x="224" y="671"/>
                  </a:cubicBezTo>
                  <a:cubicBezTo>
                    <a:pt x="224" y="671"/>
                    <a:pt x="224" y="671"/>
                    <a:pt x="224" y="671"/>
                  </a:cubicBezTo>
                  <a:cubicBezTo>
                    <a:pt x="224" y="671"/>
                    <a:pt x="224" y="671"/>
                    <a:pt x="224" y="671"/>
                  </a:cubicBezTo>
                  <a:cubicBezTo>
                    <a:pt x="224" y="671"/>
                    <a:pt x="224" y="671"/>
                    <a:pt x="224" y="671"/>
                  </a:cubicBezTo>
                  <a:cubicBezTo>
                    <a:pt x="225" y="671"/>
                    <a:pt x="225" y="671"/>
                    <a:pt x="225" y="671"/>
                  </a:cubicBezTo>
                  <a:cubicBezTo>
                    <a:pt x="225" y="671"/>
                    <a:pt x="225" y="671"/>
                    <a:pt x="225" y="671"/>
                  </a:cubicBezTo>
                  <a:cubicBezTo>
                    <a:pt x="225" y="671"/>
                    <a:pt x="225" y="671"/>
                    <a:pt x="225" y="671"/>
                  </a:cubicBezTo>
                  <a:cubicBezTo>
                    <a:pt x="226" y="671"/>
                    <a:pt x="226" y="671"/>
                    <a:pt x="226" y="671"/>
                  </a:cubicBezTo>
                  <a:cubicBezTo>
                    <a:pt x="226" y="670"/>
                    <a:pt x="226" y="670"/>
                    <a:pt x="226" y="670"/>
                  </a:cubicBezTo>
                  <a:cubicBezTo>
                    <a:pt x="226" y="670"/>
                    <a:pt x="226" y="670"/>
                    <a:pt x="226" y="670"/>
                  </a:cubicBezTo>
                  <a:cubicBezTo>
                    <a:pt x="226" y="670"/>
                    <a:pt x="226" y="670"/>
                    <a:pt x="226" y="670"/>
                  </a:cubicBezTo>
                  <a:cubicBezTo>
                    <a:pt x="226" y="670"/>
                    <a:pt x="226" y="670"/>
                    <a:pt x="226" y="670"/>
                  </a:cubicBezTo>
                  <a:cubicBezTo>
                    <a:pt x="227" y="670"/>
                    <a:pt x="227" y="670"/>
                    <a:pt x="227" y="670"/>
                  </a:cubicBezTo>
                  <a:cubicBezTo>
                    <a:pt x="227" y="669"/>
                    <a:pt x="227" y="669"/>
                    <a:pt x="227" y="669"/>
                  </a:cubicBezTo>
                  <a:cubicBezTo>
                    <a:pt x="227" y="669"/>
                    <a:pt x="227" y="669"/>
                    <a:pt x="227" y="669"/>
                  </a:cubicBezTo>
                  <a:cubicBezTo>
                    <a:pt x="228" y="669"/>
                    <a:pt x="228" y="669"/>
                    <a:pt x="228" y="669"/>
                  </a:cubicBezTo>
                  <a:cubicBezTo>
                    <a:pt x="228" y="669"/>
                    <a:pt x="228" y="669"/>
                    <a:pt x="228" y="669"/>
                  </a:cubicBezTo>
                  <a:cubicBezTo>
                    <a:pt x="228" y="669"/>
                    <a:pt x="228" y="669"/>
                    <a:pt x="228" y="669"/>
                  </a:cubicBezTo>
                  <a:cubicBezTo>
                    <a:pt x="230" y="668"/>
                    <a:pt x="230" y="668"/>
                    <a:pt x="230" y="668"/>
                  </a:cubicBezTo>
                  <a:cubicBezTo>
                    <a:pt x="232" y="667"/>
                    <a:pt x="232" y="667"/>
                    <a:pt x="232" y="667"/>
                  </a:cubicBezTo>
                  <a:cubicBezTo>
                    <a:pt x="233" y="667"/>
                    <a:pt x="233" y="667"/>
                    <a:pt x="233" y="667"/>
                  </a:cubicBezTo>
                  <a:cubicBezTo>
                    <a:pt x="233" y="667"/>
                    <a:pt x="233" y="667"/>
                    <a:pt x="233" y="667"/>
                  </a:cubicBezTo>
                  <a:cubicBezTo>
                    <a:pt x="234" y="666"/>
                    <a:pt x="234" y="666"/>
                    <a:pt x="234" y="666"/>
                  </a:cubicBezTo>
                  <a:cubicBezTo>
                    <a:pt x="236" y="665"/>
                    <a:pt x="236" y="665"/>
                    <a:pt x="236" y="665"/>
                  </a:cubicBezTo>
                  <a:cubicBezTo>
                    <a:pt x="237" y="664"/>
                    <a:pt x="237" y="664"/>
                    <a:pt x="237" y="664"/>
                  </a:cubicBezTo>
                  <a:cubicBezTo>
                    <a:pt x="238" y="664"/>
                    <a:pt x="238" y="664"/>
                    <a:pt x="238" y="664"/>
                  </a:cubicBezTo>
                  <a:cubicBezTo>
                    <a:pt x="238" y="663"/>
                    <a:pt x="238" y="663"/>
                    <a:pt x="238" y="663"/>
                  </a:cubicBezTo>
                  <a:cubicBezTo>
                    <a:pt x="241" y="662"/>
                    <a:pt x="241" y="662"/>
                    <a:pt x="241" y="662"/>
                  </a:cubicBezTo>
                  <a:cubicBezTo>
                    <a:pt x="242" y="660"/>
                    <a:pt x="242" y="660"/>
                    <a:pt x="242" y="660"/>
                  </a:cubicBezTo>
                  <a:cubicBezTo>
                    <a:pt x="243" y="659"/>
                    <a:pt x="243" y="659"/>
                    <a:pt x="243" y="659"/>
                  </a:cubicBezTo>
                  <a:cubicBezTo>
                    <a:pt x="243" y="659"/>
                    <a:pt x="243" y="659"/>
                    <a:pt x="243" y="659"/>
                  </a:cubicBezTo>
                  <a:cubicBezTo>
                    <a:pt x="243" y="659"/>
                    <a:pt x="243" y="659"/>
                    <a:pt x="243" y="659"/>
                  </a:cubicBezTo>
                  <a:cubicBezTo>
                    <a:pt x="243" y="659"/>
                    <a:pt x="243" y="659"/>
                    <a:pt x="243" y="659"/>
                  </a:cubicBezTo>
                  <a:cubicBezTo>
                    <a:pt x="244" y="659"/>
                    <a:pt x="244" y="659"/>
                    <a:pt x="244" y="659"/>
                  </a:cubicBezTo>
                  <a:cubicBezTo>
                    <a:pt x="244" y="658"/>
                    <a:pt x="244" y="658"/>
                    <a:pt x="244" y="658"/>
                  </a:cubicBezTo>
                  <a:cubicBezTo>
                    <a:pt x="244" y="658"/>
                    <a:pt x="244" y="658"/>
                    <a:pt x="244" y="658"/>
                  </a:cubicBezTo>
                  <a:cubicBezTo>
                    <a:pt x="244" y="658"/>
                    <a:pt x="244" y="658"/>
                    <a:pt x="244" y="658"/>
                  </a:cubicBezTo>
                  <a:cubicBezTo>
                    <a:pt x="245" y="657"/>
                    <a:pt x="245" y="657"/>
                    <a:pt x="245" y="657"/>
                  </a:cubicBezTo>
                  <a:cubicBezTo>
                    <a:pt x="245" y="657"/>
                    <a:pt x="245" y="657"/>
                    <a:pt x="245" y="657"/>
                  </a:cubicBezTo>
                  <a:cubicBezTo>
                    <a:pt x="245" y="657"/>
                    <a:pt x="245" y="657"/>
                    <a:pt x="245" y="657"/>
                  </a:cubicBezTo>
                  <a:cubicBezTo>
                    <a:pt x="245" y="657"/>
                    <a:pt x="245" y="657"/>
                    <a:pt x="245" y="657"/>
                  </a:cubicBezTo>
                  <a:cubicBezTo>
                    <a:pt x="245" y="657"/>
                    <a:pt x="245" y="657"/>
                    <a:pt x="245" y="657"/>
                  </a:cubicBezTo>
                  <a:cubicBezTo>
                    <a:pt x="246" y="656"/>
                    <a:pt x="246" y="656"/>
                    <a:pt x="246" y="656"/>
                  </a:cubicBezTo>
                  <a:cubicBezTo>
                    <a:pt x="246" y="656"/>
                    <a:pt x="246" y="656"/>
                    <a:pt x="246" y="656"/>
                  </a:cubicBezTo>
                  <a:cubicBezTo>
                    <a:pt x="246" y="656"/>
                    <a:pt x="246" y="656"/>
                    <a:pt x="246" y="656"/>
                  </a:cubicBezTo>
                  <a:cubicBezTo>
                    <a:pt x="246" y="655"/>
                    <a:pt x="246" y="655"/>
                    <a:pt x="246" y="655"/>
                  </a:cubicBezTo>
                  <a:cubicBezTo>
                    <a:pt x="246" y="656"/>
                    <a:pt x="246" y="656"/>
                    <a:pt x="246" y="656"/>
                  </a:cubicBezTo>
                  <a:cubicBezTo>
                    <a:pt x="246" y="655"/>
                    <a:pt x="246" y="655"/>
                    <a:pt x="246" y="655"/>
                  </a:cubicBezTo>
                  <a:cubicBezTo>
                    <a:pt x="246" y="655"/>
                    <a:pt x="246" y="655"/>
                    <a:pt x="246" y="655"/>
                  </a:cubicBezTo>
                  <a:cubicBezTo>
                    <a:pt x="247" y="655"/>
                    <a:pt x="247" y="655"/>
                    <a:pt x="247" y="655"/>
                  </a:cubicBezTo>
                  <a:cubicBezTo>
                    <a:pt x="247" y="655"/>
                    <a:pt x="247" y="655"/>
                    <a:pt x="247" y="655"/>
                  </a:cubicBezTo>
                  <a:cubicBezTo>
                    <a:pt x="247" y="655"/>
                    <a:pt x="247" y="655"/>
                    <a:pt x="247" y="655"/>
                  </a:cubicBezTo>
                  <a:cubicBezTo>
                    <a:pt x="248" y="654"/>
                    <a:pt x="248" y="654"/>
                    <a:pt x="248" y="654"/>
                  </a:cubicBezTo>
                  <a:cubicBezTo>
                    <a:pt x="248" y="654"/>
                    <a:pt x="248" y="654"/>
                    <a:pt x="248" y="654"/>
                  </a:cubicBezTo>
                  <a:cubicBezTo>
                    <a:pt x="248" y="654"/>
                    <a:pt x="248" y="654"/>
                    <a:pt x="248" y="654"/>
                  </a:cubicBezTo>
                  <a:cubicBezTo>
                    <a:pt x="248" y="653"/>
                    <a:pt x="248" y="653"/>
                    <a:pt x="248" y="653"/>
                  </a:cubicBezTo>
                  <a:cubicBezTo>
                    <a:pt x="248" y="653"/>
                    <a:pt x="248" y="653"/>
                    <a:pt x="248" y="653"/>
                  </a:cubicBezTo>
                  <a:cubicBezTo>
                    <a:pt x="248" y="653"/>
                    <a:pt x="248" y="653"/>
                    <a:pt x="248" y="653"/>
                  </a:cubicBezTo>
                  <a:cubicBezTo>
                    <a:pt x="249" y="653"/>
                    <a:pt x="249" y="653"/>
                    <a:pt x="249" y="653"/>
                  </a:cubicBezTo>
                  <a:cubicBezTo>
                    <a:pt x="249" y="652"/>
                    <a:pt x="249" y="652"/>
                    <a:pt x="249" y="652"/>
                  </a:cubicBezTo>
                  <a:cubicBezTo>
                    <a:pt x="249" y="652"/>
                    <a:pt x="249" y="652"/>
                    <a:pt x="249" y="652"/>
                  </a:cubicBezTo>
                  <a:cubicBezTo>
                    <a:pt x="250" y="652"/>
                    <a:pt x="250" y="652"/>
                    <a:pt x="250" y="652"/>
                  </a:cubicBezTo>
                  <a:cubicBezTo>
                    <a:pt x="250" y="652"/>
                    <a:pt x="250" y="652"/>
                    <a:pt x="250" y="652"/>
                  </a:cubicBezTo>
                  <a:cubicBezTo>
                    <a:pt x="250" y="652"/>
                    <a:pt x="250" y="652"/>
                    <a:pt x="250" y="652"/>
                  </a:cubicBezTo>
                  <a:cubicBezTo>
                    <a:pt x="250" y="652"/>
                    <a:pt x="250" y="652"/>
                    <a:pt x="250" y="652"/>
                  </a:cubicBezTo>
                  <a:cubicBezTo>
                    <a:pt x="250" y="651"/>
                    <a:pt x="250" y="651"/>
                    <a:pt x="250" y="651"/>
                  </a:cubicBezTo>
                  <a:cubicBezTo>
                    <a:pt x="251" y="651"/>
                    <a:pt x="251" y="651"/>
                    <a:pt x="251" y="651"/>
                  </a:cubicBezTo>
                  <a:cubicBezTo>
                    <a:pt x="251" y="651"/>
                    <a:pt x="251" y="651"/>
                    <a:pt x="251" y="651"/>
                  </a:cubicBezTo>
                  <a:cubicBezTo>
                    <a:pt x="251" y="650"/>
                    <a:pt x="251" y="650"/>
                    <a:pt x="251" y="650"/>
                  </a:cubicBezTo>
                  <a:cubicBezTo>
                    <a:pt x="251" y="650"/>
                    <a:pt x="251" y="650"/>
                    <a:pt x="251" y="650"/>
                  </a:cubicBezTo>
                  <a:cubicBezTo>
                    <a:pt x="252" y="649"/>
                    <a:pt x="252" y="649"/>
                    <a:pt x="252" y="649"/>
                  </a:cubicBezTo>
                  <a:cubicBezTo>
                    <a:pt x="252" y="649"/>
                    <a:pt x="252" y="649"/>
                    <a:pt x="252" y="649"/>
                  </a:cubicBezTo>
                  <a:cubicBezTo>
                    <a:pt x="253" y="648"/>
                    <a:pt x="253" y="648"/>
                    <a:pt x="253" y="648"/>
                  </a:cubicBezTo>
                  <a:cubicBezTo>
                    <a:pt x="253" y="648"/>
                    <a:pt x="253" y="648"/>
                    <a:pt x="253" y="648"/>
                  </a:cubicBezTo>
                  <a:cubicBezTo>
                    <a:pt x="253" y="648"/>
                    <a:pt x="253" y="648"/>
                    <a:pt x="253" y="648"/>
                  </a:cubicBezTo>
                  <a:cubicBezTo>
                    <a:pt x="253" y="648"/>
                    <a:pt x="253" y="648"/>
                    <a:pt x="253" y="648"/>
                  </a:cubicBezTo>
                  <a:cubicBezTo>
                    <a:pt x="254" y="647"/>
                    <a:pt x="254" y="647"/>
                    <a:pt x="254" y="647"/>
                  </a:cubicBezTo>
                  <a:cubicBezTo>
                    <a:pt x="254" y="647"/>
                    <a:pt x="254" y="647"/>
                    <a:pt x="254" y="647"/>
                  </a:cubicBezTo>
                  <a:cubicBezTo>
                    <a:pt x="254" y="647"/>
                    <a:pt x="254" y="647"/>
                    <a:pt x="254" y="647"/>
                  </a:cubicBezTo>
                  <a:cubicBezTo>
                    <a:pt x="254" y="646"/>
                    <a:pt x="254" y="646"/>
                    <a:pt x="254" y="646"/>
                  </a:cubicBezTo>
                  <a:cubicBezTo>
                    <a:pt x="254" y="646"/>
                    <a:pt x="254" y="646"/>
                    <a:pt x="254" y="646"/>
                  </a:cubicBezTo>
                  <a:cubicBezTo>
                    <a:pt x="255" y="646"/>
                    <a:pt x="255" y="646"/>
                    <a:pt x="255" y="646"/>
                  </a:cubicBezTo>
                  <a:cubicBezTo>
                    <a:pt x="256" y="645"/>
                    <a:pt x="256" y="645"/>
                    <a:pt x="256" y="645"/>
                  </a:cubicBezTo>
                  <a:cubicBezTo>
                    <a:pt x="256" y="644"/>
                    <a:pt x="256" y="644"/>
                    <a:pt x="256" y="644"/>
                  </a:cubicBezTo>
                  <a:cubicBezTo>
                    <a:pt x="257" y="644"/>
                    <a:pt x="257" y="644"/>
                    <a:pt x="257" y="644"/>
                  </a:cubicBezTo>
                  <a:cubicBezTo>
                    <a:pt x="257" y="643"/>
                    <a:pt x="257" y="643"/>
                    <a:pt x="257" y="643"/>
                  </a:cubicBezTo>
                  <a:cubicBezTo>
                    <a:pt x="258" y="643"/>
                    <a:pt x="258" y="643"/>
                    <a:pt x="258" y="643"/>
                  </a:cubicBezTo>
                  <a:cubicBezTo>
                    <a:pt x="259" y="642"/>
                    <a:pt x="259" y="642"/>
                    <a:pt x="259" y="642"/>
                  </a:cubicBezTo>
                  <a:cubicBezTo>
                    <a:pt x="259" y="641"/>
                    <a:pt x="259" y="641"/>
                    <a:pt x="259" y="641"/>
                  </a:cubicBezTo>
                  <a:cubicBezTo>
                    <a:pt x="259" y="642"/>
                    <a:pt x="259" y="642"/>
                    <a:pt x="259" y="642"/>
                  </a:cubicBezTo>
                  <a:cubicBezTo>
                    <a:pt x="259" y="641"/>
                    <a:pt x="259" y="641"/>
                    <a:pt x="259" y="641"/>
                  </a:cubicBezTo>
                  <a:cubicBezTo>
                    <a:pt x="259" y="641"/>
                    <a:pt x="259" y="641"/>
                    <a:pt x="259" y="641"/>
                  </a:cubicBezTo>
                  <a:cubicBezTo>
                    <a:pt x="260" y="640"/>
                    <a:pt x="260" y="640"/>
                    <a:pt x="260" y="640"/>
                  </a:cubicBezTo>
                  <a:cubicBezTo>
                    <a:pt x="260" y="640"/>
                    <a:pt x="260" y="640"/>
                    <a:pt x="260" y="640"/>
                  </a:cubicBezTo>
                  <a:cubicBezTo>
                    <a:pt x="260" y="640"/>
                    <a:pt x="260" y="640"/>
                    <a:pt x="260" y="640"/>
                  </a:cubicBezTo>
                  <a:cubicBezTo>
                    <a:pt x="261" y="640"/>
                    <a:pt x="261" y="640"/>
                    <a:pt x="261" y="640"/>
                  </a:cubicBezTo>
                  <a:cubicBezTo>
                    <a:pt x="261" y="639"/>
                    <a:pt x="261" y="639"/>
                    <a:pt x="261" y="639"/>
                  </a:cubicBezTo>
                  <a:cubicBezTo>
                    <a:pt x="261" y="639"/>
                    <a:pt x="261" y="639"/>
                    <a:pt x="261" y="639"/>
                  </a:cubicBezTo>
                  <a:cubicBezTo>
                    <a:pt x="262" y="638"/>
                    <a:pt x="262" y="638"/>
                    <a:pt x="262" y="638"/>
                  </a:cubicBezTo>
                  <a:cubicBezTo>
                    <a:pt x="262" y="638"/>
                    <a:pt x="262" y="638"/>
                    <a:pt x="262" y="638"/>
                  </a:cubicBezTo>
                  <a:cubicBezTo>
                    <a:pt x="263" y="637"/>
                    <a:pt x="263" y="637"/>
                    <a:pt x="263" y="637"/>
                  </a:cubicBezTo>
                  <a:cubicBezTo>
                    <a:pt x="264" y="636"/>
                    <a:pt x="264" y="636"/>
                    <a:pt x="264" y="636"/>
                  </a:cubicBezTo>
                  <a:cubicBezTo>
                    <a:pt x="265" y="636"/>
                    <a:pt x="265" y="636"/>
                    <a:pt x="265" y="636"/>
                  </a:cubicBezTo>
                  <a:cubicBezTo>
                    <a:pt x="265" y="635"/>
                    <a:pt x="265" y="635"/>
                    <a:pt x="265" y="635"/>
                  </a:cubicBezTo>
                  <a:cubicBezTo>
                    <a:pt x="266" y="634"/>
                    <a:pt x="266" y="634"/>
                    <a:pt x="266" y="634"/>
                  </a:cubicBezTo>
                  <a:cubicBezTo>
                    <a:pt x="267" y="634"/>
                    <a:pt x="267" y="634"/>
                    <a:pt x="267" y="634"/>
                  </a:cubicBezTo>
                  <a:cubicBezTo>
                    <a:pt x="267" y="633"/>
                    <a:pt x="267" y="633"/>
                    <a:pt x="267" y="633"/>
                  </a:cubicBezTo>
                  <a:cubicBezTo>
                    <a:pt x="267" y="633"/>
                    <a:pt x="267" y="633"/>
                    <a:pt x="267" y="633"/>
                  </a:cubicBezTo>
                  <a:cubicBezTo>
                    <a:pt x="268" y="632"/>
                    <a:pt x="268" y="632"/>
                    <a:pt x="268" y="632"/>
                  </a:cubicBezTo>
                  <a:cubicBezTo>
                    <a:pt x="267" y="632"/>
                    <a:pt x="267" y="632"/>
                    <a:pt x="267" y="632"/>
                  </a:cubicBezTo>
                  <a:cubicBezTo>
                    <a:pt x="268" y="632"/>
                    <a:pt x="268" y="632"/>
                    <a:pt x="268" y="632"/>
                  </a:cubicBezTo>
                  <a:cubicBezTo>
                    <a:pt x="268" y="632"/>
                    <a:pt x="268" y="632"/>
                    <a:pt x="268" y="632"/>
                  </a:cubicBezTo>
                  <a:cubicBezTo>
                    <a:pt x="268" y="632"/>
                    <a:pt x="268" y="632"/>
                    <a:pt x="268" y="632"/>
                  </a:cubicBezTo>
                  <a:cubicBezTo>
                    <a:pt x="268" y="631"/>
                    <a:pt x="268" y="631"/>
                    <a:pt x="268" y="631"/>
                  </a:cubicBezTo>
                  <a:cubicBezTo>
                    <a:pt x="268" y="631"/>
                    <a:pt x="268" y="631"/>
                    <a:pt x="268" y="631"/>
                  </a:cubicBezTo>
                  <a:cubicBezTo>
                    <a:pt x="268" y="631"/>
                    <a:pt x="268" y="631"/>
                    <a:pt x="268" y="631"/>
                  </a:cubicBezTo>
                  <a:cubicBezTo>
                    <a:pt x="269" y="630"/>
                    <a:pt x="269" y="630"/>
                    <a:pt x="269" y="630"/>
                  </a:cubicBezTo>
                  <a:cubicBezTo>
                    <a:pt x="269" y="629"/>
                    <a:pt x="269" y="629"/>
                    <a:pt x="269" y="629"/>
                  </a:cubicBezTo>
                  <a:cubicBezTo>
                    <a:pt x="270" y="629"/>
                    <a:pt x="270" y="629"/>
                    <a:pt x="270" y="629"/>
                  </a:cubicBezTo>
                  <a:cubicBezTo>
                    <a:pt x="270" y="629"/>
                    <a:pt x="270" y="629"/>
                    <a:pt x="270" y="629"/>
                  </a:cubicBezTo>
                  <a:cubicBezTo>
                    <a:pt x="270" y="629"/>
                    <a:pt x="270" y="629"/>
                    <a:pt x="270" y="629"/>
                  </a:cubicBezTo>
                  <a:cubicBezTo>
                    <a:pt x="270" y="629"/>
                    <a:pt x="270" y="629"/>
                    <a:pt x="270" y="629"/>
                  </a:cubicBezTo>
                  <a:cubicBezTo>
                    <a:pt x="271" y="629"/>
                    <a:pt x="271" y="629"/>
                    <a:pt x="271" y="629"/>
                  </a:cubicBezTo>
                  <a:cubicBezTo>
                    <a:pt x="271" y="628"/>
                    <a:pt x="271" y="628"/>
                    <a:pt x="271" y="628"/>
                  </a:cubicBezTo>
                  <a:cubicBezTo>
                    <a:pt x="271" y="628"/>
                    <a:pt x="271" y="628"/>
                    <a:pt x="271" y="628"/>
                  </a:cubicBezTo>
                  <a:cubicBezTo>
                    <a:pt x="271" y="628"/>
                    <a:pt x="271" y="628"/>
                    <a:pt x="271" y="628"/>
                  </a:cubicBezTo>
                  <a:cubicBezTo>
                    <a:pt x="272" y="628"/>
                    <a:pt x="272" y="628"/>
                    <a:pt x="272" y="628"/>
                  </a:cubicBezTo>
                  <a:cubicBezTo>
                    <a:pt x="272" y="627"/>
                    <a:pt x="272" y="627"/>
                    <a:pt x="272" y="627"/>
                  </a:cubicBezTo>
                  <a:cubicBezTo>
                    <a:pt x="272" y="627"/>
                    <a:pt x="272" y="627"/>
                    <a:pt x="272" y="627"/>
                  </a:cubicBezTo>
                  <a:cubicBezTo>
                    <a:pt x="272" y="626"/>
                    <a:pt x="272" y="626"/>
                    <a:pt x="272" y="626"/>
                  </a:cubicBezTo>
                  <a:cubicBezTo>
                    <a:pt x="272" y="626"/>
                    <a:pt x="272" y="626"/>
                    <a:pt x="272" y="626"/>
                  </a:cubicBezTo>
                  <a:cubicBezTo>
                    <a:pt x="273" y="626"/>
                    <a:pt x="273" y="626"/>
                    <a:pt x="273" y="626"/>
                  </a:cubicBezTo>
                  <a:cubicBezTo>
                    <a:pt x="273" y="626"/>
                    <a:pt x="273" y="626"/>
                    <a:pt x="273" y="626"/>
                  </a:cubicBezTo>
                  <a:cubicBezTo>
                    <a:pt x="273" y="626"/>
                    <a:pt x="273" y="626"/>
                    <a:pt x="273" y="626"/>
                  </a:cubicBezTo>
                  <a:cubicBezTo>
                    <a:pt x="273" y="626"/>
                    <a:pt x="273" y="626"/>
                    <a:pt x="273" y="626"/>
                  </a:cubicBezTo>
                  <a:cubicBezTo>
                    <a:pt x="273" y="626"/>
                    <a:pt x="273" y="626"/>
                    <a:pt x="273" y="626"/>
                  </a:cubicBezTo>
                  <a:cubicBezTo>
                    <a:pt x="273" y="625"/>
                    <a:pt x="273" y="625"/>
                    <a:pt x="273" y="625"/>
                  </a:cubicBezTo>
                  <a:cubicBezTo>
                    <a:pt x="273" y="625"/>
                    <a:pt x="273" y="625"/>
                    <a:pt x="273" y="625"/>
                  </a:cubicBezTo>
                  <a:cubicBezTo>
                    <a:pt x="273" y="625"/>
                    <a:pt x="273" y="625"/>
                    <a:pt x="273" y="625"/>
                  </a:cubicBezTo>
                  <a:cubicBezTo>
                    <a:pt x="274" y="625"/>
                    <a:pt x="274" y="625"/>
                    <a:pt x="274" y="625"/>
                  </a:cubicBezTo>
                  <a:cubicBezTo>
                    <a:pt x="274" y="624"/>
                    <a:pt x="274" y="624"/>
                    <a:pt x="274" y="624"/>
                  </a:cubicBezTo>
                  <a:cubicBezTo>
                    <a:pt x="274" y="623"/>
                    <a:pt x="274" y="623"/>
                    <a:pt x="274" y="623"/>
                  </a:cubicBezTo>
                  <a:cubicBezTo>
                    <a:pt x="275" y="623"/>
                    <a:pt x="275" y="623"/>
                    <a:pt x="275" y="623"/>
                  </a:cubicBezTo>
                  <a:cubicBezTo>
                    <a:pt x="275" y="623"/>
                    <a:pt x="275" y="623"/>
                    <a:pt x="275" y="623"/>
                  </a:cubicBezTo>
                  <a:cubicBezTo>
                    <a:pt x="275" y="623"/>
                    <a:pt x="275" y="623"/>
                    <a:pt x="275" y="623"/>
                  </a:cubicBezTo>
                  <a:cubicBezTo>
                    <a:pt x="275" y="622"/>
                    <a:pt x="275" y="622"/>
                    <a:pt x="275" y="622"/>
                  </a:cubicBezTo>
                  <a:cubicBezTo>
                    <a:pt x="275" y="622"/>
                    <a:pt x="275" y="622"/>
                    <a:pt x="275" y="622"/>
                  </a:cubicBezTo>
                  <a:cubicBezTo>
                    <a:pt x="276" y="622"/>
                    <a:pt x="276" y="622"/>
                    <a:pt x="276" y="622"/>
                  </a:cubicBezTo>
                  <a:cubicBezTo>
                    <a:pt x="276" y="621"/>
                    <a:pt x="276" y="621"/>
                    <a:pt x="276" y="621"/>
                  </a:cubicBezTo>
                  <a:cubicBezTo>
                    <a:pt x="276" y="621"/>
                    <a:pt x="276" y="621"/>
                    <a:pt x="276" y="621"/>
                  </a:cubicBezTo>
                  <a:cubicBezTo>
                    <a:pt x="276" y="621"/>
                    <a:pt x="276" y="621"/>
                    <a:pt x="276" y="621"/>
                  </a:cubicBezTo>
                  <a:cubicBezTo>
                    <a:pt x="276" y="621"/>
                    <a:pt x="276" y="621"/>
                    <a:pt x="276" y="621"/>
                  </a:cubicBezTo>
                  <a:cubicBezTo>
                    <a:pt x="277" y="621"/>
                    <a:pt x="277" y="621"/>
                    <a:pt x="277" y="621"/>
                  </a:cubicBezTo>
                  <a:cubicBezTo>
                    <a:pt x="277" y="621"/>
                    <a:pt x="277" y="621"/>
                    <a:pt x="277" y="621"/>
                  </a:cubicBezTo>
                  <a:cubicBezTo>
                    <a:pt x="278" y="621"/>
                    <a:pt x="278" y="621"/>
                    <a:pt x="278" y="621"/>
                  </a:cubicBezTo>
                  <a:cubicBezTo>
                    <a:pt x="277" y="621"/>
                    <a:pt x="277" y="621"/>
                    <a:pt x="277" y="621"/>
                  </a:cubicBezTo>
                  <a:cubicBezTo>
                    <a:pt x="277" y="621"/>
                    <a:pt x="277" y="621"/>
                    <a:pt x="277" y="621"/>
                  </a:cubicBezTo>
                  <a:cubicBezTo>
                    <a:pt x="277" y="620"/>
                    <a:pt x="277" y="620"/>
                    <a:pt x="277" y="620"/>
                  </a:cubicBezTo>
                  <a:cubicBezTo>
                    <a:pt x="277" y="620"/>
                    <a:pt x="277" y="620"/>
                    <a:pt x="277" y="620"/>
                  </a:cubicBezTo>
                  <a:cubicBezTo>
                    <a:pt x="277" y="619"/>
                    <a:pt x="277" y="619"/>
                    <a:pt x="277" y="619"/>
                  </a:cubicBezTo>
                  <a:cubicBezTo>
                    <a:pt x="278" y="619"/>
                    <a:pt x="278" y="619"/>
                    <a:pt x="278" y="619"/>
                  </a:cubicBezTo>
                  <a:cubicBezTo>
                    <a:pt x="277" y="619"/>
                    <a:pt x="277" y="619"/>
                    <a:pt x="277" y="619"/>
                  </a:cubicBezTo>
                  <a:cubicBezTo>
                    <a:pt x="278" y="619"/>
                    <a:pt x="278" y="619"/>
                    <a:pt x="278" y="619"/>
                  </a:cubicBezTo>
                  <a:cubicBezTo>
                    <a:pt x="278" y="618"/>
                    <a:pt x="278" y="618"/>
                    <a:pt x="278" y="618"/>
                  </a:cubicBezTo>
                  <a:cubicBezTo>
                    <a:pt x="278" y="618"/>
                    <a:pt x="278" y="618"/>
                    <a:pt x="278" y="618"/>
                  </a:cubicBezTo>
                  <a:cubicBezTo>
                    <a:pt x="279" y="618"/>
                    <a:pt x="279" y="618"/>
                    <a:pt x="279" y="618"/>
                  </a:cubicBezTo>
                  <a:cubicBezTo>
                    <a:pt x="279" y="619"/>
                    <a:pt x="279" y="619"/>
                    <a:pt x="279" y="619"/>
                  </a:cubicBezTo>
                  <a:cubicBezTo>
                    <a:pt x="279" y="618"/>
                    <a:pt x="279" y="618"/>
                    <a:pt x="279" y="618"/>
                  </a:cubicBezTo>
                  <a:cubicBezTo>
                    <a:pt x="279" y="618"/>
                    <a:pt x="279" y="618"/>
                    <a:pt x="279" y="618"/>
                  </a:cubicBezTo>
                  <a:cubicBezTo>
                    <a:pt x="279" y="618"/>
                    <a:pt x="279" y="618"/>
                    <a:pt x="279" y="618"/>
                  </a:cubicBezTo>
                  <a:cubicBezTo>
                    <a:pt x="279" y="618"/>
                    <a:pt x="279" y="618"/>
                    <a:pt x="279" y="618"/>
                  </a:cubicBezTo>
                  <a:cubicBezTo>
                    <a:pt x="279" y="617"/>
                    <a:pt x="279" y="617"/>
                    <a:pt x="279" y="617"/>
                  </a:cubicBezTo>
                  <a:cubicBezTo>
                    <a:pt x="279" y="617"/>
                    <a:pt x="279" y="617"/>
                    <a:pt x="279" y="617"/>
                  </a:cubicBezTo>
                  <a:cubicBezTo>
                    <a:pt x="279" y="617"/>
                    <a:pt x="279" y="617"/>
                    <a:pt x="279" y="617"/>
                  </a:cubicBezTo>
                  <a:cubicBezTo>
                    <a:pt x="279" y="617"/>
                    <a:pt x="279" y="617"/>
                    <a:pt x="279" y="617"/>
                  </a:cubicBezTo>
                  <a:cubicBezTo>
                    <a:pt x="279" y="616"/>
                    <a:pt x="279" y="616"/>
                    <a:pt x="279" y="616"/>
                  </a:cubicBezTo>
                  <a:cubicBezTo>
                    <a:pt x="279" y="616"/>
                    <a:pt x="279" y="616"/>
                    <a:pt x="279" y="616"/>
                  </a:cubicBezTo>
                  <a:cubicBezTo>
                    <a:pt x="279" y="616"/>
                    <a:pt x="279" y="616"/>
                    <a:pt x="279" y="616"/>
                  </a:cubicBezTo>
                  <a:cubicBezTo>
                    <a:pt x="279" y="616"/>
                    <a:pt x="279" y="616"/>
                    <a:pt x="279" y="616"/>
                  </a:cubicBezTo>
                  <a:cubicBezTo>
                    <a:pt x="279" y="616"/>
                    <a:pt x="279" y="616"/>
                    <a:pt x="279" y="616"/>
                  </a:cubicBezTo>
                  <a:cubicBezTo>
                    <a:pt x="278" y="616"/>
                    <a:pt x="278" y="616"/>
                    <a:pt x="278" y="616"/>
                  </a:cubicBezTo>
                  <a:cubicBezTo>
                    <a:pt x="279" y="615"/>
                    <a:pt x="279" y="615"/>
                    <a:pt x="279" y="615"/>
                  </a:cubicBezTo>
                  <a:cubicBezTo>
                    <a:pt x="279" y="615"/>
                    <a:pt x="279" y="615"/>
                    <a:pt x="279" y="615"/>
                  </a:cubicBezTo>
                  <a:cubicBezTo>
                    <a:pt x="279" y="615"/>
                    <a:pt x="279" y="615"/>
                    <a:pt x="279" y="615"/>
                  </a:cubicBezTo>
                  <a:cubicBezTo>
                    <a:pt x="279" y="615"/>
                    <a:pt x="279" y="615"/>
                    <a:pt x="279" y="615"/>
                  </a:cubicBezTo>
                  <a:cubicBezTo>
                    <a:pt x="280" y="616"/>
                    <a:pt x="280" y="616"/>
                    <a:pt x="280" y="616"/>
                  </a:cubicBezTo>
                  <a:cubicBezTo>
                    <a:pt x="279" y="615"/>
                    <a:pt x="279" y="615"/>
                    <a:pt x="279" y="615"/>
                  </a:cubicBezTo>
                  <a:cubicBezTo>
                    <a:pt x="279" y="614"/>
                    <a:pt x="279" y="614"/>
                    <a:pt x="279" y="614"/>
                  </a:cubicBezTo>
                  <a:cubicBezTo>
                    <a:pt x="279" y="615"/>
                    <a:pt x="279" y="615"/>
                    <a:pt x="279" y="615"/>
                  </a:cubicBezTo>
                  <a:cubicBezTo>
                    <a:pt x="280" y="615"/>
                    <a:pt x="280" y="615"/>
                    <a:pt x="280" y="615"/>
                  </a:cubicBezTo>
                  <a:cubicBezTo>
                    <a:pt x="280" y="614"/>
                    <a:pt x="280" y="614"/>
                    <a:pt x="280" y="614"/>
                  </a:cubicBezTo>
                  <a:cubicBezTo>
                    <a:pt x="280" y="614"/>
                    <a:pt x="280" y="614"/>
                    <a:pt x="280" y="614"/>
                  </a:cubicBezTo>
                  <a:cubicBezTo>
                    <a:pt x="280" y="614"/>
                    <a:pt x="280" y="614"/>
                    <a:pt x="280" y="614"/>
                  </a:cubicBezTo>
                  <a:cubicBezTo>
                    <a:pt x="280" y="614"/>
                    <a:pt x="280" y="614"/>
                    <a:pt x="280" y="614"/>
                  </a:cubicBezTo>
                  <a:cubicBezTo>
                    <a:pt x="280" y="614"/>
                    <a:pt x="280" y="614"/>
                    <a:pt x="280" y="614"/>
                  </a:cubicBezTo>
                  <a:cubicBezTo>
                    <a:pt x="280" y="613"/>
                    <a:pt x="280" y="613"/>
                    <a:pt x="280" y="613"/>
                  </a:cubicBezTo>
                  <a:cubicBezTo>
                    <a:pt x="281" y="613"/>
                    <a:pt x="281" y="613"/>
                    <a:pt x="281" y="613"/>
                  </a:cubicBezTo>
                  <a:cubicBezTo>
                    <a:pt x="281" y="613"/>
                    <a:pt x="281" y="613"/>
                    <a:pt x="281" y="613"/>
                  </a:cubicBezTo>
                  <a:cubicBezTo>
                    <a:pt x="281" y="613"/>
                    <a:pt x="281" y="613"/>
                    <a:pt x="281" y="613"/>
                  </a:cubicBezTo>
                  <a:cubicBezTo>
                    <a:pt x="281" y="613"/>
                    <a:pt x="281" y="613"/>
                    <a:pt x="281" y="613"/>
                  </a:cubicBezTo>
                  <a:cubicBezTo>
                    <a:pt x="281" y="612"/>
                    <a:pt x="281" y="612"/>
                    <a:pt x="281" y="612"/>
                  </a:cubicBezTo>
                  <a:cubicBezTo>
                    <a:pt x="281" y="612"/>
                    <a:pt x="281" y="612"/>
                    <a:pt x="281" y="612"/>
                  </a:cubicBezTo>
                  <a:cubicBezTo>
                    <a:pt x="281" y="612"/>
                    <a:pt x="281" y="612"/>
                    <a:pt x="281" y="612"/>
                  </a:cubicBezTo>
                  <a:cubicBezTo>
                    <a:pt x="282" y="611"/>
                    <a:pt x="282" y="611"/>
                    <a:pt x="282" y="611"/>
                  </a:cubicBezTo>
                  <a:cubicBezTo>
                    <a:pt x="282" y="611"/>
                    <a:pt x="282" y="611"/>
                    <a:pt x="282" y="611"/>
                  </a:cubicBezTo>
                  <a:cubicBezTo>
                    <a:pt x="283" y="611"/>
                    <a:pt x="283" y="611"/>
                    <a:pt x="283" y="611"/>
                  </a:cubicBezTo>
                  <a:cubicBezTo>
                    <a:pt x="283" y="611"/>
                    <a:pt x="283" y="611"/>
                    <a:pt x="283" y="611"/>
                  </a:cubicBezTo>
                  <a:cubicBezTo>
                    <a:pt x="283" y="610"/>
                    <a:pt x="283" y="610"/>
                    <a:pt x="283" y="610"/>
                  </a:cubicBezTo>
                  <a:cubicBezTo>
                    <a:pt x="283" y="610"/>
                    <a:pt x="283" y="610"/>
                    <a:pt x="283" y="610"/>
                  </a:cubicBezTo>
                  <a:cubicBezTo>
                    <a:pt x="283" y="610"/>
                    <a:pt x="283" y="610"/>
                    <a:pt x="283" y="610"/>
                  </a:cubicBezTo>
                  <a:cubicBezTo>
                    <a:pt x="283" y="610"/>
                    <a:pt x="283" y="610"/>
                    <a:pt x="283" y="610"/>
                  </a:cubicBezTo>
                  <a:cubicBezTo>
                    <a:pt x="283" y="609"/>
                    <a:pt x="283" y="609"/>
                    <a:pt x="283" y="609"/>
                  </a:cubicBezTo>
                  <a:cubicBezTo>
                    <a:pt x="283" y="609"/>
                    <a:pt x="283" y="609"/>
                    <a:pt x="283" y="609"/>
                  </a:cubicBezTo>
                  <a:cubicBezTo>
                    <a:pt x="284" y="609"/>
                    <a:pt x="284" y="609"/>
                    <a:pt x="284" y="609"/>
                  </a:cubicBezTo>
                  <a:cubicBezTo>
                    <a:pt x="284" y="609"/>
                    <a:pt x="284" y="609"/>
                    <a:pt x="284" y="609"/>
                  </a:cubicBezTo>
                  <a:cubicBezTo>
                    <a:pt x="284" y="609"/>
                    <a:pt x="284" y="609"/>
                    <a:pt x="284" y="609"/>
                  </a:cubicBezTo>
                  <a:cubicBezTo>
                    <a:pt x="284" y="609"/>
                    <a:pt x="284" y="609"/>
                    <a:pt x="284" y="609"/>
                  </a:cubicBezTo>
                  <a:cubicBezTo>
                    <a:pt x="284" y="609"/>
                    <a:pt x="284" y="609"/>
                    <a:pt x="284" y="609"/>
                  </a:cubicBezTo>
                  <a:cubicBezTo>
                    <a:pt x="284" y="608"/>
                    <a:pt x="284" y="608"/>
                    <a:pt x="284" y="608"/>
                  </a:cubicBezTo>
                  <a:cubicBezTo>
                    <a:pt x="285" y="608"/>
                    <a:pt x="285" y="608"/>
                    <a:pt x="285" y="608"/>
                  </a:cubicBezTo>
                  <a:cubicBezTo>
                    <a:pt x="292" y="603"/>
                    <a:pt x="298" y="596"/>
                    <a:pt x="303" y="586"/>
                  </a:cubicBezTo>
                  <a:cubicBezTo>
                    <a:pt x="313" y="568"/>
                    <a:pt x="328" y="551"/>
                    <a:pt x="342" y="533"/>
                  </a:cubicBezTo>
                  <a:cubicBezTo>
                    <a:pt x="333" y="510"/>
                    <a:pt x="342" y="497"/>
                    <a:pt x="368" y="495"/>
                  </a:cubicBezTo>
                  <a:cubicBezTo>
                    <a:pt x="373" y="495"/>
                    <a:pt x="377" y="494"/>
                    <a:pt x="381" y="493"/>
                  </a:cubicBezTo>
                  <a:cubicBezTo>
                    <a:pt x="406" y="485"/>
                    <a:pt x="430" y="481"/>
                    <a:pt x="456" y="480"/>
                  </a:cubicBezTo>
                  <a:cubicBezTo>
                    <a:pt x="486" y="479"/>
                    <a:pt x="515" y="470"/>
                    <a:pt x="546" y="472"/>
                  </a:cubicBezTo>
                  <a:cubicBezTo>
                    <a:pt x="549" y="472"/>
                    <a:pt x="552" y="471"/>
                    <a:pt x="555" y="470"/>
                  </a:cubicBezTo>
                  <a:cubicBezTo>
                    <a:pt x="566" y="468"/>
                    <a:pt x="576" y="465"/>
                    <a:pt x="587" y="463"/>
                  </a:cubicBezTo>
                  <a:cubicBezTo>
                    <a:pt x="601" y="460"/>
                    <a:pt x="614" y="460"/>
                    <a:pt x="627" y="456"/>
                  </a:cubicBezTo>
                  <a:cubicBezTo>
                    <a:pt x="635" y="454"/>
                    <a:pt x="641" y="443"/>
                    <a:pt x="638" y="436"/>
                  </a:cubicBezTo>
                  <a:close/>
                  <a:moveTo>
                    <a:pt x="379" y="123"/>
                  </a:moveTo>
                  <a:cubicBezTo>
                    <a:pt x="378" y="123"/>
                    <a:pt x="378" y="123"/>
                    <a:pt x="378" y="123"/>
                  </a:cubicBezTo>
                  <a:cubicBezTo>
                    <a:pt x="378" y="123"/>
                    <a:pt x="378" y="123"/>
                    <a:pt x="378" y="123"/>
                  </a:cubicBezTo>
                  <a:cubicBezTo>
                    <a:pt x="378" y="123"/>
                    <a:pt x="378" y="123"/>
                    <a:pt x="378" y="123"/>
                  </a:cubicBezTo>
                  <a:cubicBezTo>
                    <a:pt x="377" y="125"/>
                    <a:pt x="377" y="125"/>
                    <a:pt x="377" y="125"/>
                  </a:cubicBezTo>
                  <a:cubicBezTo>
                    <a:pt x="376" y="127"/>
                    <a:pt x="376" y="127"/>
                    <a:pt x="376" y="127"/>
                  </a:cubicBezTo>
                  <a:cubicBezTo>
                    <a:pt x="376" y="127"/>
                    <a:pt x="376" y="127"/>
                    <a:pt x="376" y="127"/>
                  </a:cubicBezTo>
                  <a:cubicBezTo>
                    <a:pt x="376" y="128"/>
                    <a:pt x="376" y="128"/>
                    <a:pt x="376" y="128"/>
                  </a:cubicBezTo>
                  <a:cubicBezTo>
                    <a:pt x="375" y="128"/>
                    <a:pt x="375" y="128"/>
                    <a:pt x="375" y="128"/>
                  </a:cubicBezTo>
                  <a:cubicBezTo>
                    <a:pt x="375" y="128"/>
                    <a:pt x="375" y="128"/>
                    <a:pt x="375" y="128"/>
                  </a:cubicBezTo>
                  <a:cubicBezTo>
                    <a:pt x="375" y="128"/>
                    <a:pt x="375" y="128"/>
                    <a:pt x="375" y="128"/>
                  </a:cubicBezTo>
                  <a:cubicBezTo>
                    <a:pt x="374" y="128"/>
                    <a:pt x="374" y="128"/>
                    <a:pt x="374" y="128"/>
                  </a:cubicBezTo>
                  <a:cubicBezTo>
                    <a:pt x="373" y="128"/>
                    <a:pt x="373" y="128"/>
                    <a:pt x="373" y="128"/>
                  </a:cubicBezTo>
                  <a:cubicBezTo>
                    <a:pt x="373" y="128"/>
                    <a:pt x="373" y="128"/>
                    <a:pt x="373" y="128"/>
                  </a:cubicBezTo>
                  <a:cubicBezTo>
                    <a:pt x="375" y="126"/>
                    <a:pt x="377" y="124"/>
                    <a:pt x="379" y="122"/>
                  </a:cubicBezTo>
                  <a:cubicBezTo>
                    <a:pt x="379" y="122"/>
                    <a:pt x="379" y="122"/>
                    <a:pt x="379" y="122"/>
                  </a:cubicBezTo>
                  <a:cubicBezTo>
                    <a:pt x="379" y="122"/>
                    <a:pt x="379" y="122"/>
                    <a:pt x="379" y="122"/>
                  </a:cubicBezTo>
                  <a:cubicBezTo>
                    <a:pt x="379" y="123"/>
                    <a:pt x="379" y="123"/>
                    <a:pt x="379" y="123"/>
                  </a:cubicBezTo>
                  <a:close/>
                  <a:moveTo>
                    <a:pt x="382" y="119"/>
                  </a:moveTo>
                  <a:cubicBezTo>
                    <a:pt x="381" y="120"/>
                    <a:pt x="381" y="120"/>
                    <a:pt x="381" y="120"/>
                  </a:cubicBezTo>
                  <a:cubicBezTo>
                    <a:pt x="381" y="121"/>
                    <a:pt x="381" y="121"/>
                    <a:pt x="381" y="121"/>
                  </a:cubicBezTo>
                  <a:cubicBezTo>
                    <a:pt x="380" y="121"/>
                    <a:pt x="380" y="121"/>
                    <a:pt x="380" y="121"/>
                  </a:cubicBezTo>
                  <a:cubicBezTo>
                    <a:pt x="380" y="122"/>
                    <a:pt x="380" y="122"/>
                    <a:pt x="380" y="122"/>
                  </a:cubicBezTo>
                  <a:cubicBezTo>
                    <a:pt x="379" y="122"/>
                    <a:pt x="379" y="122"/>
                    <a:pt x="379" y="122"/>
                  </a:cubicBezTo>
                  <a:cubicBezTo>
                    <a:pt x="379" y="122"/>
                    <a:pt x="379" y="122"/>
                    <a:pt x="379" y="122"/>
                  </a:cubicBezTo>
                  <a:cubicBezTo>
                    <a:pt x="379" y="122"/>
                    <a:pt x="379" y="122"/>
                    <a:pt x="379" y="122"/>
                  </a:cubicBezTo>
                  <a:cubicBezTo>
                    <a:pt x="379" y="122"/>
                    <a:pt x="379" y="122"/>
                    <a:pt x="379" y="122"/>
                  </a:cubicBezTo>
                  <a:cubicBezTo>
                    <a:pt x="379" y="122"/>
                    <a:pt x="379" y="122"/>
                    <a:pt x="379" y="122"/>
                  </a:cubicBezTo>
                  <a:cubicBezTo>
                    <a:pt x="380" y="121"/>
                    <a:pt x="381" y="120"/>
                    <a:pt x="382" y="118"/>
                  </a:cubicBezTo>
                  <a:lnTo>
                    <a:pt x="382" y="119"/>
                  </a:lnTo>
                  <a:close/>
                  <a:moveTo>
                    <a:pt x="337" y="135"/>
                  </a:moveTo>
                  <a:cubicBezTo>
                    <a:pt x="337" y="135"/>
                    <a:pt x="337" y="135"/>
                    <a:pt x="337" y="135"/>
                  </a:cubicBezTo>
                  <a:cubicBezTo>
                    <a:pt x="338" y="135"/>
                    <a:pt x="338" y="135"/>
                    <a:pt x="338" y="135"/>
                  </a:cubicBezTo>
                  <a:cubicBezTo>
                    <a:pt x="338" y="135"/>
                    <a:pt x="338" y="135"/>
                    <a:pt x="338" y="136"/>
                  </a:cubicBezTo>
                  <a:lnTo>
                    <a:pt x="337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8"/>
            <p:cNvSpPr>
              <a:spLocks/>
            </p:cNvSpPr>
            <p:nvPr/>
          </p:nvSpPr>
          <p:spPr bwMode="auto">
            <a:xfrm>
              <a:off x="6950647" y="3746728"/>
              <a:ext cx="604179" cy="511125"/>
            </a:xfrm>
            <a:custGeom>
              <a:avLst/>
              <a:gdLst>
                <a:gd name="T0" fmla="*/ 441 w 448"/>
                <a:gd name="T1" fmla="*/ 270 h 379"/>
                <a:gd name="T2" fmla="*/ 441 w 448"/>
                <a:gd name="T3" fmla="*/ 256 h 379"/>
                <a:gd name="T4" fmla="*/ 424 w 448"/>
                <a:gd name="T5" fmla="*/ 247 h 379"/>
                <a:gd name="T6" fmla="*/ 370 w 448"/>
                <a:gd name="T7" fmla="*/ 225 h 379"/>
                <a:gd name="T8" fmla="*/ 339 w 448"/>
                <a:gd name="T9" fmla="*/ 214 h 379"/>
                <a:gd name="T10" fmla="*/ 306 w 448"/>
                <a:gd name="T11" fmla="*/ 192 h 379"/>
                <a:gd name="T12" fmla="*/ 280 w 448"/>
                <a:gd name="T13" fmla="*/ 180 h 379"/>
                <a:gd name="T14" fmla="*/ 237 w 448"/>
                <a:gd name="T15" fmla="*/ 150 h 379"/>
                <a:gd name="T16" fmla="*/ 197 w 448"/>
                <a:gd name="T17" fmla="*/ 126 h 379"/>
                <a:gd name="T18" fmla="*/ 163 w 448"/>
                <a:gd name="T19" fmla="*/ 102 h 379"/>
                <a:gd name="T20" fmla="*/ 104 w 448"/>
                <a:gd name="T21" fmla="*/ 57 h 379"/>
                <a:gd name="T22" fmla="*/ 73 w 448"/>
                <a:gd name="T23" fmla="*/ 36 h 379"/>
                <a:gd name="T24" fmla="*/ 54 w 448"/>
                <a:gd name="T25" fmla="*/ 19 h 379"/>
                <a:gd name="T26" fmla="*/ 33 w 448"/>
                <a:gd name="T27" fmla="*/ 7 h 379"/>
                <a:gd name="T28" fmla="*/ 35 w 448"/>
                <a:gd name="T29" fmla="*/ 15 h 379"/>
                <a:gd name="T30" fmla="*/ 43 w 448"/>
                <a:gd name="T31" fmla="*/ 19 h 379"/>
                <a:gd name="T32" fmla="*/ 59 w 448"/>
                <a:gd name="T33" fmla="*/ 36 h 379"/>
                <a:gd name="T34" fmla="*/ 47 w 448"/>
                <a:gd name="T35" fmla="*/ 36 h 379"/>
                <a:gd name="T36" fmla="*/ 38 w 448"/>
                <a:gd name="T37" fmla="*/ 31 h 379"/>
                <a:gd name="T38" fmla="*/ 40 w 448"/>
                <a:gd name="T39" fmla="*/ 45 h 379"/>
                <a:gd name="T40" fmla="*/ 31 w 448"/>
                <a:gd name="T41" fmla="*/ 24 h 379"/>
                <a:gd name="T42" fmla="*/ 26 w 448"/>
                <a:gd name="T43" fmla="*/ 29 h 379"/>
                <a:gd name="T44" fmla="*/ 21 w 448"/>
                <a:gd name="T45" fmla="*/ 15 h 379"/>
                <a:gd name="T46" fmla="*/ 14 w 448"/>
                <a:gd name="T47" fmla="*/ 12 h 379"/>
                <a:gd name="T48" fmla="*/ 7 w 448"/>
                <a:gd name="T49" fmla="*/ 12 h 379"/>
                <a:gd name="T50" fmla="*/ 21 w 448"/>
                <a:gd name="T51" fmla="*/ 26 h 379"/>
                <a:gd name="T52" fmla="*/ 16 w 448"/>
                <a:gd name="T53" fmla="*/ 31 h 379"/>
                <a:gd name="T54" fmla="*/ 19 w 448"/>
                <a:gd name="T55" fmla="*/ 41 h 379"/>
                <a:gd name="T56" fmla="*/ 26 w 448"/>
                <a:gd name="T57" fmla="*/ 50 h 379"/>
                <a:gd name="T58" fmla="*/ 14 w 448"/>
                <a:gd name="T59" fmla="*/ 53 h 379"/>
                <a:gd name="T60" fmla="*/ 19 w 448"/>
                <a:gd name="T61" fmla="*/ 60 h 379"/>
                <a:gd name="T62" fmla="*/ 31 w 448"/>
                <a:gd name="T63" fmla="*/ 79 h 379"/>
                <a:gd name="T64" fmla="*/ 16 w 448"/>
                <a:gd name="T65" fmla="*/ 74 h 379"/>
                <a:gd name="T66" fmla="*/ 21 w 448"/>
                <a:gd name="T67" fmla="*/ 83 h 379"/>
                <a:gd name="T68" fmla="*/ 28 w 448"/>
                <a:gd name="T69" fmla="*/ 100 h 379"/>
                <a:gd name="T70" fmla="*/ 28 w 448"/>
                <a:gd name="T71" fmla="*/ 112 h 379"/>
                <a:gd name="T72" fmla="*/ 7 w 448"/>
                <a:gd name="T73" fmla="*/ 105 h 379"/>
                <a:gd name="T74" fmla="*/ 12 w 448"/>
                <a:gd name="T75" fmla="*/ 114 h 379"/>
                <a:gd name="T76" fmla="*/ 5 w 448"/>
                <a:gd name="T77" fmla="*/ 124 h 379"/>
                <a:gd name="T78" fmla="*/ 12 w 448"/>
                <a:gd name="T79" fmla="*/ 133 h 379"/>
                <a:gd name="T80" fmla="*/ 26 w 448"/>
                <a:gd name="T81" fmla="*/ 152 h 379"/>
                <a:gd name="T82" fmla="*/ 57 w 448"/>
                <a:gd name="T83" fmla="*/ 178 h 379"/>
                <a:gd name="T84" fmla="*/ 69 w 448"/>
                <a:gd name="T85" fmla="*/ 197 h 379"/>
                <a:gd name="T86" fmla="*/ 97 w 448"/>
                <a:gd name="T87" fmla="*/ 223 h 379"/>
                <a:gd name="T88" fmla="*/ 128 w 448"/>
                <a:gd name="T89" fmla="*/ 252 h 379"/>
                <a:gd name="T90" fmla="*/ 166 w 448"/>
                <a:gd name="T91" fmla="*/ 294 h 379"/>
                <a:gd name="T92" fmla="*/ 180 w 448"/>
                <a:gd name="T93" fmla="*/ 318 h 379"/>
                <a:gd name="T94" fmla="*/ 223 w 448"/>
                <a:gd name="T95" fmla="*/ 351 h 379"/>
                <a:gd name="T96" fmla="*/ 258 w 448"/>
                <a:gd name="T97" fmla="*/ 368 h 379"/>
                <a:gd name="T98" fmla="*/ 287 w 448"/>
                <a:gd name="T99" fmla="*/ 379 h 379"/>
                <a:gd name="T100" fmla="*/ 299 w 448"/>
                <a:gd name="T101" fmla="*/ 372 h 379"/>
                <a:gd name="T102" fmla="*/ 332 w 448"/>
                <a:gd name="T103" fmla="*/ 375 h 379"/>
                <a:gd name="T104" fmla="*/ 353 w 448"/>
                <a:gd name="T105" fmla="*/ 363 h 379"/>
                <a:gd name="T106" fmla="*/ 353 w 448"/>
                <a:gd name="T107" fmla="*/ 361 h 379"/>
                <a:gd name="T108" fmla="*/ 363 w 448"/>
                <a:gd name="T109" fmla="*/ 349 h 379"/>
                <a:gd name="T110" fmla="*/ 384 w 448"/>
                <a:gd name="T111" fmla="*/ 342 h 379"/>
                <a:gd name="T112" fmla="*/ 377 w 448"/>
                <a:gd name="T113" fmla="*/ 339 h 379"/>
                <a:gd name="T114" fmla="*/ 393 w 448"/>
                <a:gd name="T115" fmla="*/ 325 h 379"/>
                <a:gd name="T116" fmla="*/ 417 w 448"/>
                <a:gd name="T117" fmla="*/ 313 h 379"/>
                <a:gd name="T118" fmla="*/ 438 w 448"/>
                <a:gd name="T119" fmla="*/ 292 h 379"/>
                <a:gd name="T120" fmla="*/ 446 w 448"/>
                <a:gd name="T121" fmla="*/ 278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48" h="379">
                  <a:moveTo>
                    <a:pt x="446" y="278"/>
                  </a:moveTo>
                  <a:lnTo>
                    <a:pt x="443" y="278"/>
                  </a:lnTo>
                  <a:lnTo>
                    <a:pt x="443" y="278"/>
                  </a:lnTo>
                  <a:lnTo>
                    <a:pt x="443" y="278"/>
                  </a:lnTo>
                  <a:lnTo>
                    <a:pt x="443" y="275"/>
                  </a:lnTo>
                  <a:lnTo>
                    <a:pt x="441" y="275"/>
                  </a:lnTo>
                  <a:lnTo>
                    <a:pt x="441" y="275"/>
                  </a:lnTo>
                  <a:lnTo>
                    <a:pt x="438" y="275"/>
                  </a:lnTo>
                  <a:lnTo>
                    <a:pt x="436" y="275"/>
                  </a:lnTo>
                  <a:lnTo>
                    <a:pt x="436" y="275"/>
                  </a:lnTo>
                  <a:lnTo>
                    <a:pt x="434" y="275"/>
                  </a:lnTo>
                  <a:lnTo>
                    <a:pt x="434" y="273"/>
                  </a:lnTo>
                  <a:lnTo>
                    <a:pt x="434" y="273"/>
                  </a:lnTo>
                  <a:lnTo>
                    <a:pt x="434" y="273"/>
                  </a:lnTo>
                  <a:lnTo>
                    <a:pt x="436" y="270"/>
                  </a:lnTo>
                  <a:lnTo>
                    <a:pt x="438" y="270"/>
                  </a:lnTo>
                  <a:lnTo>
                    <a:pt x="441" y="270"/>
                  </a:lnTo>
                  <a:lnTo>
                    <a:pt x="441" y="270"/>
                  </a:lnTo>
                  <a:lnTo>
                    <a:pt x="443" y="268"/>
                  </a:lnTo>
                  <a:lnTo>
                    <a:pt x="443" y="268"/>
                  </a:lnTo>
                  <a:lnTo>
                    <a:pt x="446" y="268"/>
                  </a:lnTo>
                  <a:lnTo>
                    <a:pt x="446" y="268"/>
                  </a:lnTo>
                  <a:lnTo>
                    <a:pt x="446" y="266"/>
                  </a:lnTo>
                  <a:lnTo>
                    <a:pt x="446" y="266"/>
                  </a:lnTo>
                  <a:lnTo>
                    <a:pt x="443" y="266"/>
                  </a:lnTo>
                  <a:lnTo>
                    <a:pt x="443" y="266"/>
                  </a:lnTo>
                  <a:lnTo>
                    <a:pt x="441" y="266"/>
                  </a:lnTo>
                  <a:lnTo>
                    <a:pt x="441" y="263"/>
                  </a:lnTo>
                  <a:lnTo>
                    <a:pt x="441" y="263"/>
                  </a:lnTo>
                  <a:lnTo>
                    <a:pt x="443" y="261"/>
                  </a:lnTo>
                  <a:lnTo>
                    <a:pt x="441" y="261"/>
                  </a:lnTo>
                  <a:lnTo>
                    <a:pt x="443" y="256"/>
                  </a:lnTo>
                  <a:lnTo>
                    <a:pt x="443" y="256"/>
                  </a:lnTo>
                  <a:lnTo>
                    <a:pt x="441" y="256"/>
                  </a:lnTo>
                  <a:lnTo>
                    <a:pt x="436" y="256"/>
                  </a:lnTo>
                  <a:lnTo>
                    <a:pt x="434" y="256"/>
                  </a:lnTo>
                  <a:lnTo>
                    <a:pt x="431" y="256"/>
                  </a:lnTo>
                  <a:lnTo>
                    <a:pt x="429" y="254"/>
                  </a:lnTo>
                  <a:lnTo>
                    <a:pt x="431" y="254"/>
                  </a:lnTo>
                  <a:lnTo>
                    <a:pt x="434" y="254"/>
                  </a:lnTo>
                  <a:lnTo>
                    <a:pt x="436" y="252"/>
                  </a:lnTo>
                  <a:lnTo>
                    <a:pt x="438" y="252"/>
                  </a:lnTo>
                  <a:lnTo>
                    <a:pt x="436" y="252"/>
                  </a:lnTo>
                  <a:lnTo>
                    <a:pt x="436" y="252"/>
                  </a:lnTo>
                  <a:lnTo>
                    <a:pt x="434" y="249"/>
                  </a:lnTo>
                  <a:lnTo>
                    <a:pt x="431" y="249"/>
                  </a:lnTo>
                  <a:lnTo>
                    <a:pt x="429" y="249"/>
                  </a:lnTo>
                  <a:lnTo>
                    <a:pt x="429" y="249"/>
                  </a:lnTo>
                  <a:lnTo>
                    <a:pt x="427" y="247"/>
                  </a:lnTo>
                  <a:lnTo>
                    <a:pt x="427" y="247"/>
                  </a:lnTo>
                  <a:lnTo>
                    <a:pt x="424" y="247"/>
                  </a:lnTo>
                  <a:lnTo>
                    <a:pt x="424" y="247"/>
                  </a:lnTo>
                  <a:lnTo>
                    <a:pt x="424" y="247"/>
                  </a:lnTo>
                  <a:lnTo>
                    <a:pt x="424" y="244"/>
                  </a:lnTo>
                  <a:lnTo>
                    <a:pt x="419" y="244"/>
                  </a:lnTo>
                  <a:lnTo>
                    <a:pt x="415" y="244"/>
                  </a:lnTo>
                  <a:lnTo>
                    <a:pt x="408" y="244"/>
                  </a:lnTo>
                  <a:lnTo>
                    <a:pt x="398" y="240"/>
                  </a:lnTo>
                  <a:lnTo>
                    <a:pt x="391" y="235"/>
                  </a:lnTo>
                  <a:lnTo>
                    <a:pt x="382" y="230"/>
                  </a:lnTo>
                  <a:lnTo>
                    <a:pt x="374" y="225"/>
                  </a:lnTo>
                  <a:lnTo>
                    <a:pt x="372" y="225"/>
                  </a:lnTo>
                  <a:lnTo>
                    <a:pt x="372" y="223"/>
                  </a:lnTo>
                  <a:lnTo>
                    <a:pt x="370" y="223"/>
                  </a:lnTo>
                  <a:lnTo>
                    <a:pt x="370" y="223"/>
                  </a:lnTo>
                  <a:lnTo>
                    <a:pt x="370" y="223"/>
                  </a:lnTo>
                  <a:lnTo>
                    <a:pt x="370" y="225"/>
                  </a:lnTo>
                  <a:lnTo>
                    <a:pt x="370" y="225"/>
                  </a:lnTo>
                  <a:lnTo>
                    <a:pt x="370" y="225"/>
                  </a:lnTo>
                  <a:lnTo>
                    <a:pt x="370" y="228"/>
                  </a:lnTo>
                  <a:lnTo>
                    <a:pt x="367" y="230"/>
                  </a:lnTo>
                  <a:lnTo>
                    <a:pt x="367" y="228"/>
                  </a:lnTo>
                  <a:lnTo>
                    <a:pt x="365" y="228"/>
                  </a:lnTo>
                  <a:lnTo>
                    <a:pt x="363" y="225"/>
                  </a:lnTo>
                  <a:lnTo>
                    <a:pt x="363" y="223"/>
                  </a:lnTo>
                  <a:lnTo>
                    <a:pt x="360" y="223"/>
                  </a:lnTo>
                  <a:lnTo>
                    <a:pt x="360" y="223"/>
                  </a:lnTo>
                  <a:lnTo>
                    <a:pt x="358" y="223"/>
                  </a:lnTo>
                  <a:lnTo>
                    <a:pt x="355" y="221"/>
                  </a:lnTo>
                  <a:lnTo>
                    <a:pt x="353" y="221"/>
                  </a:lnTo>
                  <a:lnTo>
                    <a:pt x="353" y="221"/>
                  </a:lnTo>
                  <a:lnTo>
                    <a:pt x="353" y="221"/>
                  </a:lnTo>
                  <a:lnTo>
                    <a:pt x="344" y="216"/>
                  </a:lnTo>
                  <a:lnTo>
                    <a:pt x="341" y="216"/>
                  </a:lnTo>
                  <a:lnTo>
                    <a:pt x="339" y="214"/>
                  </a:lnTo>
                  <a:lnTo>
                    <a:pt x="339" y="211"/>
                  </a:lnTo>
                  <a:lnTo>
                    <a:pt x="336" y="211"/>
                  </a:lnTo>
                  <a:lnTo>
                    <a:pt x="336" y="211"/>
                  </a:lnTo>
                  <a:lnTo>
                    <a:pt x="334" y="211"/>
                  </a:lnTo>
                  <a:lnTo>
                    <a:pt x="334" y="209"/>
                  </a:lnTo>
                  <a:lnTo>
                    <a:pt x="332" y="209"/>
                  </a:lnTo>
                  <a:lnTo>
                    <a:pt x="329" y="207"/>
                  </a:lnTo>
                  <a:lnTo>
                    <a:pt x="329" y="207"/>
                  </a:lnTo>
                  <a:lnTo>
                    <a:pt x="327" y="207"/>
                  </a:lnTo>
                  <a:lnTo>
                    <a:pt x="325" y="204"/>
                  </a:lnTo>
                  <a:lnTo>
                    <a:pt x="325" y="204"/>
                  </a:lnTo>
                  <a:lnTo>
                    <a:pt x="318" y="202"/>
                  </a:lnTo>
                  <a:lnTo>
                    <a:pt x="313" y="197"/>
                  </a:lnTo>
                  <a:lnTo>
                    <a:pt x="310" y="197"/>
                  </a:lnTo>
                  <a:lnTo>
                    <a:pt x="308" y="195"/>
                  </a:lnTo>
                  <a:lnTo>
                    <a:pt x="308" y="195"/>
                  </a:lnTo>
                  <a:lnTo>
                    <a:pt x="306" y="192"/>
                  </a:lnTo>
                  <a:lnTo>
                    <a:pt x="303" y="190"/>
                  </a:lnTo>
                  <a:lnTo>
                    <a:pt x="303" y="190"/>
                  </a:lnTo>
                  <a:lnTo>
                    <a:pt x="301" y="190"/>
                  </a:lnTo>
                  <a:lnTo>
                    <a:pt x="301" y="190"/>
                  </a:lnTo>
                  <a:lnTo>
                    <a:pt x="299" y="190"/>
                  </a:lnTo>
                  <a:lnTo>
                    <a:pt x="296" y="190"/>
                  </a:lnTo>
                  <a:lnTo>
                    <a:pt x="291" y="188"/>
                  </a:lnTo>
                  <a:lnTo>
                    <a:pt x="289" y="188"/>
                  </a:lnTo>
                  <a:lnTo>
                    <a:pt x="287" y="188"/>
                  </a:lnTo>
                  <a:lnTo>
                    <a:pt x="287" y="185"/>
                  </a:lnTo>
                  <a:lnTo>
                    <a:pt x="284" y="185"/>
                  </a:lnTo>
                  <a:lnTo>
                    <a:pt x="284" y="185"/>
                  </a:lnTo>
                  <a:lnTo>
                    <a:pt x="282" y="183"/>
                  </a:lnTo>
                  <a:lnTo>
                    <a:pt x="282" y="183"/>
                  </a:lnTo>
                  <a:lnTo>
                    <a:pt x="280" y="183"/>
                  </a:lnTo>
                  <a:lnTo>
                    <a:pt x="280" y="180"/>
                  </a:lnTo>
                  <a:lnTo>
                    <a:pt x="280" y="180"/>
                  </a:lnTo>
                  <a:lnTo>
                    <a:pt x="280" y="178"/>
                  </a:lnTo>
                  <a:lnTo>
                    <a:pt x="280" y="178"/>
                  </a:lnTo>
                  <a:lnTo>
                    <a:pt x="277" y="180"/>
                  </a:lnTo>
                  <a:lnTo>
                    <a:pt x="277" y="180"/>
                  </a:lnTo>
                  <a:lnTo>
                    <a:pt x="270" y="173"/>
                  </a:lnTo>
                  <a:lnTo>
                    <a:pt x="263" y="169"/>
                  </a:lnTo>
                  <a:lnTo>
                    <a:pt x="256" y="164"/>
                  </a:lnTo>
                  <a:lnTo>
                    <a:pt x="246" y="159"/>
                  </a:lnTo>
                  <a:lnTo>
                    <a:pt x="246" y="157"/>
                  </a:lnTo>
                  <a:lnTo>
                    <a:pt x="246" y="157"/>
                  </a:lnTo>
                  <a:lnTo>
                    <a:pt x="246" y="157"/>
                  </a:lnTo>
                  <a:lnTo>
                    <a:pt x="246" y="157"/>
                  </a:lnTo>
                  <a:lnTo>
                    <a:pt x="244" y="157"/>
                  </a:lnTo>
                  <a:lnTo>
                    <a:pt x="244" y="157"/>
                  </a:lnTo>
                  <a:lnTo>
                    <a:pt x="244" y="157"/>
                  </a:lnTo>
                  <a:lnTo>
                    <a:pt x="239" y="152"/>
                  </a:lnTo>
                  <a:lnTo>
                    <a:pt x="237" y="150"/>
                  </a:lnTo>
                  <a:lnTo>
                    <a:pt x="230" y="147"/>
                  </a:lnTo>
                  <a:lnTo>
                    <a:pt x="225" y="145"/>
                  </a:lnTo>
                  <a:lnTo>
                    <a:pt x="220" y="143"/>
                  </a:lnTo>
                  <a:lnTo>
                    <a:pt x="218" y="140"/>
                  </a:lnTo>
                  <a:lnTo>
                    <a:pt x="216" y="138"/>
                  </a:lnTo>
                  <a:lnTo>
                    <a:pt x="213" y="133"/>
                  </a:lnTo>
                  <a:lnTo>
                    <a:pt x="208" y="131"/>
                  </a:lnTo>
                  <a:lnTo>
                    <a:pt x="206" y="128"/>
                  </a:lnTo>
                  <a:lnTo>
                    <a:pt x="201" y="128"/>
                  </a:lnTo>
                  <a:lnTo>
                    <a:pt x="201" y="128"/>
                  </a:lnTo>
                  <a:lnTo>
                    <a:pt x="201" y="128"/>
                  </a:lnTo>
                  <a:lnTo>
                    <a:pt x="204" y="131"/>
                  </a:lnTo>
                  <a:lnTo>
                    <a:pt x="201" y="131"/>
                  </a:lnTo>
                  <a:lnTo>
                    <a:pt x="201" y="128"/>
                  </a:lnTo>
                  <a:lnTo>
                    <a:pt x="199" y="128"/>
                  </a:lnTo>
                  <a:lnTo>
                    <a:pt x="197" y="126"/>
                  </a:lnTo>
                  <a:lnTo>
                    <a:pt x="197" y="126"/>
                  </a:lnTo>
                  <a:lnTo>
                    <a:pt x="194" y="126"/>
                  </a:lnTo>
                  <a:lnTo>
                    <a:pt x="194" y="124"/>
                  </a:lnTo>
                  <a:lnTo>
                    <a:pt x="194" y="124"/>
                  </a:lnTo>
                  <a:lnTo>
                    <a:pt x="192" y="124"/>
                  </a:lnTo>
                  <a:lnTo>
                    <a:pt x="190" y="121"/>
                  </a:lnTo>
                  <a:lnTo>
                    <a:pt x="190" y="121"/>
                  </a:lnTo>
                  <a:lnTo>
                    <a:pt x="178" y="112"/>
                  </a:lnTo>
                  <a:lnTo>
                    <a:pt x="175" y="112"/>
                  </a:lnTo>
                  <a:lnTo>
                    <a:pt x="175" y="112"/>
                  </a:lnTo>
                  <a:lnTo>
                    <a:pt x="173" y="109"/>
                  </a:lnTo>
                  <a:lnTo>
                    <a:pt x="173" y="109"/>
                  </a:lnTo>
                  <a:lnTo>
                    <a:pt x="171" y="107"/>
                  </a:lnTo>
                  <a:lnTo>
                    <a:pt x="171" y="105"/>
                  </a:lnTo>
                  <a:lnTo>
                    <a:pt x="168" y="105"/>
                  </a:lnTo>
                  <a:lnTo>
                    <a:pt x="166" y="105"/>
                  </a:lnTo>
                  <a:lnTo>
                    <a:pt x="166" y="105"/>
                  </a:lnTo>
                  <a:lnTo>
                    <a:pt x="163" y="102"/>
                  </a:lnTo>
                  <a:lnTo>
                    <a:pt x="161" y="102"/>
                  </a:lnTo>
                  <a:lnTo>
                    <a:pt x="161" y="100"/>
                  </a:lnTo>
                  <a:lnTo>
                    <a:pt x="159" y="98"/>
                  </a:lnTo>
                  <a:lnTo>
                    <a:pt x="159" y="98"/>
                  </a:lnTo>
                  <a:lnTo>
                    <a:pt x="144" y="88"/>
                  </a:lnTo>
                  <a:lnTo>
                    <a:pt x="137" y="86"/>
                  </a:lnTo>
                  <a:lnTo>
                    <a:pt x="130" y="81"/>
                  </a:lnTo>
                  <a:lnTo>
                    <a:pt x="130" y="79"/>
                  </a:lnTo>
                  <a:lnTo>
                    <a:pt x="130" y="79"/>
                  </a:lnTo>
                  <a:lnTo>
                    <a:pt x="130" y="79"/>
                  </a:lnTo>
                  <a:lnTo>
                    <a:pt x="128" y="76"/>
                  </a:lnTo>
                  <a:lnTo>
                    <a:pt x="123" y="76"/>
                  </a:lnTo>
                  <a:lnTo>
                    <a:pt x="118" y="71"/>
                  </a:lnTo>
                  <a:lnTo>
                    <a:pt x="114" y="67"/>
                  </a:lnTo>
                  <a:lnTo>
                    <a:pt x="109" y="62"/>
                  </a:lnTo>
                  <a:lnTo>
                    <a:pt x="104" y="60"/>
                  </a:lnTo>
                  <a:lnTo>
                    <a:pt x="104" y="57"/>
                  </a:lnTo>
                  <a:lnTo>
                    <a:pt x="102" y="57"/>
                  </a:lnTo>
                  <a:lnTo>
                    <a:pt x="102" y="55"/>
                  </a:lnTo>
                  <a:lnTo>
                    <a:pt x="99" y="55"/>
                  </a:lnTo>
                  <a:lnTo>
                    <a:pt x="97" y="53"/>
                  </a:lnTo>
                  <a:lnTo>
                    <a:pt x="95" y="53"/>
                  </a:lnTo>
                  <a:lnTo>
                    <a:pt x="92" y="53"/>
                  </a:lnTo>
                  <a:lnTo>
                    <a:pt x="90" y="50"/>
                  </a:lnTo>
                  <a:lnTo>
                    <a:pt x="90" y="50"/>
                  </a:lnTo>
                  <a:lnTo>
                    <a:pt x="90" y="48"/>
                  </a:lnTo>
                  <a:lnTo>
                    <a:pt x="85" y="48"/>
                  </a:lnTo>
                  <a:lnTo>
                    <a:pt x="85" y="45"/>
                  </a:lnTo>
                  <a:lnTo>
                    <a:pt x="83" y="45"/>
                  </a:lnTo>
                  <a:lnTo>
                    <a:pt x="83" y="43"/>
                  </a:lnTo>
                  <a:lnTo>
                    <a:pt x="80" y="43"/>
                  </a:lnTo>
                  <a:lnTo>
                    <a:pt x="80" y="41"/>
                  </a:lnTo>
                  <a:lnTo>
                    <a:pt x="76" y="36"/>
                  </a:lnTo>
                  <a:lnTo>
                    <a:pt x="73" y="36"/>
                  </a:lnTo>
                  <a:lnTo>
                    <a:pt x="71" y="34"/>
                  </a:lnTo>
                  <a:lnTo>
                    <a:pt x="71" y="31"/>
                  </a:lnTo>
                  <a:lnTo>
                    <a:pt x="71" y="29"/>
                  </a:lnTo>
                  <a:lnTo>
                    <a:pt x="69" y="29"/>
                  </a:lnTo>
                  <a:lnTo>
                    <a:pt x="69" y="29"/>
                  </a:lnTo>
                  <a:lnTo>
                    <a:pt x="66" y="26"/>
                  </a:lnTo>
                  <a:lnTo>
                    <a:pt x="64" y="26"/>
                  </a:lnTo>
                  <a:lnTo>
                    <a:pt x="64" y="26"/>
                  </a:lnTo>
                  <a:lnTo>
                    <a:pt x="61" y="26"/>
                  </a:lnTo>
                  <a:lnTo>
                    <a:pt x="61" y="26"/>
                  </a:lnTo>
                  <a:lnTo>
                    <a:pt x="59" y="24"/>
                  </a:lnTo>
                  <a:lnTo>
                    <a:pt x="59" y="22"/>
                  </a:lnTo>
                  <a:lnTo>
                    <a:pt x="57" y="22"/>
                  </a:lnTo>
                  <a:lnTo>
                    <a:pt x="57" y="19"/>
                  </a:lnTo>
                  <a:lnTo>
                    <a:pt x="57" y="19"/>
                  </a:lnTo>
                  <a:lnTo>
                    <a:pt x="54" y="19"/>
                  </a:lnTo>
                  <a:lnTo>
                    <a:pt x="54" y="19"/>
                  </a:lnTo>
                  <a:lnTo>
                    <a:pt x="52" y="19"/>
                  </a:lnTo>
                  <a:lnTo>
                    <a:pt x="52" y="17"/>
                  </a:lnTo>
                  <a:lnTo>
                    <a:pt x="50" y="17"/>
                  </a:lnTo>
                  <a:lnTo>
                    <a:pt x="50" y="17"/>
                  </a:lnTo>
                  <a:lnTo>
                    <a:pt x="50" y="15"/>
                  </a:lnTo>
                  <a:lnTo>
                    <a:pt x="45" y="12"/>
                  </a:lnTo>
                  <a:lnTo>
                    <a:pt x="43" y="12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38" y="12"/>
                  </a:lnTo>
                  <a:lnTo>
                    <a:pt x="35" y="10"/>
                  </a:lnTo>
                  <a:lnTo>
                    <a:pt x="35" y="10"/>
                  </a:lnTo>
                  <a:lnTo>
                    <a:pt x="35" y="10"/>
                  </a:lnTo>
                  <a:lnTo>
                    <a:pt x="35" y="7"/>
                  </a:lnTo>
                  <a:lnTo>
                    <a:pt x="35" y="7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31" y="7"/>
                  </a:lnTo>
                  <a:lnTo>
                    <a:pt x="31" y="5"/>
                  </a:lnTo>
                  <a:lnTo>
                    <a:pt x="31" y="5"/>
                  </a:lnTo>
                  <a:lnTo>
                    <a:pt x="31" y="3"/>
                  </a:lnTo>
                  <a:lnTo>
                    <a:pt x="28" y="3"/>
                  </a:lnTo>
                  <a:lnTo>
                    <a:pt x="28" y="3"/>
                  </a:lnTo>
                  <a:lnTo>
                    <a:pt x="26" y="3"/>
                  </a:lnTo>
                  <a:lnTo>
                    <a:pt x="26" y="0"/>
                  </a:lnTo>
                  <a:lnTo>
                    <a:pt x="26" y="3"/>
                  </a:lnTo>
                  <a:lnTo>
                    <a:pt x="26" y="3"/>
                  </a:lnTo>
                  <a:lnTo>
                    <a:pt x="28" y="5"/>
                  </a:lnTo>
                  <a:lnTo>
                    <a:pt x="28" y="7"/>
                  </a:lnTo>
                  <a:lnTo>
                    <a:pt x="28" y="7"/>
                  </a:lnTo>
                  <a:lnTo>
                    <a:pt x="28" y="10"/>
                  </a:lnTo>
                  <a:lnTo>
                    <a:pt x="31" y="10"/>
                  </a:lnTo>
                  <a:lnTo>
                    <a:pt x="31" y="12"/>
                  </a:lnTo>
                  <a:lnTo>
                    <a:pt x="35" y="15"/>
                  </a:lnTo>
                  <a:lnTo>
                    <a:pt x="35" y="17"/>
                  </a:lnTo>
                  <a:lnTo>
                    <a:pt x="38" y="17"/>
                  </a:lnTo>
                  <a:lnTo>
                    <a:pt x="40" y="19"/>
                  </a:lnTo>
                  <a:lnTo>
                    <a:pt x="40" y="17"/>
                  </a:lnTo>
                  <a:lnTo>
                    <a:pt x="40" y="17"/>
                  </a:lnTo>
                  <a:lnTo>
                    <a:pt x="38" y="17"/>
                  </a:lnTo>
                  <a:lnTo>
                    <a:pt x="38" y="15"/>
                  </a:lnTo>
                  <a:lnTo>
                    <a:pt x="40" y="17"/>
                  </a:lnTo>
                  <a:lnTo>
                    <a:pt x="40" y="17"/>
                  </a:lnTo>
                  <a:lnTo>
                    <a:pt x="43" y="15"/>
                  </a:lnTo>
                  <a:lnTo>
                    <a:pt x="43" y="15"/>
                  </a:lnTo>
                  <a:lnTo>
                    <a:pt x="43" y="15"/>
                  </a:lnTo>
                  <a:lnTo>
                    <a:pt x="45" y="17"/>
                  </a:lnTo>
                  <a:lnTo>
                    <a:pt x="45" y="17"/>
                  </a:lnTo>
                  <a:lnTo>
                    <a:pt x="43" y="17"/>
                  </a:lnTo>
                  <a:lnTo>
                    <a:pt x="43" y="19"/>
                  </a:lnTo>
                  <a:lnTo>
                    <a:pt x="43" y="19"/>
                  </a:lnTo>
                  <a:lnTo>
                    <a:pt x="43" y="19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5" y="24"/>
                  </a:lnTo>
                  <a:lnTo>
                    <a:pt x="47" y="24"/>
                  </a:lnTo>
                  <a:lnTo>
                    <a:pt x="50" y="26"/>
                  </a:lnTo>
                  <a:lnTo>
                    <a:pt x="52" y="26"/>
                  </a:lnTo>
                  <a:lnTo>
                    <a:pt x="52" y="29"/>
                  </a:lnTo>
                  <a:lnTo>
                    <a:pt x="54" y="29"/>
                  </a:lnTo>
                  <a:lnTo>
                    <a:pt x="54" y="31"/>
                  </a:lnTo>
                  <a:lnTo>
                    <a:pt x="54" y="31"/>
                  </a:lnTo>
                  <a:lnTo>
                    <a:pt x="57" y="34"/>
                  </a:lnTo>
                  <a:lnTo>
                    <a:pt x="57" y="34"/>
                  </a:lnTo>
                  <a:lnTo>
                    <a:pt x="57" y="36"/>
                  </a:lnTo>
                  <a:lnTo>
                    <a:pt x="57" y="36"/>
                  </a:lnTo>
                  <a:lnTo>
                    <a:pt x="59" y="36"/>
                  </a:lnTo>
                  <a:lnTo>
                    <a:pt x="59" y="36"/>
                  </a:lnTo>
                  <a:lnTo>
                    <a:pt x="59" y="36"/>
                  </a:lnTo>
                  <a:lnTo>
                    <a:pt x="61" y="38"/>
                  </a:lnTo>
                  <a:lnTo>
                    <a:pt x="59" y="41"/>
                  </a:lnTo>
                  <a:lnTo>
                    <a:pt x="59" y="41"/>
                  </a:lnTo>
                  <a:lnTo>
                    <a:pt x="59" y="41"/>
                  </a:lnTo>
                  <a:lnTo>
                    <a:pt x="57" y="38"/>
                  </a:lnTo>
                  <a:lnTo>
                    <a:pt x="57" y="38"/>
                  </a:lnTo>
                  <a:lnTo>
                    <a:pt x="57" y="36"/>
                  </a:lnTo>
                  <a:lnTo>
                    <a:pt x="57" y="36"/>
                  </a:lnTo>
                  <a:lnTo>
                    <a:pt x="57" y="36"/>
                  </a:lnTo>
                  <a:lnTo>
                    <a:pt x="54" y="36"/>
                  </a:lnTo>
                  <a:lnTo>
                    <a:pt x="54" y="36"/>
                  </a:lnTo>
                  <a:lnTo>
                    <a:pt x="52" y="34"/>
                  </a:lnTo>
                  <a:lnTo>
                    <a:pt x="50" y="34"/>
                  </a:lnTo>
                  <a:lnTo>
                    <a:pt x="50" y="34"/>
                  </a:lnTo>
                  <a:lnTo>
                    <a:pt x="50" y="34"/>
                  </a:lnTo>
                  <a:lnTo>
                    <a:pt x="47" y="36"/>
                  </a:lnTo>
                  <a:lnTo>
                    <a:pt x="47" y="36"/>
                  </a:lnTo>
                  <a:lnTo>
                    <a:pt x="45" y="36"/>
                  </a:lnTo>
                  <a:lnTo>
                    <a:pt x="45" y="36"/>
                  </a:lnTo>
                  <a:lnTo>
                    <a:pt x="45" y="36"/>
                  </a:lnTo>
                  <a:lnTo>
                    <a:pt x="43" y="36"/>
                  </a:lnTo>
                  <a:lnTo>
                    <a:pt x="43" y="34"/>
                  </a:lnTo>
                  <a:lnTo>
                    <a:pt x="43" y="34"/>
                  </a:lnTo>
                  <a:lnTo>
                    <a:pt x="43" y="31"/>
                  </a:lnTo>
                  <a:lnTo>
                    <a:pt x="43" y="31"/>
                  </a:lnTo>
                  <a:lnTo>
                    <a:pt x="40" y="31"/>
                  </a:lnTo>
                  <a:lnTo>
                    <a:pt x="40" y="31"/>
                  </a:lnTo>
                  <a:lnTo>
                    <a:pt x="40" y="31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38" y="34"/>
                  </a:lnTo>
                  <a:lnTo>
                    <a:pt x="38" y="31"/>
                  </a:lnTo>
                  <a:lnTo>
                    <a:pt x="38" y="34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3" y="38"/>
                  </a:lnTo>
                  <a:lnTo>
                    <a:pt x="45" y="41"/>
                  </a:lnTo>
                  <a:lnTo>
                    <a:pt x="47" y="43"/>
                  </a:lnTo>
                  <a:lnTo>
                    <a:pt x="47" y="45"/>
                  </a:lnTo>
                  <a:lnTo>
                    <a:pt x="50" y="48"/>
                  </a:lnTo>
                  <a:lnTo>
                    <a:pt x="47" y="48"/>
                  </a:lnTo>
                  <a:lnTo>
                    <a:pt x="45" y="48"/>
                  </a:lnTo>
                  <a:lnTo>
                    <a:pt x="45" y="48"/>
                  </a:lnTo>
                  <a:lnTo>
                    <a:pt x="43" y="48"/>
                  </a:lnTo>
                  <a:lnTo>
                    <a:pt x="40" y="45"/>
                  </a:lnTo>
                  <a:lnTo>
                    <a:pt x="40" y="45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5" y="41"/>
                  </a:lnTo>
                  <a:lnTo>
                    <a:pt x="33" y="38"/>
                  </a:lnTo>
                  <a:lnTo>
                    <a:pt x="33" y="38"/>
                  </a:lnTo>
                  <a:lnTo>
                    <a:pt x="33" y="36"/>
                  </a:lnTo>
                  <a:lnTo>
                    <a:pt x="35" y="34"/>
                  </a:lnTo>
                  <a:lnTo>
                    <a:pt x="35" y="34"/>
                  </a:lnTo>
                  <a:lnTo>
                    <a:pt x="35" y="31"/>
                  </a:lnTo>
                  <a:lnTo>
                    <a:pt x="35" y="31"/>
                  </a:lnTo>
                  <a:lnTo>
                    <a:pt x="38" y="29"/>
                  </a:lnTo>
                  <a:lnTo>
                    <a:pt x="38" y="29"/>
                  </a:lnTo>
                  <a:lnTo>
                    <a:pt x="38" y="29"/>
                  </a:lnTo>
                  <a:lnTo>
                    <a:pt x="35" y="26"/>
                  </a:lnTo>
                  <a:lnTo>
                    <a:pt x="35" y="26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6"/>
                  </a:lnTo>
                  <a:lnTo>
                    <a:pt x="33" y="26"/>
                  </a:lnTo>
                  <a:lnTo>
                    <a:pt x="35" y="26"/>
                  </a:lnTo>
                  <a:lnTo>
                    <a:pt x="35" y="26"/>
                  </a:lnTo>
                  <a:lnTo>
                    <a:pt x="35" y="29"/>
                  </a:lnTo>
                  <a:lnTo>
                    <a:pt x="35" y="29"/>
                  </a:lnTo>
                  <a:lnTo>
                    <a:pt x="35" y="29"/>
                  </a:lnTo>
                  <a:lnTo>
                    <a:pt x="35" y="31"/>
                  </a:lnTo>
                  <a:lnTo>
                    <a:pt x="33" y="31"/>
                  </a:lnTo>
                  <a:lnTo>
                    <a:pt x="33" y="31"/>
                  </a:lnTo>
                  <a:lnTo>
                    <a:pt x="33" y="34"/>
                  </a:lnTo>
                  <a:lnTo>
                    <a:pt x="31" y="34"/>
                  </a:lnTo>
                  <a:lnTo>
                    <a:pt x="28" y="34"/>
                  </a:lnTo>
                  <a:lnTo>
                    <a:pt x="26" y="31"/>
                  </a:lnTo>
                  <a:lnTo>
                    <a:pt x="26" y="31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24" y="26"/>
                  </a:lnTo>
                  <a:lnTo>
                    <a:pt x="24" y="24"/>
                  </a:lnTo>
                  <a:lnTo>
                    <a:pt x="21" y="22"/>
                  </a:lnTo>
                  <a:lnTo>
                    <a:pt x="24" y="19"/>
                  </a:lnTo>
                  <a:lnTo>
                    <a:pt x="24" y="19"/>
                  </a:lnTo>
                  <a:lnTo>
                    <a:pt x="26" y="19"/>
                  </a:lnTo>
                  <a:lnTo>
                    <a:pt x="26" y="22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26" y="17"/>
                  </a:lnTo>
                  <a:lnTo>
                    <a:pt x="26" y="17"/>
                  </a:lnTo>
                  <a:lnTo>
                    <a:pt x="24" y="17"/>
                  </a:lnTo>
                  <a:lnTo>
                    <a:pt x="24" y="17"/>
                  </a:lnTo>
                  <a:lnTo>
                    <a:pt x="21" y="17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21" y="12"/>
                  </a:lnTo>
                  <a:lnTo>
                    <a:pt x="21" y="12"/>
                  </a:lnTo>
                  <a:lnTo>
                    <a:pt x="19" y="12"/>
                  </a:lnTo>
                  <a:lnTo>
                    <a:pt x="19" y="12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19" y="17"/>
                  </a:lnTo>
                  <a:lnTo>
                    <a:pt x="19" y="17"/>
                  </a:lnTo>
                  <a:lnTo>
                    <a:pt x="19" y="17"/>
                  </a:lnTo>
                  <a:lnTo>
                    <a:pt x="19" y="17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14" y="12"/>
                  </a:lnTo>
                  <a:lnTo>
                    <a:pt x="14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7" y="10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12" y="15"/>
                  </a:lnTo>
                  <a:lnTo>
                    <a:pt x="14" y="15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6" y="19"/>
                  </a:lnTo>
                  <a:lnTo>
                    <a:pt x="16" y="19"/>
                  </a:lnTo>
                  <a:lnTo>
                    <a:pt x="16" y="22"/>
                  </a:lnTo>
                  <a:lnTo>
                    <a:pt x="16" y="19"/>
                  </a:lnTo>
                  <a:lnTo>
                    <a:pt x="16" y="19"/>
                  </a:lnTo>
                  <a:lnTo>
                    <a:pt x="19" y="22"/>
                  </a:lnTo>
                  <a:lnTo>
                    <a:pt x="21" y="24"/>
                  </a:lnTo>
                  <a:lnTo>
                    <a:pt x="21" y="24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1" y="29"/>
                  </a:lnTo>
                  <a:lnTo>
                    <a:pt x="21" y="29"/>
                  </a:lnTo>
                  <a:lnTo>
                    <a:pt x="21" y="26"/>
                  </a:lnTo>
                  <a:lnTo>
                    <a:pt x="19" y="29"/>
                  </a:lnTo>
                  <a:lnTo>
                    <a:pt x="16" y="26"/>
                  </a:lnTo>
                  <a:lnTo>
                    <a:pt x="14" y="24"/>
                  </a:lnTo>
                  <a:lnTo>
                    <a:pt x="12" y="22"/>
                  </a:lnTo>
                  <a:lnTo>
                    <a:pt x="9" y="19"/>
                  </a:lnTo>
                  <a:lnTo>
                    <a:pt x="9" y="19"/>
                  </a:lnTo>
                  <a:lnTo>
                    <a:pt x="9" y="17"/>
                  </a:lnTo>
                  <a:lnTo>
                    <a:pt x="9" y="15"/>
                  </a:lnTo>
                  <a:lnTo>
                    <a:pt x="7" y="15"/>
                  </a:lnTo>
                  <a:lnTo>
                    <a:pt x="7" y="19"/>
                  </a:lnTo>
                  <a:lnTo>
                    <a:pt x="7" y="19"/>
                  </a:lnTo>
                  <a:lnTo>
                    <a:pt x="7" y="22"/>
                  </a:lnTo>
                  <a:lnTo>
                    <a:pt x="9" y="24"/>
                  </a:lnTo>
                  <a:lnTo>
                    <a:pt x="14" y="26"/>
                  </a:lnTo>
                  <a:lnTo>
                    <a:pt x="14" y="29"/>
                  </a:lnTo>
                  <a:lnTo>
                    <a:pt x="16" y="29"/>
                  </a:lnTo>
                  <a:lnTo>
                    <a:pt x="16" y="31"/>
                  </a:lnTo>
                  <a:lnTo>
                    <a:pt x="16" y="34"/>
                  </a:lnTo>
                  <a:lnTo>
                    <a:pt x="19" y="34"/>
                  </a:lnTo>
                  <a:lnTo>
                    <a:pt x="19" y="34"/>
                  </a:lnTo>
                  <a:lnTo>
                    <a:pt x="19" y="34"/>
                  </a:lnTo>
                  <a:lnTo>
                    <a:pt x="21" y="34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19" y="41"/>
                  </a:lnTo>
                  <a:lnTo>
                    <a:pt x="19" y="38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6" y="41"/>
                  </a:lnTo>
                  <a:lnTo>
                    <a:pt x="19" y="41"/>
                  </a:lnTo>
                  <a:lnTo>
                    <a:pt x="19" y="41"/>
                  </a:lnTo>
                  <a:lnTo>
                    <a:pt x="21" y="41"/>
                  </a:lnTo>
                  <a:lnTo>
                    <a:pt x="21" y="41"/>
                  </a:lnTo>
                  <a:lnTo>
                    <a:pt x="24" y="41"/>
                  </a:lnTo>
                  <a:lnTo>
                    <a:pt x="24" y="41"/>
                  </a:lnTo>
                  <a:lnTo>
                    <a:pt x="26" y="41"/>
                  </a:lnTo>
                  <a:lnTo>
                    <a:pt x="26" y="43"/>
                  </a:lnTo>
                  <a:lnTo>
                    <a:pt x="26" y="43"/>
                  </a:lnTo>
                  <a:lnTo>
                    <a:pt x="26" y="43"/>
                  </a:lnTo>
                  <a:lnTo>
                    <a:pt x="28" y="45"/>
                  </a:lnTo>
                  <a:lnTo>
                    <a:pt x="26" y="45"/>
                  </a:lnTo>
                  <a:lnTo>
                    <a:pt x="26" y="45"/>
                  </a:lnTo>
                  <a:lnTo>
                    <a:pt x="26" y="45"/>
                  </a:lnTo>
                  <a:lnTo>
                    <a:pt x="26" y="45"/>
                  </a:lnTo>
                  <a:lnTo>
                    <a:pt x="26" y="45"/>
                  </a:lnTo>
                  <a:lnTo>
                    <a:pt x="24" y="45"/>
                  </a:lnTo>
                  <a:lnTo>
                    <a:pt x="24" y="45"/>
                  </a:lnTo>
                  <a:lnTo>
                    <a:pt x="26" y="50"/>
                  </a:lnTo>
                  <a:lnTo>
                    <a:pt x="31" y="55"/>
                  </a:lnTo>
                  <a:lnTo>
                    <a:pt x="28" y="53"/>
                  </a:lnTo>
                  <a:lnTo>
                    <a:pt x="28" y="53"/>
                  </a:lnTo>
                  <a:lnTo>
                    <a:pt x="26" y="55"/>
                  </a:lnTo>
                  <a:lnTo>
                    <a:pt x="26" y="55"/>
                  </a:lnTo>
                  <a:lnTo>
                    <a:pt x="24" y="55"/>
                  </a:lnTo>
                  <a:lnTo>
                    <a:pt x="24" y="55"/>
                  </a:lnTo>
                  <a:lnTo>
                    <a:pt x="24" y="55"/>
                  </a:lnTo>
                  <a:lnTo>
                    <a:pt x="21" y="57"/>
                  </a:lnTo>
                  <a:lnTo>
                    <a:pt x="21" y="57"/>
                  </a:lnTo>
                  <a:lnTo>
                    <a:pt x="19" y="57"/>
                  </a:lnTo>
                  <a:lnTo>
                    <a:pt x="19" y="57"/>
                  </a:lnTo>
                  <a:lnTo>
                    <a:pt x="16" y="57"/>
                  </a:lnTo>
                  <a:lnTo>
                    <a:pt x="16" y="55"/>
                  </a:lnTo>
                  <a:lnTo>
                    <a:pt x="16" y="55"/>
                  </a:lnTo>
                  <a:lnTo>
                    <a:pt x="16" y="55"/>
                  </a:lnTo>
                  <a:lnTo>
                    <a:pt x="14" y="53"/>
                  </a:lnTo>
                  <a:lnTo>
                    <a:pt x="14" y="53"/>
                  </a:lnTo>
                  <a:lnTo>
                    <a:pt x="14" y="50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2" y="53"/>
                  </a:lnTo>
                  <a:lnTo>
                    <a:pt x="9" y="53"/>
                  </a:lnTo>
                  <a:lnTo>
                    <a:pt x="9" y="53"/>
                  </a:lnTo>
                  <a:lnTo>
                    <a:pt x="9" y="53"/>
                  </a:lnTo>
                  <a:lnTo>
                    <a:pt x="9" y="55"/>
                  </a:lnTo>
                  <a:lnTo>
                    <a:pt x="14" y="55"/>
                  </a:lnTo>
                  <a:lnTo>
                    <a:pt x="14" y="55"/>
                  </a:lnTo>
                  <a:lnTo>
                    <a:pt x="16" y="57"/>
                  </a:lnTo>
                  <a:lnTo>
                    <a:pt x="16" y="60"/>
                  </a:lnTo>
                  <a:lnTo>
                    <a:pt x="19" y="60"/>
                  </a:lnTo>
                  <a:lnTo>
                    <a:pt x="21" y="62"/>
                  </a:lnTo>
                  <a:lnTo>
                    <a:pt x="21" y="64"/>
                  </a:lnTo>
                  <a:lnTo>
                    <a:pt x="24" y="64"/>
                  </a:lnTo>
                  <a:lnTo>
                    <a:pt x="24" y="67"/>
                  </a:lnTo>
                  <a:lnTo>
                    <a:pt x="26" y="67"/>
                  </a:lnTo>
                  <a:lnTo>
                    <a:pt x="26" y="69"/>
                  </a:lnTo>
                  <a:lnTo>
                    <a:pt x="28" y="74"/>
                  </a:lnTo>
                  <a:lnTo>
                    <a:pt x="31" y="74"/>
                  </a:lnTo>
                  <a:lnTo>
                    <a:pt x="31" y="74"/>
                  </a:lnTo>
                  <a:lnTo>
                    <a:pt x="31" y="74"/>
                  </a:lnTo>
                  <a:lnTo>
                    <a:pt x="31" y="76"/>
                  </a:lnTo>
                  <a:lnTo>
                    <a:pt x="31" y="76"/>
                  </a:lnTo>
                  <a:lnTo>
                    <a:pt x="28" y="76"/>
                  </a:lnTo>
                  <a:lnTo>
                    <a:pt x="28" y="74"/>
                  </a:lnTo>
                  <a:lnTo>
                    <a:pt x="26" y="74"/>
                  </a:lnTo>
                  <a:lnTo>
                    <a:pt x="26" y="76"/>
                  </a:lnTo>
                  <a:lnTo>
                    <a:pt x="31" y="79"/>
                  </a:lnTo>
                  <a:lnTo>
                    <a:pt x="33" y="81"/>
                  </a:lnTo>
                  <a:lnTo>
                    <a:pt x="38" y="88"/>
                  </a:lnTo>
                  <a:lnTo>
                    <a:pt x="38" y="90"/>
                  </a:lnTo>
                  <a:lnTo>
                    <a:pt x="38" y="90"/>
                  </a:lnTo>
                  <a:lnTo>
                    <a:pt x="35" y="90"/>
                  </a:lnTo>
                  <a:lnTo>
                    <a:pt x="35" y="90"/>
                  </a:lnTo>
                  <a:lnTo>
                    <a:pt x="33" y="90"/>
                  </a:lnTo>
                  <a:lnTo>
                    <a:pt x="33" y="88"/>
                  </a:lnTo>
                  <a:lnTo>
                    <a:pt x="31" y="86"/>
                  </a:lnTo>
                  <a:lnTo>
                    <a:pt x="31" y="86"/>
                  </a:lnTo>
                  <a:lnTo>
                    <a:pt x="28" y="86"/>
                  </a:lnTo>
                  <a:lnTo>
                    <a:pt x="26" y="86"/>
                  </a:lnTo>
                  <a:lnTo>
                    <a:pt x="26" y="83"/>
                  </a:lnTo>
                  <a:lnTo>
                    <a:pt x="24" y="81"/>
                  </a:lnTo>
                  <a:lnTo>
                    <a:pt x="21" y="81"/>
                  </a:lnTo>
                  <a:lnTo>
                    <a:pt x="19" y="76"/>
                  </a:lnTo>
                  <a:lnTo>
                    <a:pt x="16" y="74"/>
                  </a:lnTo>
                  <a:lnTo>
                    <a:pt x="14" y="74"/>
                  </a:lnTo>
                  <a:lnTo>
                    <a:pt x="7" y="69"/>
                  </a:lnTo>
                  <a:lnTo>
                    <a:pt x="7" y="69"/>
                  </a:lnTo>
                  <a:lnTo>
                    <a:pt x="7" y="69"/>
                  </a:lnTo>
                  <a:lnTo>
                    <a:pt x="7" y="71"/>
                  </a:lnTo>
                  <a:lnTo>
                    <a:pt x="7" y="71"/>
                  </a:lnTo>
                  <a:lnTo>
                    <a:pt x="9" y="74"/>
                  </a:lnTo>
                  <a:lnTo>
                    <a:pt x="12" y="74"/>
                  </a:lnTo>
                  <a:lnTo>
                    <a:pt x="12" y="74"/>
                  </a:lnTo>
                  <a:lnTo>
                    <a:pt x="12" y="74"/>
                  </a:lnTo>
                  <a:lnTo>
                    <a:pt x="14" y="74"/>
                  </a:lnTo>
                  <a:lnTo>
                    <a:pt x="14" y="74"/>
                  </a:lnTo>
                  <a:lnTo>
                    <a:pt x="14" y="76"/>
                  </a:lnTo>
                  <a:lnTo>
                    <a:pt x="16" y="76"/>
                  </a:lnTo>
                  <a:lnTo>
                    <a:pt x="19" y="79"/>
                  </a:lnTo>
                  <a:lnTo>
                    <a:pt x="21" y="81"/>
                  </a:lnTo>
                  <a:lnTo>
                    <a:pt x="21" y="83"/>
                  </a:lnTo>
                  <a:lnTo>
                    <a:pt x="24" y="83"/>
                  </a:lnTo>
                  <a:lnTo>
                    <a:pt x="24" y="86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1" y="86"/>
                  </a:lnTo>
                  <a:lnTo>
                    <a:pt x="21" y="86"/>
                  </a:lnTo>
                  <a:lnTo>
                    <a:pt x="21" y="88"/>
                  </a:lnTo>
                  <a:lnTo>
                    <a:pt x="21" y="88"/>
                  </a:lnTo>
                  <a:lnTo>
                    <a:pt x="21" y="88"/>
                  </a:lnTo>
                  <a:lnTo>
                    <a:pt x="24" y="93"/>
                  </a:lnTo>
                  <a:lnTo>
                    <a:pt x="26" y="93"/>
                  </a:lnTo>
                  <a:lnTo>
                    <a:pt x="28" y="95"/>
                  </a:lnTo>
                  <a:lnTo>
                    <a:pt x="28" y="98"/>
                  </a:lnTo>
                  <a:lnTo>
                    <a:pt x="26" y="98"/>
                  </a:lnTo>
                  <a:lnTo>
                    <a:pt x="28" y="100"/>
                  </a:lnTo>
                  <a:lnTo>
                    <a:pt x="28" y="100"/>
                  </a:lnTo>
                  <a:lnTo>
                    <a:pt x="31" y="102"/>
                  </a:lnTo>
                  <a:lnTo>
                    <a:pt x="33" y="102"/>
                  </a:lnTo>
                  <a:lnTo>
                    <a:pt x="33" y="105"/>
                  </a:lnTo>
                  <a:lnTo>
                    <a:pt x="33" y="105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9"/>
                  </a:lnTo>
                  <a:lnTo>
                    <a:pt x="33" y="109"/>
                  </a:lnTo>
                  <a:lnTo>
                    <a:pt x="33" y="109"/>
                  </a:lnTo>
                  <a:lnTo>
                    <a:pt x="31" y="112"/>
                  </a:lnTo>
                  <a:lnTo>
                    <a:pt x="31" y="112"/>
                  </a:lnTo>
                  <a:lnTo>
                    <a:pt x="31" y="109"/>
                  </a:lnTo>
                  <a:lnTo>
                    <a:pt x="28" y="109"/>
                  </a:lnTo>
                  <a:lnTo>
                    <a:pt x="28" y="109"/>
                  </a:lnTo>
                  <a:lnTo>
                    <a:pt x="26" y="109"/>
                  </a:lnTo>
                  <a:lnTo>
                    <a:pt x="28" y="112"/>
                  </a:lnTo>
                  <a:lnTo>
                    <a:pt x="28" y="114"/>
                  </a:lnTo>
                  <a:lnTo>
                    <a:pt x="28" y="114"/>
                  </a:lnTo>
                  <a:lnTo>
                    <a:pt x="28" y="114"/>
                  </a:lnTo>
                  <a:lnTo>
                    <a:pt x="28" y="114"/>
                  </a:lnTo>
                  <a:lnTo>
                    <a:pt x="26" y="114"/>
                  </a:lnTo>
                  <a:lnTo>
                    <a:pt x="26" y="114"/>
                  </a:lnTo>
                  <a:lnTo>
                    <a:pt x="24" y="114"/>
                  </a:lnTo>
                  <a:lnTo>
                    <a:pt x="24" y="112"/>
                  </a:lnTo>
                  <a:lnTo>
                    <a:pt x="21" y="112"/>
                  </a:lnTo>
                  <a:lnTo>
                    <a:pt x="21" y="112"/>
                  </a:lnTo>
                  <a:lnTo>
                    <a:pt x="19" y="112"/>
                  </a:lnTo>
                  <a:lnTo>
                    <a:pt x="16" y="109"/>
                  </a:lnTo>
                  <a:lnTo>
                    <a:pt x="14" y="109"/>
                  </a:lnTo>
                  <a:lnTo>
                    <a:pt x="12" y="107"/>
                  </a:lnTo>
                  <a:lnTo>
                    <a:pt x="12" y="105"/>
                  </a:lnTo>
                  <a:lnTo>
                    <a:pt x="7" y="102"/>
                  </a:lnTo>
                  <a:lnTo>
                    <a:pt x="7" y="105"/>
                  </a:lnTo>
                  <a:lnTo>
                    <a:pt x="7" y="105"/>
                  </a:lnTo>
                  <a:lnTo>
                    <a:pt x="5" y="105"/>
                  </a:lnTo>
                  <a:lnTo>
                    <a:pt x="2" y="105"/>
                  </a:lnTo>
                  <a:lnTo>
                    <a:pt x="2" y="105"/>
                  </a:lnTo>
                  <a:lnTo>
                    <a:pt x="0" y="102"/>
                  </a:lnTo>
                  <a:lnTo>
                    <a:pt x="0" y="105"/>
                  </a:lnTo>
                  <a:lnTo>
                    <a:pt x="0" y="105"/>
                  </a:lnTo>
                  <a:lnTo>
                    <a:pt x="0" y="107"/>
                  </a:lnTo>
                  <a:lnTo>
                    <a:pt x="2" y="107"/>
                  </a:lnTo>
                  <a:lnTo>
                    <a:pt x="2" y="109"/>
                  </a:lnTo>
                  <a:lnTo>
                    <a:pt x="2" y="109"/>
                  </a:lnTo>
                  <a:lnTo>
                    <a:pt x="5" y="109"/>
                  </a:lnTo>
                  <a:lnTo>
                    <a:pt x="7" y="112"/>
                  </a:lnTo>
                  <a:lnTo>
                    <a:pt x="7" y="112"/>
                  </a:lnTo>
                  <a:lnTo>
                    <a:pt x="9" y="114"/>
                  </a:lnTo>
                  <a:lnTo>
                    <a:pt x="9" y="114"/>
                  </a:lnTo>
                  <a:lnTo>
                    <a:pt x="12" y="114"/>
                  </a:lnTo>
                  <a:lnTo>
                    <a:pt x="12" y="114"/>
                  </a:lnTo>
                  <a:lnTo>
                    <a:pt x="12" y="116"/>
                  </a:lnTo>
                  <a:lnTo>
                    <a:pt x="12" y="116"/>
                  </a:lnTo>
                  <a:lnTo>
                    <a:pt x="9" y="116"/>
                  </a:lnTo>
                  <a:lnTo>
                    <a:pt x="9" y="116"/>
                  </a:lnTo>
                  <a:lnTo>
                    <a:pt x="7" y="114"/>
                  </a:lnTo>
                  <a:lnTo>
                    <a:pt x="2" y="114"/>
                  </a:lnTo>
                  <a:lnTo>
                    <a:pt x="0" y="112"/>
                  </a:lnTo>
                  <a:lnTo>
                    <a:pt x="0" y="114"/>
                  </a:lnTo>
                  <a:lnTo>
                    <a:pt x="2" y="114"/>
                  </a:lnTo>
                  <a:lnTo>
                    <a:pt x="2" y="116"/>
                  </a:lnTo>
                  <a:lnTo>
                    <a:pt x="5" y="116"/>
                  </a:lnTo>
                  <a:lnTo>
                    <a:pt x="5" y="119"/>
                  </a:lnTo>
                  <a:lnTo>
                    <a:pt x="5" y="119"/>
                  </a:lnTo>
                  <a:lnTo>
                    <a:pt x="5" y="121"/>
                  </a:lnTo>
                  <a:lnTo>
                    <a:pt x="5" y="121"/>
                  </a:lnTo>
                  <a:lnTo>
                    <a:pt x="5" y="124"/>
                  </a:lnTo>
                  <a:lnTo>
                    <a:pt x="5" y="124"/>
                  </a:lnTo>
                  <a:lnTo>
                    <a:pt x="7" y="126"/>
                  </a:lnTo>
                  <a:lnTo>
                    <a:pt x="9" y="124"/>
                  </a:lnTo>
                  <a:lnTo>
                    <a:pt x="9" y="126"/>
                  </a:lnTo>
                  <a:lnTo>
                    <a:pt x="12" y="128"/>
                  </a:lnTo>
                  <a:lnTo>
                    <a:pt x="12" y="128"/>
                  </a:lnTo>
                  <a:lnTo>
                    <a:pt x="14" y="131"/>
                  </a:lnTo>
                  <a:lnTo>
                    <a:pt x="14" y="131"/>
                  </a:lnTo>
                  <a:lnTo>
                    <a:pt x="14" y="131"/>
                  </a:lnTo>
                  <a:lnTo>
                    <a:pt x="12" y="133"/>
                  </a:lnTo>
                  <a:lnTo>
                    <a:pt x="12" y="131"/>
                  </a:lnTo>
                  <a:lnTo>
                    <a:pt x="12" y="131"/>
                  </a:lnTo>
                  <a:lnTo>
                    <a:pt x="12" y="131"/>
                  </a:lnTo>
                  <a:lnTo>
                    <a:pt x="9" y="131"/>
                  </a:lnTo>
                  <a:lnTo>
                    <a:pt x="9" y="131"/>
                  </a:lnTo>
                  <a:lnTo>
                    <a:pt x="9" y="131"/>
                  </a:lnTo>
                  <a:lnTo>
                    <a:pt x="12" y="133"/>
                  </a:lnTo>
                  <a:lnTo>
                    <a:pt x="12" y="133"/>
                  </a:lnTo>
                  <a:lnTo>
                    <a:pt x="14" y="135"/>
                  </a:lnTo>
                  <a:lnTo>
                    <a:pt x="14" y="135"/>
                  </a:lnTo>
                  <a:lnTo>
                    <a:pt x="14" y="135"/>
                  </a:lnTo>
                  <a:lnTo>
                    <a:pt x="14" y="135"/>
                  </a:lnTo>
                  <a:lnTo>
                    <a:pt x="14" y="133"/>
                  </a:lnTo>
                  <a:lnTo>
                    <a:pt x="16" y="135"/>
                  </a:lnTo>
                  <a:lnTo>
                    <a:pt x="16" y="135"/>
                  </a:lnTo>
                  <a:lnTo>
                    <a:pt x="16" y="135"/>
                  </a:lnTo>
                  <a:lnTo>
                    <a:pt x="16" y="138"/>
                  </a:lnTo>
                  <a:lnTo>
                    <a:pt x="16" y="140"/>
                  </a:lnTo>
                  <a:lnTo>
                    <a:pt x="21" y="143"/>
                  </a:lnTo>
                  <a:lnTo>
                    <a:pt x="21" y="145"/>
                  </a:lnTo>
                  <a:lnTo>
                    <a:pt x="24" y="145"/>
                  </a:lnTo>
                  <a:lnTo>
                    <a:pt x="24" y="147"/>
                  </a:lnTo>
                  <a:lnTo>
                    <a:pt x="24" y="150"/>
                  </a:lnTo>
                  <a:lnTo>
                    <a:pt x="26" y="152"/>
                  </a:lnTo>
                  <a:lnTo>
                    <a:pt x="31" y="154"/>
                  </a:lnTo>
                  <a:lnTo>
                    <a:pt x="33" y="157"/>
                  </a:lnTo>
                  <a:lnTo>
                    <a:pt x="33" y="157"/>
                  </a:lnTo>
                  <a:lnTo>
                    <a:pt x="35" y="159"/>
                  </a:lnTo>
                  <a:lnTo>
                    <a:pt x="35" y="162"/>
                  </a:lnTo>
                  <a:lnTo>
                    <a:pt x="35" y="164"/>
                  </a:lnTo>
                  <a:lnTo>
                    <a:pt x="38" y="166"/>
                  </a:lnTo>
                  <a:lnTo>
                    <a:pt x="43" y="169"/>
                  </a:lnTo>
                  <a:lnTo>
                    <a:pt x="47" y="171"/>
                  </a:lnTo>
                  <a:lnTo>
                    <a:pt x="47" y="173"/>
                  </a:lnTo>
                  <a:lnTo>
                    <a:pt x="50" y="176"/>
                  </a:lnTo>
                  <a:lnTo>
                    <a:pt x="50" y="176"/>
                  </a:lnTo>
                  <a:lnTo>
                    <a:pt x="50" y="176"/>
                  </a:lnTo>
                  <a:lnTo>
                    <a:pt x="52" y="176"/>
                  </a:lnTo>
                  <a:lnTo>
                    <a:pt x="54" y="176"/>
                  </a:lnTo>
                  <a:lnTo>
                    <a:pt x="54" y="178"/>
                  </a:lnTo>
                  <a:lnTo>
                    <a:pt x="57" y="178"/>
                  </a:lnTo>
                  <a:lnTo>
                    <a:pt x="57" y="178"/>
                  </a:lnTo>
                  <a:lnTo>
                    <a:pt x="57" y="178"/>
                  </a:lnTo>
                  <a:lnTo>
                    <a:pt x="57" y="180"/>
                  </a:lnTo>
                  <a:lnTo>
                    <a:pt x="57" y="180"/>
                  </a:lnTo>
                  <a:lnTo>
                    <a:pt x="57" y="180"/>
                  </a:lnTo>
                  <a:lnTo>
                    <a:pt x="54" y="180"/>
                  </a:lnTo>
                  <a:lnTo>
                    <a:pt x="54" y="183"/>
                  </a:lnTo>
                  <a:lnTo>
                    <a:pt x="54" y="183"/>
                  </a:lnTo>
                  <a:lnTo>
                    <a:pt x="54" y="183"/>
                  </a:lnTo>
                  <a:lnTo>
                    <a:pt x="54" y="185"/>
                  </a:lnTo>
                  <a:lnTo>
                    <a:pt x="57" y="188"/>
                  </a:lnTo>
                  <a:lnTo>
                    <a:pt x="59" y="190"/>
                  </a:lnTo>
                  <a:lnTo>
                    <a:pt x="61" y="190"/>
                  </a:lnTo>
                  <a:lnTo>
                    <a:pt x="61" y="192"/>
                  </a:lnTo>
                  <a:lnTo>
                    <a:pt x="64" y="192"/>
                  </a:lnTo>
                  <a:lnTo>
                    <a:pt x="66" y="195"/>
                  </a:lnTo>
                  <a:lnTo>
                    <a:pt x="69" y="197"/>
                  </a:lnTo>
                  <a:lnTo>
                    <a:pt x="69" y="197"/>
                  </a:lnTo>
                  <a:lnTo>
                    <a:pt x="71" y="199"/>
                  </a:lnTo>
                  <a:lnTo>
                    <a:pt x="73" y="202"/>
                  </a:lnTo>
                  <a:lnTo>
                    <a:pt x="73" y="202"/>
                  </a:lnTo>
                  <a:lnTo>
                    <a:pt x="73" y="204"/>
                  </a:lnTo>
                  <a:lnTo>
                    <a:pt x="76" y="204"/>
                  </a:lnTo>
                  <a:lnTo>
                    <a:pt x="76" y="207"/>
                  </a:lnTo>
                  <a:lnTo>
                    <a:pt x="78" y="207"/>
                  </a:lnTo>
                  <a:lnTo>
                    <a:pt x="80" y="209"/>
                  </a:lnTo>
                  <a:lnTo>
                    <a:pt x="83" y="211"/>
                  </a:lnTo>
                  <a:lnTo>
                    <a:pt x="85" y="214"/>
                  </a:lnTo>
                  <a:lnTo>
                    <a:pt x="88" y="214"/>
                  </a:lnTo>
                  <a:lnTo>
                    <a:pt x="88" y="214"/>
                  </a:lnTo>
                  <a:lnTo>
                    <a:pt x="90" y="216"/>
                  </a:lnTo>
                  <a:lnTo>
                    <a:pt x="92" y="218"/>
                  </a:lnTo>
                  <a:lnTo>
                    <a:pt x="95" y="221"/>
                  </a:lnTo>
                  <a:lnTo>
                    <a:pt x="97" y="223"/>
                  </a:lnTo>
                  <a:lnTo>
                    <a:pt x="99" y="225"/>
                  </a:lnTo>
                  <a:lnTo>
                    <a:pt x="102" y="228"/>
                  </a:lnTo>
                  <a:lnTo>
                    <a:pt x="104" y="233"/>
                  </a:lnTo>
                  <a:lnTo>
                    <a:pt x="107" y="235"/>
                  </a:lnTo>
                  <a:lnTo>
                    <a:pt x="114" y="240"/>
                  </a:lnTo>
                  <a:lnTo>
                    <a:pt x="118" y="244"/>
                  </a:lnTo>
                  <a:lnTo>
                    <a:pt x="121" y="244"/>
                  </a:lnTo>
                  <a:lnTo>
                    <a:pt x="121" y="247"/>
                  </a:lnTo>
                  <a:lnTo>
                    <a:pt x="121" y="249"/>
                  </a:lnTo>
                  <a:lnTo>
                    <a:pt x="123" y="249"/>
                  </a:lnTo>
                  <a:lnTo>
                    <a:pt x="123" y="252"/>
                  </a:lnTo>
                  <a:lnTo>
                    <a:pt x="123" y="252"/>
                  </a:lnTo>
                  <a:lnTo>
                    <a:pt x="126" y="252"/>
                  </a:lnTo>
                  <a:lnTo>
                    <a:pt x="126" y="252"/>
                  </a:lnTo>
                  <a:lnTo>
                    <a:pt x="126" y="252"/>
                  </a:lnTo>
                  <a:lnTo>
                    <a:pt x="126" y="252"/>
                  </a:lnTo>
                  <a:lnTo>
                    <a:pt x="128" y="252"/>
                  </a:lnTo>
                  <a:lnTo>
                    <a:pt x="130" y="254"/>
                  </a:lnTo>
                  <a:lnTo>
                    <a:pt x="130" y="259"/>
                  </a:lnTo>
                  <a:lnTo>
                    <a:pt x="130" y="261"/>
                  </a:lnTo>
                  <a:lnTo>
                    <a:pt x="133" y="263"/>
                  </a:lnTo>
                  <a:lnTo>
                    <a:pt x="133" y="266"/>
                  </a:lnTo>
                  <a:lnTo>
                    <a:pt x="137" y="270"/>
                  </a:lnTo>
                  <a:lnTo>
                    <a:pt x="140" y="273"/>
                  </a:lnTo>
                  <a:lnTo>
                    <a:pt x="144" y="275"/>
                  </a:lnTo>
                  <a:lnTo>
                    <a:pt x="144" y="278"/>
                  </a:lnTo>
                  <a:lnTo>
                    <a:pt x="149" y="280"/>
                  </a:lnTo>
                  <a:lnTo>
                    <a:pt x="154" y="282"/>
                  </a:lnTo>
                  <a:lnTo>
                    <a:pt x="156" y="285"/>
                  </a:lnTo>
                  <a:lnTo>
                    <a:pt x="159" y="287"/>
                  </a:lnTo>
                  <a:lnTo>
                    <a:pt x="161" y="289"/>
                  </a:lnTo>
                  <a:lnTo>
                    <a:pt x="161" y="292"/>
                  </a:lnTo>
                  <a:lnTo>
                    <a:pt x="163" y="294"/>
                  </a:lnTo>
                  <a:lnTo>
                    <a:pt x="166" y="294"/>
                  </a:lnTo>
                  <a:lnTo>
                    <a:pt x="168" y="297"/>
                  </a:lnTo>
                  <a:lnTo>
                    <a:pt x="171" y="299"/>
                  </a:lnTo>
                  <a:lnTo>
                    <a:pt x="171" y="299"/>
                  </a:lnTo>
                  <a:lnTo>
                    <a:pt x="173" y="301"/>
                  </a:lnTo>
                  <a:lnTo>
                    <a:pt x="173" y="301"/>
                  </a:lnTo>
                  <a:lnTo>
                    <a:pt x="173" y="304"/>
                  </a:lnTo>
                  <a:lnTo>
                    <a:pt x="173" y="304"/>
                  </a:lnTo>
                  <a:lnTo>
                    <a:pt x="173" y="306"/>
                  </a:lnTo>
                  <a:lnTo>
                    <a:pt x="175" y="308"/>
                  </a:lnTo>
                  <a:lnTo>
                    <a:pt x="175" y="308"/>
                  </a:lnTo>
                  <a:lnTo>
                    <a:pt x="175" y="308"/>
                  </a:lnTo>
                  <a:lnTo>
                    <a:pt x="178" y="311"/>
                  </a:lnTo>
                  <a:lnTo>
                    <a:pt x="178" y="313"/>
                  </a:lnTo>
                  <a:lnTo>
                    <a:pt x="178" y="316"/>
                  </a:lnTo>
                  <a:lnTo>
                    <a:pt x="178" y="316"/>
                  </a:lnTo>
                  <a:lnTo>
                    <a:pt x="180" y="318"/>
                  </a:lnTo>
                  <a:lnTo>
                    <a:pt x="180" y="318"/>
                  </a:lnTo>
                  <a:lnTo>
                    <a:pt x="182" y="318"/>
                  </a:lnTo>
                  <a:lnTo>
                    <a:pt x="185" y="320"/>
                  </a:lnTo>
                  <a:lnTo>
                    <a:pt x="187" y="323"/>
                  </a:lnTo>
                  <a:lnTo>
                    <a:pt x="187" y="323"/>
                  </a:lnTo>
                  <a:lnTo>
                    <a:pt x="187" y="325"/>
                  </a:lnTo>
                  <a:lnTo>
                    <a:pt x="185" y="325"/>
                  </a:lnTo>
                  <a:lnTo>
                    <a:pt x="185" y="325"/>
                  </a:lnTo>
                  <a:lnTo>
                    <a:pt x="185" y="325"/>
                  </a:lnTo>
                  <a:lnTo>
                    <a:pt x="182" y="325"/>
                  </a:lnTo>
                  <a:lnTo>
                    <a:pt x="182" y="325"/>
                  </a:lnTo>
                  <a:lnTo>
                    <a:pt x="182" y="325"/>
                  </a:lnTo>
                  <a:lnTo>
                    <a:pt x="197" y="334"/>
                  </a:lnTo>
                  <a:lnTo>
                    <a:pt x="204" y="339"/>
                  </a:lnTo>
                  <a:lnTo>
                    <a:pt x="211" y="344"/>
                  </a:lnTo>
                  <a:lnTo>
                    <a:pt x="216" y="346"/>
                  </a:lnTo>
                  <a:lnTo>
                    <a:pt x="218" y="349"/>
                  </a:lnTo>
                  <a:lnTo>
                    <a:pt x="223" y="351"/>
                  </a:lnTo>
                  <a:lnTo>
                    <a:pt x="225" y="351"/>
                  </a:lnTo>
                  <a:lnTo>
                    <a:pt x="227" y="353"/>
                  </a:lnTo>
                  <a:lnTo>
                    <a:pt x="230" y="356"/>
                  </a:lnTo>
                  <a:lnTo>
                    <a:pt x="232" y="356"/>
                  </a:lnTo>
                  <a:lnTo>
                    <a:pt x="235" y="358"/>
                  </a:lnTo>
                  <a:lnTo>
                    <a:pt x="242" y="361"/>
                  </a:lnTo>
                  <a:lnTo>
                    <a:pt x="244" y="363"/>
                  </a:lnTo>
                  <a:lnTo>
                    <a:pt x="244" y="365"/>
                  </a:lnTo>
                  <a:lnTo>
                    <a:pt x="246" y="365"/>
                  </a:lnTo>
                  <a:lnTo>
                    <a:pt x="246" y="365"/>
                  </a:lnTo>
                  <a:lnTo>
                    <a:pt x="249" y="365"/>
                  </a:lnTo>
                  <a:lnTo>
                    <a:pt x="249" y="365"/>
                  </a:lnTo>
                  <a:lnTo>
                    <a:pt x="249" y="368"/>
                  </a:lnTo>
                  <a:lnTo>
                    <a:pt x="251" y="368"/>
                  </a:lnTo>
                  <a:lnTo>
                    <a:pt x="251" y="365"/>
                  </a:lnTo>
                  <a:lnTo>
                    <a:pt x="254" y="368"/>
                  </a:lnTo>
                  <a:lnTo>
                    <a:pt x="258" y="368"/>
                  </a:lnTo>
                  <a:lnTo>
                    <a:pt x="261" y="370"/>
                  </a:lnTo>
                  <a:lnTo>
                    <a:pt x="263" y="370"/>
                  </a:lnTo>
                  <a:lnTo>
                    <a:pt x="263" y="370"/>
                  </a:lnTo>
                  <a:lnTo>
                    <a:pt x="265" y="372"/>
                  </a:lnTo>
                  <a:lnTo>
                    <a:pt x="265" y="372"/>
                  </a:lnTo>
                  <a:lnTo>
                    <a:pt x="268" y="372"/>
                  </a:lnTo>
                  <a:lnTo>
                    <a:pt x="268" y="375"/>
                  </a:lnTo>
                  <a:lnTo>
                    <a:pt x="270" y="377"/>
                  </a:lnTo>
                  <a:lnTo>
                    <a:pt x="270" y="377"/>
                  </a:lnTo>
                  <a:lnTo>
                    <a:pt x="272" y="377"/>
                  </a:lnTo>
                  <a:lnTo>
                    <a:pt x="275" y="377"/>
                  </a:lnTo>
                  <a:lnTo>
                    <a:pt x="280" y="377"/>
                  </a:lnTo>
                  <a:lnTo>
                    <a:pt x="280" y="377"/>
                  </a:lnTo>
                  <a:lnTo>
                    <a:pt x="282" y="377"/>
                  </a:lnTo>
                  <a:lnTo>
                    <a:pt x="284" y="377"/>
                  </a:lnTo>
                  <a:lnTo>
                    <a:pt x="287" y="379"/>
                  </a:lnTo>
                  <a:lnTo>
                    <a:pt x="287" y="379"/>
                  </a:lnTo>
                  <a:lnTo>
                    <a:pt x="289" y="379"/>
                  </a:lnTo>
                  <a:lnTo>
                    <a:pt x="289" y="379"/>
                  </a:lnTo>
                  <a:lnTo>
                    <a:pt x="289" y="377"/>
                  </a:lnTo>
                  <a:lnTo>
                    <a:pt x="289" y="377"/>
                  </a:lnTo>
                  <a:lnTo>
                    <a:pt x="289" y="375"/>
                  </a:lnTo>
                  <a:lnTo>
                    <a:pt x="289" y="375"/>
                  </a:lnTo>
                  <a:lnTo>
                    <a:pt x="289" y="372"/>
                  </a:lnTo>
                  <a:lnTo>
                    <a:pt x="289" y="372"/>
                  </a:lnTo>
                  <a:lnTo>
                    <a:pt x="289" y="372"/>
                  </a:lnTo>
                  <a:lnTo>
                    <a:pt x="289" y="372"/>
                  </a:lnTo>
                  <a:lnTo>
                    <a:pt x="289" y="370"/>
                  </a:lnTo>
                  <a:lnTo>
                    <a:pt x="291" y="370"/>
                  </a:lnTo>
                  <a:lnTo>
                    <a:pt x="291" y="370"/>
                  </a:lnTo>
                  <a:lnTo>
                    <a:pt x="294" y="372"/>
                  </a:lnTo>
                  <a:lnTo>
                    <a:pt x="296" y="372"/>
                  </a:lnTo>
                  <a:lnTo>
                    <a:pt x="299" y="372"/>
                  </a:lnTo>
                  <a:lnTo>
                    <a:pt x="299" y="372"/>
                  </a:lnTo>
                  <a:lnTo>
                    <a:pt x="303" y="372"/>
                  </a:lnTo>
                  <a:lnTo>
                    <a:pt x="306" y="372"/>
                  </a:lnTo>
                  <a:lnTo>
                    <a:pt x="306" y="375"/>
                  </a:lnTo>
                  <a:lnTo>
                    <a:pt x="306" y="375"/>
                  </a:lnTo>
                  <a:lnTo>
                    <a:pt x="306" y="375"/>
                  </a:lnTo>
                  <a:lnTo>
                    <a:pt x="306" y="377"/>
                  </a:lnTo>
                  <a:lnTo>
                    <a:pt x="306" y="377"/>
                  </a:lnTo>
                  <a:lnTo>
                    <a:pt x="308" y="377"/>
                  </a:lnTo>
                  <a:lnTo>
                    <a:pt x="308" y="379"/>
                  </a:lnTo>
                  <a:lnTo>
                    <a:pt x="313" y="379"/>
                  </a:lnTo>
                  <a:lnTo>
                    <a:pt x="320" y="379"/>
                  </a:lnTo>
                  <a:lnTo>
                    <a:pt x="322" y="377"/>
                  </a:lnTo>
                  <a:lnTo>
                    <a:pt x="325" y="377"/>
                  </a:lnTo>
                  <a:lnTo>
                    <a:pt x="325" y="377"/>
                  </a:lnTo>
                  <a:lnTo>
                    <a:pt x="327" y="375"/>
                  </a:lnTo>
                  <a:lnTo>
                    <a:pt x="329" y="375"/>
                  </a:lnTo>
                  <a:lnTo>
                    <a:pt x="332" y="375"/>
                  </a:lnTo>
                  <a:lnTo>
                    <a:pt x="334" y="372"/>
                  </a:lnTo>
                  <a:lnTo>
                    <a:pt x="339" y="372"/>
                  </a:lnTo>
                  <a:lnTo>
                    <a:pt x="339" y="372"/>
                  </a:lnTo>
                  <a:lnTo>
                    <a:pt x="341" y="372"/>
                  </a:lnTo>
                  <a:lnTo>
                    <a:pt x="341" y="372"/>
                  </a:lnTo>
                  <a:lnTo>
                    <a:pt x="344" y="370"/>
                  </a:lnTo>
                  <a:lnTo>
                    <a:pt x="344" y="370"/>
                  </a:lnTo>
                  <a:lnTo>
                    <a:pt x="344" y="368"/>
                  </a:lnTo>
                  <a:lnTo>
                    <a:pt x="344" y="368"/>
                  </a:lnTo>
                  <a:lnTo>
                    <a:pt x="346" y="368"/>
                  </a:lnTo>
                  <a:lnTo>
                    <a:pt x="346" y="365"/>
                  </a:lnTo>
                  <a:lnTo>
                    <a:pt x="348" y="365"/>
                  </a:lnTo>
                  <a:lnTo>
                    <a:pt x="351" y="365"/>
                  </a:lnTo>
                  <a:lnTo>
                    <a:pt x="351" y="365"/>
                  </a:lnTo>
                  <a:lnTo>
                    <a:pt x="353" y="365"/>
                  </a:lnTo>
                  <a:lnTo>
                    <a:pt x="353" y="365"/>
                  </a:lnTo>
                  <a:lnTo>
                    <a:pt x="353" y="363"/>
                  </a:lnTo>
                  <a:lnTo>
                    <a:pt x="358" y="361"/>
                  </a:lnTo>
                  <a:lnTo>
                    <a:pt x="360" y="361"/>
                  </a:lnTo>
                  <a:lnTo>
                    <a:pt x="360" y="361"/>
                  </a:lnTo>
                  <a:lnTo>
                    <a:pt x="360" y="361"/>
                  </a:lnTo>
                  <a:lnTo>
                    <a:pt x="363" y="361"/>
                  </a:lnTo>
                  <a:lnTo>
                    <a:pt x="363" y="361"/>
                  </a:lnTo>
                  <a:lnTo>
                    <a:pt x="363" y="361"/>
                  </a:lnTo>
                  <a:lnTo>
                    <a:pt x="365" y="361"/>
                  </a:lnTo>
                  <a:lnTo>
                    <a:pt x="365" y="361"/>
                  </a:lnTo>
                  <a:lnTo>
                    <a:pt x="363" y="358"/>
                  </a:lnTo>
                  <a:lnTo>
                    <a:pt x="363" y="358"/>
                  </a:lnTo>
                  <a:lnTo>
                    <a:pt x="360" y="358"/>
                  </a:lnTo>
                  <a:lnTo>
                    <a:pt x="358" y="358"/>
                  </a:lnTo>
                  <a:lnTo>
                    <a:pt x="358" y="361"/>
                  </a:lnTo>
                  <a:lnTo>
                    <a:pt x="355" y="361"/>
                  </a:lnTo>
                  <a:lnTo>
                    <a:pt x="355" y="361"/>
                  </a:lnTo>
                  <a:lnTo>
                    <a:pt x="353" y="361"/>
                  </a:lnTo>
                  <a:lnTo>
                    <a:pt x="351" y="361"/>
                  </a:lnTo>
                  <a:lnTo>
                    <a:pt x="348" y="363"/>
                  </a:lnTo>
                  <a:lnTo>
                    <a:pt x="346" y="363"/>
                  </a:lnTo>
                  <a:lnTo>
                    <a:pt x="346" y="361"/>
                  </a:lnTo>
                  <a:lnTo>
                    <a:pt x="344" y="361"/>
                  </a:lnTo>
                  <a:lnTo>
                    <a:pt x="346" y="358"/>
                  </a:lnTo>
                  <a:lnTo>
                    <a:pt x="346" y="358"/>
                  </a:lnTo>
                  <a:lnTo>
                    <a:pt x="348" y="356"/>
                  </a:lnTo>
                  <a:lnTo>
                    <a:pt x="348" y="356"/>
                  </a:lnTo>
                  <a:lnTo>
                    <a:pt x="351" y="356"/>
                  </a:lnTo>
                  <a:lnTo>
                    <a:pt x="351" y="353"/>
                  </a:lnTo>
                  <a:lnTo>
                    <a:pt x="353" y="353"/>
                  </a:lnTo>
                  <a:lnTo>
                    <a:pt x="353" y="351"/>
                  </a:lnTo>
                  <a:lnTo>
                    <a:pt x="355" y="351"/>
                  </a:lnTo>
                  <a:lnTo>
                    <a:pt x="360" y="351"/>
                  </a:lnTo>
                  <a:lnTo>
                    <a:pt x="360" y="351"/>
                  </a:lnTo>
                  <a:lnTo>
                    <a:pt x="363" y="349"/>
                  </a:lnTo>
                  <a:lnTo>
                    <a:pt x="363" y="351"/>
                  </a:lnTo>
                  <a:lnTo>
                    <a:pt x="365" y="349"/>
                  </a:lnTo>
                  <a:lnTo>
                    <a:pt x="367" y="349"/>
                  </a:lnTo>
                  <a:lnTo>
                    <a:pt x="367" y="349"/>
                  </a:lnTo>
                  <a:lnTo>
                    <a:pt x="370" y="346"/>
                  </a:lnTo>
                  <a:lnTo>
                    <a:pt x="370" y="346"/>
                  </a:lnTo>
                  <a:lnTo>
                    <a:pt x="372" y="346"/>
                  </a:lnTo>
                  <a:lnTo>
                    <a:pt x="374" y="349"/>
                  </a:lnTo>
                  <a:lnTo>
                    <a:pt x="374" y="349"/>
                  </a:lnTo>
                  <a:lnTo>
                    <a:pt x="377" y="346"/>
                  </a:lnTo>
                  <a:lnTo>
                    <a:pt x="379" y="346"/>
                  </a:lnTo>
                  <a:lnTo>
                    <a:pt x="379" y="346"/>
                  </a:lnTo>
                  <a:lnTo>
                    <a:pt x="379" y="344"/>
                  </a:lnTo>
                  <a:lnTo>
                    <a:pt x="382" y="344"/>
                  </a:lnTo>
                  <a:lnTo>
                    <a:pt x="382" y="344"/>
                  </a:lnTo>
                  <a:lnTo>
                    <a:pt x="384" y="342"/>
                  </a:lnTo>
                  <a:lnTo>
                    <a:pt x="384" y="342"/>
                  </a:lnTo>
                  <a:lnTo>
                    <a:pt x="384" y="342"/>
                  </a:lnTo>
                  <a:lnTo>
                    <a:pt x="384" y="339"/>
                  </a:lnTo>
                  <a:lnTo>
                    <a:pt x="382" y="339"/>
                  </a:lnTo>
                  <a:lnTo>
                    <a:pt x="382" y="342"/>
                  </a:lnTo>
                  <a:lnTo>
                    <a:pt x="377" y="344"/>
                  </a:lnTo>
                  <a:lnTo>
                    <a:pt x="377" y="344"/>
                  </a:lnTo>
                  <a:lnTo>
                    <a:pt x="374" y="344"/>
                  </a:lnTo>
                  <a:lnTo>
                    <a:pt x="372" y="346"/>
                  </a:lnTo>
                  <a:lnTo>
                    <a:pt x="370" y="344"/>
                  </a:lnTo>
                  <a:lnTo>
                    <a:pt x="370" y="344"/>
                  </a:lnTo>
                  <a:lnTo>
                    <a:pt x="370" y="344"/>
                  </a:lnTo>
                  <a:lnTo>
                    <a:pt x="370" y="344"/>
                  </a:lnTo>
                  <a:lnTo>
                    <a:pt x="370" y="342"/>
                  </a:lnTo>
                  <a:lnTo>
                    <a:pt x="372" y="342"/>
                  </a:lnTo>
                  <a:lnTo>
                    <a:pt x="372" y="342"/>
                  </a:lnTo>
                  <a:lnTo>
                    <a:pt x="374" y="342"/>
                  </a:lnTo>
                  <a:lnTo>
                    <a:pt x="377" y="339"/>
                  </a:lnTo>
                  <a:lnTo>
                    <a:pt x="377" y="337"/>
                  </a:lnTo>
                  <a:lnTo>
                    <a:pt x="379" y="337"/>
                  </a:lnTo>
                  <a:lnTo>
                    <a:pt x="382" y="337"/>
                  </a:lnTo>
                  <a:lnTo>
                    <a:pt x="386" y="337"/>
                  </a:lnTo>
                  <a:lnTo>
                    <a:pt x="391" y="334"/>
                  </a:lnTo>
                  <a:lnTo>
                    <a:pt x="396" y="332"/>
                  </a:lnTo>
                  <a:lnTo>
                    <a:pt x="396" y="332"/>
                  </a:lnTo>
                  <a:lnTo>
                    <a:pt x="393" y="330"/>
                  </a:lnTo>
                  <a:lnTo>
                    <a:pt x="393" y="330"/>
                  </a:lnTo>
                  <a:lnTo>
                    <a:pt x="391" y="330"/>
                  </a:lnTo>
                  <a:lnTo>
                    <a:pt x="391" y="330"/>
                  </a:lnTo>
                  <a:lnTo>
                    <a:pt x="391" y="330"/>
                  </a:lnTo>
                  <a:lnTo>
                    <a:pt x="389" y="327"/>
                  </a:lnTo>
                  <a:lnTo>
                    <a:pt x="391" y="327"/>
                  </a:lnTo>
                  <a:lnTo>
                    <a:pt x="391" y="327"/>
                  </a:lnTo>
                  <a:lnTo>
                    <a:pt x="393" y="325"/>
                  </a:lnTo>
                  <a:lnTo>
                    <a:pt x="393" y="325"/>
                  </a:lnTo>
                  <a:lnTo>
                    <a:pt x="396" y="323"/>
                  </a:lnTo>
                  <a:lnTo>
                    <a:pt x="398" y="323"/>
                  </a:lnTo>
                  <a:lnTo>
                    <a:pt x="400" y="323"/>
                  </a:lnTo>
                  <a:lnTo>
                    <a:pt x="403" y="320"/>
                  </a:lnTo>
                  <a:lnTo>
                    <a:pt x="403" y="320"/>
                  </a:lnTo>
                  <a:lnTo>
                    <a:pt x="403" y="318"/>
                  </a:lnTo>
                  <a:lnTo>
                    <a:pt x="405" y="318"/>
                  </a:lnTo>
                  <a:lnTo>
                    <a:pt x="405" y="318"/>
                  </a:lnTo>
                  <a:lnTo>
                    <a:pt x="408" y="318"/>
                  </a:lnTo>
                  <a:lnTo>
                    <a:pt x="408" y="316"/>
                  </a:lnTo>
                  <a:lnTo>
                    <a:pt x="410" y="316"/>
                  </a:lnTo>
                  <a:lnTo>
                    <a:pt x="410" y="316"/>
                  </a:lnTo>
                  <a:lnTo>
                    <a:pt x="410" y="316"/>
                  </a:lnTo>
                  <a:lnTo>
                    <a:pt x="410" y="313"/>
                  </a:lnTo>
                  <a:lnTo>
                    <a:pt x="412" y="313"/>
                  </a:lnTo>
                  <a:lnTo>
                    <a:pt x="415" y="313"/>
                  </a:lnTo>
                  <a:lnTo>
                    <a:pt x="417" y="313"/>
                  </a:lnTo>
                  <a:lnTo>
                    <a:pt x="419" y="313"/>
                  </a:lnTo>
                  <a:lnTo>
                    <a:pt x="422" y="311"/>
                  </a:lnTo>
                  <a:lnTo>
                    <a:pt x="424" y="311"/>
                  </a:lnTo>
                  <a:lnTo>
                    <a:pt x="427" y="308"/>
                  </a:lnTo>
                  <a:lnTo>
                    <a:pt x="429" y="308"/>
                  </a:lnTo>
                  <a:lnTo>
                    <a:pt x="429" y="306"/>
                  </a:lnTo>
                  <a:lnTo>
                    <a:pt x="429" y="306"/>
                  </a:lnTo>
                  <a:lnTo>
                    <a:pt x="429" y="304"/>
                  </a:lnTo>
                  <a:lnTo>
                    <a:pt x="429" y="301"/>
                  </a:lnTo>
                  <a:lnTo>
                    <a:pt x="431" y="301"/>
                  </a:lnTo>
                  <a:lnTo>
                    <a:pt x="431" y="299"/>
                  </a:lnTo>
                  <a:lnTo>
                    <a:pt x="434" y="299"/>
                  </a:lnTo>
                  <a:lnTo>
                    <a:pt x="436" y="297"/>
                  </a:lnTo>
                  <a:lnTo>
                    <a:pt x="438" y="297"/>
                  </a:lnTo>
                  <a:lnTo>
                    <a:pt x="443" y="294"/>
                  </a:lnTo>
                  <a:lnTo>
                    <a:pt x="436" y="294"/>
                  </a:lnTo>
                  <a:lnTo>
                    <a:pt x="438" y="292"/>
                  </a:lnTo>
                  <a:lnTo>
                    <a:pt x="438" y="292"/>
                  </a:lnTo>
                  <a:lnTo>
                    <a:pt x="438" y="289"/>
                  </a:lnTo>
                  <a:lnTo>
                    <a:pt x="441" y="289"/>
                  </a:lnTo>
                  <a:lnTo>
                    <a:pt x="441" y="287"/>
                  </a:lnTo>
                  <a:lnTo>
                    <a:pt x="441" y="287"/>
                  </a:lnTo>
                  <a:lnTo>
                    <a:pt x="441" y="287"/>
                  </a:lnTo>
                  <a:lnTo>
                    <a:pt x="441" y="287"/>
                  </a:lnTo>
                  <a:lnTo>
                    <a:pt x="441" y="287"/>
                  </a:lnTo>
                  <a:lnTo>
                    <a:pt x="438" y="287"/>
                  </a:lnTo>
                  <a:lnTo>
                    <a:pt x="438" y="285"/>
                  </a:lnTo>
                  <a:lnTo>
                    <a:pt x="438" y="285"/>
                  </a:lnTo>
                  <a:lnTo>
                    <a:pt x="441" y="282"/>
                  </a:lnTo>
                  <a:lnTo>
                    <a:pt x="443" y="282"/>
                  </a:lnTo>
                  <a:lnTo>
                    <a:pt x="446" y="280"/>
                  </a:lnTo>
                  <a:lnTo>
                    <a:pt x="448" y="280"/>
                  </a:lnTo>
                  <a:lnTo>
                    <a:pt x="448" y="278"/>
                  </a:lnTo>
                  <a:lnTo>
                    <a:pt x="446" y="278"/>
                  </a:lnTo>
                  <a:lnTo>
                    <a:pt x="446" y="2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0" name="文字：以" hidden="1"/>
          <p:cNvSpPr>
            <a:spLocks noEditPoints="1"/>
          </p:cNvSpPr>
          <p:nvPr/>
        </p:nvSpPr>
        <p:spPr bwMode="auto">
          <a:xfrm>
            <a:off x="5011164" y="2330900"/>
            <a:ext cx="858610" cy="580100"/>
          </a:xfrm>
          <a:custGeom>
            <a:avLst/>
            <a:gdLst>
              <a:gd name="T0" fmla="*/ 4 w 251"/>
              <a:gd name="T1" fmla="*/ 93 h 170"/>
              <a:gd name="T2" fmla="*/ 15 w 251"/>
              <a:gd name="T3" fmla="*/ 57 h 170"/>
              <a:gd name="T4" fmla="*/ 17 w 251"/>
              <a:gd name="T5" fmla="*/ 75 h 170"/>
              <a:gd name="T6" fmla="*/ 24 w 251"/>
              <a:gd name="T7" fmla="*/ 114 h 170"/>
              <a:gd name="T8" fmla="*/ 52 w 251"/>
              <a:gd name="T9" fmla="*/ 89 h 170"/>
              <a:gd name="T10" fmla="*/ 53 w 251"/>
              <a:gd name="T11" fmla="*/ 83 h 170"/>
              <a:gd name="T12" fmla="*/ 89 w 251"/>
              <a:gd name="T13" fmla="*/ 93 h 170"/>
              <a:gd name="T14" fmla="*/ 107 w 251"/>
              <a:gd name="T15" fmla="*/ 89 h 170"/>
              <a:gd name="T16" fmla="*/ 106 w 251"/>
              <a:gd name="T17" fmla="*/ 103 h 170"/>
              <a:gd name="T18" fmla="*/ 90 w 251"/>
              <a:gd name="T19" fmla="*/ 140 h 170"/>
              <a:gd name="T20" fmla="*/ 76 w 251"/>
              <a:gd name="T21" fmla="*/ 111 h 170"/>
              <a:gd name="T22" fmla="*/ 65 w 251"/>
              <a:gd name="T23" fmla="*/ 102 h 170"/>
              <a:gd name="T24" fmla="*/ 58 w 251"/>
              <a:gd name="T25" fmla="*/ 102 h 170"/>
              <a:gd name="T26" fmla="*/ 41 w 251"/>
              <a:gd name="T27" fmla="*/ 149 h 170"/>
              <a:gd name="T28" fmla="*/ 16 w 251"/>
              <a:gd name="T29" fmla="*/ 160 h 170"/>
              <a:gd name="T30" fmla="*/ 0 w 251"/>
              <a:gd name="T31" fmla="*/ 127 h 170"/>
              <a:gd name="T32" fmla="*/ 192 w 251"/>
              <a:gd name="T33" fmla="*/ 19 h 170"/>
              <a:gd name="T34" fmla="*/ 212 w 251"/>
              <a:gd name="T35" fmla="*/ 33 h 170"/>
              <a:gd name="T36" fmla="*/ 210 w 251"/>
              <a:gd name="T37" fmla="*/ 72 h 170"/>
              <a:gd name="T38" fmla="*/ 200 w 251"/>
              <a:gd name="T39" fmla="*/ 99 h 170"/>
              <a:gd name="T40" fmla="*/ 200 w 251"/>
              <a:gd name="T41" fmla="*/ 111 h 170"/>
              <a:gd name="T42" fmla="*/ 227 w 251"/>
              <a:gd name="T43" fmla="*/ 122 h 170"/>
              <a:gd name="T44" fmla="*/ 246 w 251"/>
              <a:gd name="T45" fmla="*/ 135 h 170"/>
              <a:gd name="T46" fmla="*/ 249 w 251"/>
              <a:gd name="T47" fmla="*/ 144 h 170"/>
              <a:gd name="T48" fmla="*/ 251 w 251"/>
              <a:gd name="T49" fmla="*/ 156 h 170"/>
              <a:gd name="T50" fmla="*/ 246 w 251"/>
              <a:gd name="T51" fmla="*/ 167 h 170"/>
              <a:gd name="T52" fmla="*/ 187 w 251"/>
              <a:gd name="T53" fmla="*/ 156 h 170"/>
              <a:gd name="T54" fmla="*/ 174 w 251"/>
              <a:gd name="T55" fmla="*/ 97 h 170"/>
              <a:gd name="T56" fmla="*/ 180 w 251"/>
              <a:gd name="T57" fmla="*/ 34 h 170"/>
              <a:gd name="T58" fmla="*/ 176 w 251"/>
              <a:gd name="T59" fmla="*/ 26 h 170"/>
              <a:gd name="T60" fmla="*/ 175 w 251"/>
              <a:gd name="T61" fmla="*/ 20 h 170"/>
              <a:gd name="T62" fmla="*/ 157 w 251"/>
              <a:gd name="T63" fmla="*/ 1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51" h="170">
                <a:moveTo>
                  <a:pt x="0" y="127"/>
                </a:moveTo>
                <a:cubicBezTo>
                  <a:pt x="4" y="93"/>
                  <a:pt x="4" y="93"/>
                  <a:pt x="4" y="93"/>
                </a:cubicBezTo>
                <a:cubicBezTo>
                  <a:pt x="4" y="92"/>
                  <a:pt x="6" y="86"/>
                  <a:pt x="9" y="74"/>
                </a:cubicBezTo>
                <a:cubicBezTo>
                  <a:pt x="12" y="63"/>
                  <a:pt x="14" y="58"/>
                  <a:pt x="15" y="57"/>
                </a:cubicBezTo>
                <a:cubicBezTo>
                  <a:pt x="16" y="57"/>
                  <a:pt x="17" y="59"/>
                  <a:pt x="18" y="62"/>
                </a:cubicBezTo>
                <a:cubicBezTo>
                  <a:pt x="17" y="75"/>
                  <a:pt x="17" y="75"/>
                  <a:pt x="17" y="75"/>
                </a:cubicBezTo>
                <a:cubicBezTo>
                  <a:pt x="19" y="99"/>
                  <a:pt x="19" y="99"/>
                  <a:pt x="19" y="99"/>
                </a:cubicBezTo>
                <a:cubicBezTo>
                  <a:pt x="20" y="108"/>
                  <a:pt x="21" y="113"/>
                  <a:pt x="24" y="114"/>
                </a:cubicBezTo>
                <a:cubicBezTo>
                  <a:pt x="26" y="115"/>
                  <a:pt x="30" y="113"/>
                  <a:pt x="36" y="107"/>
                </a:cubicBezTo>
                <a:cubicBezTo>
                  <a:pt x="52" y="89"/>
                  <a:pt x="52" y="89"/>
                  <a:pt x="52" y="89"/>
                </a:cubicBezTo>
                <a:cubicBezTo>
                  <a:pt x="50" y="84"/>
                  <a:pt x="50" y="84"/>
                  <a:pt x="50" y="84"/>
                </a:cubicBezTo>
                <a:cubicBezTo>
                  <a:pt x="53" y="83"/>
                  <a:pt x="53" y="83"/>
                  <a:pt x="53" y="83"/>
                </a:cubicBezTo>
                <a:cubicBezTo>
                  <a:pt x="59" y="80"/>
                  <a:pt x="64" y="78"/>
                  <a:pt x="68" y="78"/>
                </a:cubicBezTo>
                <a:cubicBezTo>
                  <a:pt x="72" y="78"/>
                  <a:pt x="79" y="83"/>
                  <a:pt x="89" y="93"/>
                </a:cubicBezTo>
                <a:cubicBezTo>
                  <a:pt x="89" y="94"/>
                  <a:pt x="90" y="94"/>
                  <a:pt x="91" y="94"/>
                </a:cubicBezTo>
                <a:cubicBezTo>
                  <a:pt x="107" y="89"/>
                  <a:pt x="107" y="89"/>
                  <a:pt x="107" y="89"/>
                </a:cubicBezTo>
                <a:cubicBezTo>
                  <a:pt x="108" y="90"/>
                  <a:pt x="108" y="91"/>
                  <a:pt x="108" y="92"/>
                </a:cubicBezTo>
                <a:cubicBezTo>
                  <a:pt x="108" y="94"/>
                  <a:pt x="107" y="97"/>
                  <a:pt x="106" y="103"/>
                </a:cubicBezTo>
                <a:cubicBezTo>
                  <a:pt x="98" y="126"/>
                  <a:pt x="98" y="126"/>
                  <a:pt x="98" y="126"/>
                </a:cubicBezTo>
                <a:cubicBezTo>
                  <a:pt x="90" y="140"/>
                  <a:pt x="90" y="140"/>
                  <a:pt x="90" y="140"/>
                </a:cubicBezTo>
                <a:cubicBezTo>
                  <a:pt x="83" y="135"/>
                  <a:pt x="79" y="131"/>
                  <a:pt x="78" y="128"/>
                </a:cubicBezTo>
                <a:cubicBezTo>
                  <a:pt x="76" y="111"/>
                  <a:pt x="76" y="111"/>
                  <a:pt x="76" y="111"/>
                </a:cubicBezTo>
                <a:cubicBezTo>
                  <a:pt x="76" y="111"/>
                  <a:pt x="74" y="110"/>
                  <a:pt x="71" y="107"/>
                </a:cubicBezTo>
                <a:cubicBezTo>
                  <a:pt x="65" y="102"/>
                  <a:pt x="65" y="102"/>
                  <a:pt x="65" y="102"/>
                </a:cubicBezTo>
                <a:cubicBezTo>
                  <a:pt x="64" y="101"/>
                  <a:pt x="62" y="101"/>
                  <a:pt x="61" y="101"/>
                </a:cubicBezTo>
                <a:cubicBezTo>
                  <a:pt x="59" y="101"/>
                  <a:pt x="58" y="101"/>
                  <a:pt x="58" y="102"/>
                </a:cubicBezTo>
                <a:cubicBezTo>
                  <a:pt x="45" y="132"/>
                  <a:pt x="45" y="132"/>
                  <a:pt x="45" y="132"/>
                </a:cubicBezTo>
                <a:cubicBezTo>
                  <a:pt x="41" y="149"/>
                  <a:pt x="41" y="149"/>
                  <a:pt x="41" y="149"/>
                </a:cubicBezTo>
                <a:cubicBezTo>
                  <a:pt x="37" y="159"/>
                  <a:pt x="33" y="164"/>
                  <a:pt x="28" y="164"/>
                </a:cubicBezTo>
                <a:cubicBezTo>
                  <a:pt x="24" y="164"/>
                  <a:pt x="20" y="163"/>
                  <a:pt x="16" y="160"/>
                </a:cubicBezTo>
                <a:cubicBezTo>
                  <a:pt x="13" y="157"/>
                  <a:pt x="11" y="155"/>
                  <a:pt x="11" y="153"/>
                </a:cubicBezTo>
                <a:lnTo>
                  <a:pt x="0" y="127"/>
                </a:lnTo>
                <a:close/>
                <a:moveTo>
                  <a:pt x="172" y="0"/>
                </a:moveTo>
                <a:cubicBezTo>
                  <a:pt x="192" y="19"/>
                  <a:pt x="192" y="19"/>
                  <a:pt x="192" y="19"/>
                </a:cubicBezTo>
                <a:cubicBezTo>
                  <a:pt x="206" y="25"/>
                  <a:pt x="206" y="25"/>
                  <a:pt x="206" y="25"/>
                </a:cubicBezTo>
                <a:cubicBezTo>
                  <a:pt x="210" y="27"/>
                  <a:pt x="212" y="30"/>
                  <a:pt x="212" y="33"/>
                </a:cubicBezTo>
                <a:cubicBezTo>
                  <a:pt x="212" y="37"/>
                  <a:pt x="212" y="39"/>
                  <a:pt x="212" y="39"/>
                </a:cubicBezTo>
                <a:cubicBezTo>
                  <a:pt x="210" y="72"/>
                  <a:pt x="210" y="72"/>
                  <a:pt x="210" y="72"/>
                </a:cubicBezTo>
                <a:cubicBezTo>
                  <a:pt x="200" y="91"/>
                  <a:pt x="200" y="91"/>
                  <a:pt x="200" y="91"/>
                </a:cubicBezTo>
                <a:cubicBezTo>
                  <a:pt x="200" y="99"/>
                  <a:pt x="200" y="99"/>
                  <a:pt x="200" y="99"/>
                </a:cubicBezTo>
                <a:cubicBezTo>
                  <a:pt x="198" y="106"/>
                  <a:pt x="198" y="106"/>
                  <a:pt x="198" y="106"/>
                </a:cubicBezTo>
                <a:cubicBezTo>
                  <a:pt x="198" y="108"/>
                  <a:pt x="199" y="110"/>
                  <a:pt x="200" y="111"/>
                </a:cubicBezTo>
                <a:cubicBezTo>
                  <a:pt x="201" y="113"/>
                  <a:pt x="203" y="114"/>
                  <a:pt x="206" y="115"/>
                </a:cubicBezTo>
                <a:cubicBezTo>
                  <a:pt x="227" y="122"/>
                  <a:pt x="227" y="122"/>
                  <a:pt x="227" y="122"/>
                </a:cubicBezTo>
                <a:cubicBezTo>
                  <a:pt x="227" y="122"/>
                  <a:pt x="230" y="124"/>
                  <a:pt x="236" y="128"/>
                </a:cubicBezTo>
                <a:cubicBezTo>
                  <a:pt x="242" y="132"/>
                  <a:pt x="246" y="135"/>
                  <a:pt x="246" y="135"/>
                </a:cubicBezTo>
                <a:cubicBezTo>
                  <a:pt x="247" y="143"/>
                  <a:pt x="247" y="143"/>
                  <a:pt x="247" y="143"/>
                </a:cubicBezTo>
                <a:cubicBezTo>
                  <a:pt x="249" y="144"/>
                  <a:pt x="249" y="144"/>
                  <a:pt x="249" y="144"/>
                </a:cubicBezTo>
                <a:cubicBezTo>
                  <a:pt x="247" y="149"/>
                  <a:pt x="247" y="149"/>
                  <a:pt x="247" y="149"/>
                </a:cubicBezTo>
                <a:cubicBezTo>
                  <a:pt x="251" y="156"/>
                  <a:pt x="251" y="156"/>
                  <a:pt x="251" y="156"/>
                </a:cubicBezTo>
                <a:cubicBezTo>
                  <a:pt x="251" y="156"/>
                  <a:pt x="251" y="157"/>
                  <a:pt x="250" y="158"/>
                </a:cubicBezTo>
                <a:cubicBezTo>
                  <a:pt x="249" y="161"/>
                  <a:pt x="248" y="164"/>
                  <a:pt x="246" y="167"/>
                </a:cubicBezTo>
                <a:cubicBezTo>
                  <a:pt x="244" y="169"/>
                  <a:pt x="238" y="170"/>
                  <a:pt x="229" y="169"/>
                </a:cubicBezTo>
                <a:cubicBezTo>
                  <a:pt x="209" y="169"/>
                  <a:pt x="195" y="164"/>
                  <a:pt x="187" y="156"/>
                </a:cubicBezTo>
                <a:cubicBezTo>
                  <a:pt x="178" y="147"/>
                  <a:pt x="174" y="138"/>
                  <a:pt x="174" y="12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6" y="62"/>
                  <a:pt x="176" y="62"/>
                  <a:pt x="176" y="62"/>
                </a:cubicBezTo>
                <a:cubicBezTo>
                  <a:pt x="180" y="34"/>
                  <a:pt x="180" y="34"/>
                  <a:pt x="180" y="34"/>
                </a:cubicBezTo>
                <a:cubicBezTo>
                  <a:pt x="180" y="31"/>
                  <a:pt x="180" y="31"/>
                  <a:pt x="180" y="31"/>
                </a:cubicBezTo>
                <a:cubicBezTo>
                  <a:pt x="176" y="26"/>
                  <a:pt x="176" y="26"/>
                  <a:pt x="176" y="26"/>
                </a:cubicBezTo>
                <a:cubicBezTo>
                  <a:pt x="177" y="23"/>
                  <a:pt x="177" y="23"/>
                  <a:pt x="177" y="23"/>
                </a:cubicBezTo>
                <a:cubicBezTo>
                  <a:pt x="177" y="22"/>
                  <a:pt x="176" y="21"/>
                  <a:pt x="175" y="20"/>
                </a:cubicBezTo>
                <a:cubicBezTo>
                  <a:pt x="166" y="17"/>
                  <a:pt x="166" y="17"/>
                  <a:pt x="166" y="17"/>
                </a:cubicBezTo>
                <a:cubicBezTo>
                  <a:pt x="157" y="10"/>
                  <a:pt x="157" y="10"/>
                  <a:pt x="157" y="10"/>
                </a:cubicBezTo>
                <a:lnTo>
                  <a:pt x="172" y="0"/>
                </a:lnTo>
                <a:close/>
              </a:path>
            </a:pathLst>
          </a:custGeom>
          <a:solidFill>
            <a:srgbClr val="C0A156"/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山：左边3"/>
          <p:cNvSpPr/>
          <p:nvPr/>
        </p:nvSpPr>
        <p:spPr>
          <a:xfrm>
            <a:off x="-3479792" y="4293279"/>
            <a:ext cx="10345487" cy="1214965"/>
          </a:xfrm>
          <a:custGeom>
            <a:avLst/>
            <a:gdLst>
              <a:gd name="connsiteX0" fmla="*/ 190500 w 12668250"/>
              <a:gd name="connsiteY0" fmla="*/ 1238250 h 1257300"/>
              <a:gd name="connsiteX1" fmla="*/ 12668250 w 12668250"/>
              <a:gd name="connsiteY1" fmla="*/ 1257300 h 1257300"/>
              <a:gd name="connsiteX2" fmla="*/ 12592050 w 12668250"/>
              <a:gd name="connsiteY2" fmla="*/ 0 h 1257300"/>
              <a:gd name="connsiteX3" fmla="*/ 0 w 12668250"/>
              <a:gd name="connsiteY3" fmla="*/ 0 h 1257300"/>
              <a:gd name="connsiteX4" fmla="*/ 190500 w 12668250"/>
              <a:gd name="connsiteY4" fmla="*/ 1238250 h 1257300"/>
              <a:gd name="connsiteX0" fmla="*/ 0 w 12477750"/>
              <a:gd name="connsiteY0" fmla="*/ 1619250 h 1638300"/>
              <a:gd name="connsiteX1" fmla="*/ 12477750 w 12477750"/>
              <a:gd name="connsiteY1" fmla="*/ 1638300 h 1638300"/>
              <a:gd name="connsiteX2" fmla="*/ 12401550 w 12477750"/>
              <a:gd name="connsiteY2" fmla="*/ 381000 h 1638300"/>
              <a:gd name="connsiteX3" fmla="*/ 1162050 w 12477750"/>
              <a:gd name="connsiteY3" fmla="*/ 0 h 1638300"/>
              <a:gd name="connsiteX4" fmla="*/ 0 w 12477750"/>
              <a:gd name="connsiteY4" fmla="*/ 1619250 h 1638300"/>
              <a:gd name="connsiteX0" fmla="*/ 0 w 12477750"/>
              <a:gd name="connsiteY0" fmla="*/ 1619250 h 1638300"/>
              <a:gd name="connsiteX1" fmla="*/ 12477750 w 12477750"/>
              <a:gd name="connsiteY1" fmla="*/ 1638300 h 1638300"/>
              <a:gd name="connsiteX2" fmla="*/ 12401550 w 12477750"/>
              <a:gd name="connsiteY2" fmla="*/ 381000 h 1638300"/>
              <a:gd name="connsiteX3" fmla="*/ 1162050 w 12477750"/>
              <a:gd name="connsiteY3" fmla="*/ 0 h 1638300"/>
              <a:gd name="connsiteX4" fmla="*/ 0 w 12477750"/>
              <a:gd name="connsiteY4" fmla="*/ 1619250 h 1638300"/>
              <a:gd name="connsiteX0" fmla="*/ 0 w 12477750"/>
              <a:gd name="connsiteY0" fmla="*/ 1619250 h 1638300"/>
              <a:gd name="connsiteX1" fmla="*/ 12477750 w 12477750"/>
              <a:gd name="connsiteY1" fmla="*/ 1638300 h 1638300"/>
              <a:gd name="connsiteX2" fmla="*/ 12401550 w 12477750"/>
              <a:gd name="connsiteY2" fmla="*/ 381000 h 1638300"/>
              <a:gd name="connsiteX3" fmla="*/ 1162050 w 12477750"/>
              <a:gd name="connsiteY3" fmla="*/ 0 h 1638300"/>
              <a:gd name="connsiteX4" fmla="*/ 0 w 12477750"/>
              <a:gd name="connsiteY4" fmla="*/ 1619250 h 1638300"/>
              <a:gd name="connsiteX0" fmla="*/ 0 w 12477750"/>
              <a:gd name="connsiteY0" fmla="*/ 1619250 h 1638300"/>
              <a:gd name="connsiteX1" fmla="*/ 12477750 w 12477750"/>
              <a:gd name="connsiteY1" fmla="*/ 1638300 h 1638300"/>
              <a:gd name="connsiteX2" fmla="*/ 12401550 w 12477750"/>
              <a:gd name="connsiteY2" fmla="*/ 381000 h 1638300"/>
              <a:gd name="connsiteX3" fmla="*/ 1162050 w 12477750"/>
              <a:gd name="connsiteY3" fmla="*/ 0 h 1638300"/>
              <a:gd name="connsiteX4" fmla="*/ 0 w 12477750"/>
              <a:gd name="connsiteY4" fmla="*/ 1619250 h 1638300"/>
              <a:gd name="connsiteX0" fmla="*/ 0 w 12477750"/>
              <a:gd name="connsiteY0" fmla="*/ 1619250 h 1638300"/>
              <a:gd name="connsiteX1" fmla="*/ 12477750 w 12477750"/>
              <a:gd name="connsiteY1" fmla="*/ 1638300 h 1638300"/>
              <a:gd name="connsiteX2" fmla="*/ 12401550 w 12477750"/>
              <a:gd name="connsiteY2" fmla="*/ 381000 h 1638300"/>
              <a:gd name="connsiteX3" fmla="*/ 1162050 w 12477750"/>
              <a:gd name="connsiteY3" fmla="*/ 0 h 1638300"/>
              <a:gd name="connsiteX4" fmla="*/ 0 w 12477750"/>
              <a:gd name="connsiteY4" fmla="*/ 1619250 h 1638300"/>
              <a:gd name="connsiteX0" fmla="*/ 0 w 12477750"/>
              <a:gd name="connsiteY0" fmla="*/ 1643484 h 1662534"/>
              <a:gd name="connsiteX1" fmla="*/ 12477750 w 12477750"/>
              <a:gd name="connsiteY1" fmla="*/ 1662534 h 1662534"/>
              <a:gd name="connsiteX2" fmla="*/ 12401550 w 12477750"/>
              <a:gd name="connsiteY2" fmla="*/ 405234 h 1662534"/>
              <a:gd name="connsiteX3" fmla="*/ 4838700 w 12477750"/>
              <a:gd name="connsiteY3" fmla="*/ 652884 h 1662534"/>
              <a:gd name="connsiteX4" fmla="*/ 1162050 w 12477750"/>
              <a:gd name="connsiteY4" fmla="*/ 24234 h 1662534"/>
              <a:gd name="connsiteX5" fmla="*/ 0 w 12477750"/>
              <a:gd name="connsiteY5" fmla="*/ 1643484 h 1662534"/>
              <a:gd name="connsiteX0" fmla="*/ 0 w 12477750"/>
              <a:gd name="connsiteY0" fmla="*/ 1635456 h 1654506"/>
              <a:gd name="connsiteX1" fmla="*/ 12477750 w 12477750"/>
              <a:gd name="connsiteY1" fmla="*/ 1654506 h 1654506"/>
              <a:gd name="connsiteX2" fmla="*/ 12401550 w 12477750"/>
              <a:gd name="connsiteY2" fmla="*/ 397206 h 1654506"/>
              <a:gd name="connsiteX3" fmla="*/ 4838700 w 12477750"/>
              <a:gd name="connsiteY3" fmla="*/ 1063956 h 1654506"/>
              <a:gd name="connsiteX4" fmla="*/ 1162050 w 12477750"/>
              <a:gd name="connsiteY4" fmla="*/ 16206 h 1654506"/>
              <a:gd name="connsiteX5" fmla="*/ 0 w 12477750"/>
              <a:gd name="connsiteY5" fmla="*/ 1635456 h 1654506"/>
              <a:gd name="connsiteX0" fmla="*/ 0 w 14058900"/>
              <a:gd name="connsiteY0" fmla="*/ 1654506 h 1654506"/>
              <a:gd name="connsiteX1" fmla="*/ 14058900 w 14058900"/>
              <a:gd name="connsiteY1" fmla="*/ 1654506 h 1654506"/>
              <a:gd name="connsiteX2" fmla="*/ 13982700 w 14058900"/>
              <a:gd name="connsiteY2" fmla="*/ 397206 h 1654506"/>
              <a:gd name="connsiteX3" fmla="*/ 6419850 w 14058900"/>
              <a:gd name="connsiteY3" fmla="*/ 1063956 h 1654506"/>
              <a:gd name="connsiteX4" fmla="*/ 2743200 w 14058900"/>
              <a:gd name="connsiteY4" fmla="*/ 16206 h 1654506"/>
              <a:gd name="connsiteX5" fmla="*/ 0 w 14058900"/>
              <a:gd name="connsiteY5" fmla="*/ 1654506 h 1654506"/>
              <a:gd name="connsiteX0" fmla="*/ 0 w 14058900"/>
              <a:gd name="connsiteY0" fmla="*/ 1654506 h 1654506"/>
              <a:gd name="connsiteX1" fmla="*/ 14058900 w 14058900"/>
              <a:gd name="connsiteY1" fmla="*/ 1654506 h 1654506"/>
              <a:gd name="connsiteX2" fmla="*/ 13982700 w 14058900"/>
              <a:gd name="connsiteY2" fmla="*/ 397206 h 1654506"/>
              <a:gd name="connsiteX3" fmla="*/ 6419850 w 14058900"/>
              <a:gd name="connsiteY3" fmla="*/ 1063956 h 1654506"/>
              <a:gd name="connsiteX4" fmla="*/ 2743200 w 14058900"/>
              <a:gd name="connsiteY4" fmla="*/ 16206 h 1654506"/>
              <a:gd name="connsiteX5" fmla="*/ 0 w 14058900"/>
              <a:gd name="connsiteY5" fmla="*/ 1654506 h 1654506"/>
              <a:gd name="connsiteX0" fmla="*/ 0 w 14058900"/>
              <a:gd name="connsiteY0" fmla="*/ 1652762 h 1652762"/>
              <a:gd name="connsiteX1" fmla="*/ 14058900 w 14058900"/>
              <a:gd name="connsiteY1" fmla="*/ 1652762 h 1652762"/>
              <a:gd name="connsiteX2" fmla="*/ 13982700 w 14058900"/>
              <a:gd name="connsiteY2" fmla="*/ 395462 h 1652762"/>
              <a:gd name="connsiteX3" fmla="*/ 6419850 w 14058900"/>
              <a:gd name="connsiteY3" fmla="*/ 1214612 h 1652762"/>
              <a:gd name="connsiteX4" fmla="*/ 2743200 w 14058900"/>
              <a:gd name="connsiteY4" fmla="*/ 14462 h 1652762"/>
              <a:gd name="connsiteX5" fmla="*/ 0 w 14058900"/>
              <a:gd name="connsiteY5" fmla="*/ 1652762 h 1652762"/>
              <a:gd name="connsiteX0" fmla="*/ 0 w 14058900"/>
              <a:gd name="connsiteY0" fmla="*/ 1652762 h 1652762"/>
              <a:gd name="connsiteX1" fmla="*/ 14058900 w 14058900"/>
              <a:gd name="connsiteY1" fmla="*/ 1652762 h 1652762"/>
              <a:gd name="connsiteX2" fmla="*/ 13982700 w 14058900"/>
              <a:gd name="connsiteY2" fmla="*/ 395462 h 1652762"/>
              <a:gd name="connsiteX3" fmla="*/ 6419850 w 14058900"/>
              <a:gd name="connsiteY3" fmla="*/ 1214612 h 1652762"/>
              <a:gd name="connsiteX4" fmla="*/ 2743200 w 14058900"/>
              <a:gd name="connsiteY4" fmla="*/ 14462 h 1652762"/>
              <a:gd name="connsiteX5" fmla="*/ 0 w 14058900"/>
              <a:gd name="connsiteY5" fmla="*/ 1652762 h 1652762"/>
              <a:gd name="connsiteX0" fmla="*/ 0 w 14058900"/>
              <a:gd name="connsiteY0" fmla="*/ 1652762 h 1652762"/>
              <a:gd name="connsiteX1" fmla="*/ 14058900 w 14058900"/>
              <a:gd name="connsiteY1" fmla="*/ 1652762 h 1652762"/>
              <a:gd name="connsiteX2" fmla="*/ 13982700 w 14058900"/>
              <a:gd name="connsiteY2" fmla="*/ 395462 h 1652762"/>
              <a:gd name="connsiteX3" fmla="*/ 6419850 w 14058900"/>
              <a:gd name="connsiteY3" fmla="*/ 1214612 h 1652762"/>
              <a:gd name="connsiteX4" fmla="*/ 2743200 w 14058900"/>
              <a:gd name="connsiteY4" fmla="*/ 14462 h 1652762"/>
              <a:gd name="connsiteX5" fmla="*/ 0 w 14058900"/>
              <a:gd name="connsiteY5" fmla="*/ 1652762 h 1652762"/>
              <a:gd name="connsiteX0" fmla="*/ 0 w 14058900"/>
              <a:gd name="connsiteY0" fmla="*/ 1652954 h 1652954"/>
              <a:gd name="connsiteX1" fmla="*/ 14058900 w 14058900"/>
              <a:gd name="connsiteY1" fmla="*/ 1652954 h 1652954"/>
              <a:gd name="connsiteX2" fmla="*/ 13982700 w 14058900"/>
              <a:gd name="connsiteY2" fmla="*/ 395654 h 1652954"/>
              <a:gd name="connsiteX3" fmla="*/ 6419850 w 14058900"/>
              <a:gd name="connsiteY3" fmla="*/ 1214804 h 1652954"/>
              <a:gd name="connsiteX4" fmla="*/ 2743200 w 14058900"/>
              <a:gd name="connsiteY4" fmla="*/ 14654 h 1652954"/>
              <a:gd name="connsiteX5" fmla="*/ 0 w 14058900"/>
              <a:gd name="connsiteY5" fmla="*/ 1652954 h 1652954"/>
              <a:gd name="connsiteX0" fmla="*/ 0 w 14058900"/>
              <a:gd name="connsiteY0" fmla="*/ 1651538 h 1651538"/>
              <a:gd name="connsiteX1" fmla="*/ 14058900 w 14058900"/>
              <a:gd name="connsiteY1" fmla="*/ 1651538 h 1651538"/>
              <a:gd name="connsiteX2" fmla="*/ 13982700 w 14058900"/>
              <a:gd name="connsiteY2" fmla="*/ 394238 h 1651538"/>
              <a:gd name="connsiteX3" fmla="*/ 6419850 w 14058900"/>
              <a:gd name="connsiteY3" fmla="*/ 1213388 h 1651538"/>
              <a:gd name="connsiteX4" fmla="*/ 2743200 w 14058900"/>
              <a:gd name="connsiteY4" fmla="*/ 13238 h 1651538"/>
              <a:gd name="connsiteX5" fmla="*/ 0 w 14058900"/>
              <a:gd name="connsiteY5" fmla="*/ 1651538 h 1651538"/>
              <a:gd name="connsiteX0" fmla="*/ 0 w 14058900"/>
              <a:gd name="connsiteY0" fmla="*/ 1651538 h 1651538"/>
              <a:gd name="connsiteX1" fmla="*/ 14058900 w 14058900"/>
              <a:gd name="connsiteY1" fmla="*/ 1651538 h 1651538"/>
              <a:gd name="connsiteX2" fmla="*/ 13982700 w 14058900"/>
              <a:gd name="connsiteY2" fmla="*/ 394238 h 1651538"/>
              <a:gd name="connsiteX3" fmla="*/ 6419850 w 14058900"/>
              <a:gd name="connsiteY3" fmla="*/ 1213388 h 1651538"/>
              <a:gd name="connsiteX4" fmla="*/ 2743200 w 14058900"/>
              <a:gd name="connsiteY4" fmla="*/ 13238 h 1651538"/>
              <a:gd name="connsiteX5" fmla="*/ 0 w 14058900"/>
              <a:gd name="connsiteY5" fmla="*/ 1651538 h 1651538"/>
              <a:gd name="connsiteX0" fmla="*/ 0 w 14058900"/>
              <a:gd name="connsiteY0" fmla="*/ 1651538 h 1651538"/>
              <a:gd name="connsiteX1" fmla="*/ 14058900 w 14058900"/>
              <a:gd name="connsiteY1" fmla="*/ 1651538 h 1651538"/>
              <a:gd name="connsiteX2" fmla="*/ 13982700 w 14058900"/>
              <a:gd name="connsiteY2" fmla="*/ 394238 h 1651538"/>
              <a:gd name="connsiteX3" fmla="*/ 9677400 w 14058900"/>
              <a:gd name="connsiteY3" fmla="*/ 794288 h 1651538"/>
              <a:gd name="connsiteX4" fmla="*/ 6419850 w 14058900"/>
              <a:gd name="connsiteY4" fmla="*/ 1213388 h 1651538"/>
              <a:gd name="connsiteX5" fmla="*/ 2743200 w 14058900"/>
              <a:gd name="connsiteY5" fmla="*/ 13238 h 1651538"/>
              <a:gd name="connsiteX6" fmla="*/ 0 w 14058900"/>
              <a:gd name="connsiteY6" fmla="*/ 1651538 h 1651538"/>
              <a:gd name="connsiteX0" fmla="*/ 0 w 14058900"/>
              <a:gd name="connsiteY0" fmla="*/ 1651538 h 1651538"/>
              <a:gd name="connsiteX1" fmla="*/ 14058900 w 14058900"/>
              <a:gd name="connsiteY1" fmla="*/ 1651538 h 1651538"/>
              <a:gd name="connsiteX2" fmla="*/ 13982700 w 14058900"/>
              <a:gd name="connsiteY2" fmla="*/ 394238 h 1651538"/>
              <a:gd name="connsiteX3" fmla="*/ 8534400 w 14058900"/>
              <a:gd name="connsiteY3" fmla="*/ 679988 h 1651538"/>
              <a:gd name="connsiteX4" fmla="*/ 6419850 w 14058900"/>
              <a:gd name="connsiteY4" fmla="*/ 1213388 h 1651538"/>
              <a:gd name="connsiteX5" fmla="*/ 2743200 w 14058900"/>
              <a:gd name="connsiteY5" fmla="*/ 13238 h 1651538"/>
              <a:gd name="connsiteX6" fmla="*/ 0 w 14058900"/>
              <a:gd name="connsiteY6" fmla="*/ 1651538 h 1651538"/>
              <a:gd name="connsiteX0" fmla="*/ 0 w 14058900"/>
              <a:gd name="connsiteY0" fmla="*/ 1651538 h 1651538"/>
              <a:gd name="connsiteX1" fmla="*/ 14058900 w 14058900"/>
              <a:gd name="connsiteY1" fmla="*/ 1651538 h 1651538"/>
              <a:gd name="connsiteX2" fmla="*/ 13982700 w 14058900"/>
              <a:gd name="connsiteY2" fmla="*/ 394238 h 1651538"/>
              <a:gd name="connsiteX3" fmla="*/ 8534400 w 14058900"/>
              <a:gd name="connsiteY3" fmla="*/ 679988 h 1651538"/>
              <a:gd name="connsiteX4" fmla="*/ 6419850 w 14058900"/>
              <a:gd name="connsiteY4" fmla="*/ 1213388 h 1651538"/>
              <a:gd name="connsiteX5" fmla="*/ 2743200 w 14058900"/>
              <a:gd name="connsiteY5" fmla="*/ 13238 h 1651538"/>
              <a:gd name="connsiteX6" fmla="*/ 0 w 14058900"/>
              <a:gd name="connsiteY6" fmla="*/ 1651538 h 1651538"/>
              <a:gd name="connsiteX0" fmla="*/ 0 w 14058900"/>
              <a:gd name="connsiteY0" fmla="*/ 1651538 h 1651538"/>
              <a:gd name="connsiteX1" fmla="*/ 14058900 w 14058900"/>
              <a:gd name="connsiteY1" fmla="*/ 1651538 h 1651538"/>
              <a:gd name="connsiteX2" fmla="*/ 13982700 w 14058900"/>
              <a:gd name="connsiteY2" fmla="*/ 394238 h 1651538"/>
              <a:gd name="connsiteX3" fmla="*/ 10306050 w 14058900"/>
              <a:gd name="connsiteY3" fmla="*/ 622838 h 1651538"/>
              <a:gd name="connsiteX4" fmla="*/ 8534400 w 14058900"/>
              <a:gd name="connsiteY4" fmla="*/ 679988 h 1651538"/>
              <a:gd name="connsiteX5" fmla="*/ 6419850 w 14058900"/>
              <a:gd name="connsiteY5" fmla="*/ 1213388 h 1651538"/>
              <a:gd name="connsiteX6" fmla="*/ 2743200 w 14058900"/>
              <a:gd name="connsiteY6" fmla="*/ 13238 h 1651538"/>
              <a:gd name="connsiteX7" fmla="*/ 0 w 14058900"/>
              <a:gd name="connsiteY7" fmla="*/ 1651538 h 1651538"/>
              <a:gd name="connsiteX0" fmla="*/ 0 w 14058900"/>
              <a:gd name="connsiteY0" fmla="*/ 1651538 h 1651538"/>
              <a:gd name="connsiteX1" fmla="*/ 14058900 w 14058900"/>
              <a:gd name="connsiteY1" fmla="*/ 1651538 h 1651538"/>
              <a:gd name="connsiteX2" fmla="*/ 13982700 w 14058900"/>
              <a:gd name="connsiteY2" fmla="*/ 394238 h 1651538"/>
              <a:gd name="connsiteX3" fmla="*/ 10744200 w 14058900"/>
              <a:gd name="connsiteY3" fmla="*/ 1403888 h 1651538"/>
              <a:gd name="connsiteX4" fmla="*/ 8534400 w 14058900"/>
              <a:gd name="connsiteY4" fmla="*/ 679988 h 1651538"/>
              <a:gd name="connsiteX5" fmla="*/ 6419850 w 14058900"/>
              <a:gd name="connsiteY5" fmla="*/ 1213388 h 1651538"/>
              <a:gd name="connsiteX6" fmla="*/ 2743200 w 14058900"/>
              <a:gd name="connsiteY6" fmla="*/ 13238 h 1651538"/>
              <a:gd name="connsiteX7" fmla="*/ 0 w 14058900"/>
              <a:gd name="connsiteY7" fmla="*/ 1651538 h 1651538"/>
              <a:gd name="connsiteX0" fmla="*/ 0 w 14058900"/>
              <a:gd name="connsiteY0" fmla="*/ 1651538 h 1651538"/>
              <a:gd name="connsiteX1" fmla="*/ 14058900 w 14058900"/>
              <a:gd name="connsiteY1" fmla="*/ 1651538 h 1651538"/>
              <a:gd name="connsiteX2" fmla="*/ 13982700 w 14058900"/>
              <a:gd name="connsiteY2" fmla="*/ 394238 h 1651538"/>
              <a:gd name="connsiteX3" fmla="*/ 10744200 w 14058900"/>
              <a:gd name="connsiteY3" fmla="*/ 1403888 h 1651538"/>
              <a:gd name="connsiteX4" fmla="*/ 8534400 w 14058900"/>
              <a:gd name="connsiteY4" fmla="*/ 679988 h 1651538"/>
              <a:gd name="connsiteX5" fmla="*/ 6419850 w 14058900"/>
              <a:gd name="connsiteY5" fmla="*/ 1213388 h 1651538"/>
              <a:gd name="connsiteX6" fmla="*/ 2743200 w 14058900"/>
              <a:gd name="connsiteY6" fmla="*/ 13238 h 1651538"/>
              <a:gd name="connsiteX7" fmla="*/ 0 w 14058900"/>
              <a:gd name="connsiteY7" fmla="*/ 1651538 h 1651538"/>
              <a:gd name="connsiteX0" fmla="*/ 0 w 14058900"/>
              <a:gd name="connsiteY0" fmla="*/ 1651538 h 1651538"/>
              <a:gd name="connsiteX1" fmla="*/ 14058900 w 14058900"/>
              <a:gd name="connsiteY1" fmla="*/ 1651538 h 1651538"/>
              <a:gd name="connsiteX2" fmla="*/ 13982700 w 14058900"/>
              <a:gd name="connsiteY2" fmla="*/ 394238 h 1651538"/>
              <a:gd name="connsiteX3" fmla="*/ 10744200 w 14058900"/>
              <a:gd name="connsiteY3" fmla="*/ 1403888 h 1651538"/>
              <a:gd name="connsiteX4" fmla="*/ 8534400 w 14058900"/>
              <a:gd name="connsiteY4" fmla="*/ 679988 h 1651538"/>
              <a:gd name="connsiteX5" fmla="*/ 6419850 w 14058900"/>
              <a:gd name="connsiteY5" fmla="*/ 1213388 h 1651538"/>
              <a:gd name="connsiteX6" fmla="*/ 2743200 w 14058900"/>
              <a:gd name="connsiteY6" fmla="*/ 13238 h 1651538"/>
              <a:gd name="connsiteX7" fmla="*/ 0 w 14058900"/>
              <a:gd name="connsiteY7" fmla="*/ 1651538 h 1651538"/>
              <a:gd name="connsiteX0" fmla="*/ 0 w 14058900"/>
              <a:gd name="connsiteY0" fmla="*/ 1651065 h 1651065"/>
              <a:gd name="connsiteX1" fmla="*/ 14058900 w 14058900"/>
              <a:gd name="connsiteY1" fmla="*/ 1651065 h 1651065"/>
              <a:gd name="connsiteX2" fmla="*/ 13982700 w 14058900"/>
              <a:gd name="connsiteY2" fmla="*/ 393765 h 1651065"/>
              <a:gd name="connsiteX3" fmla="*/ 10744200 w 14058900"/>
              <a:gd name="connsiteY3" fmla="*/ 1403415 h 1651065"/>
              <a:gd name="connsiteX4" fmla="*/ 8534400 w 14058900"/>
              <a:gd name="connsiteY4" fmla="*/ 679515 h 1651065"/>
              <a:gd name="connsiteX5" fmla="*/ 6324600 w 14058900"/>
              <a:gd name="connsiteY5" fmla="*/ 1270065 h 1651065"/>
              <a:gd name="connsiteX6" fmla="*/ 2743200 w 14058900"/>
              <a:gd name="connsiteY6" fmla="*/ 12765 h 1651065"/>
              <a:gd name="connsiteX7" fmla="*/ 0 w 14058900"/>
              <a:gd name="connsiteY7" fmla="*/ 1651065 h 1651065"/>
              <a:gd name="connsiteX0" fmla="*/ 0 w 14058900"/>
              <a:gd name="connsiteY0" fmla="*/ 1651065 h 1651065"/>
              <a:gd name="connsiteX1" fmla="*/ 14058900 w 14058900"/>
              <a:gd name="connsiteY1" fmla="*/ 1651065 h 1651065"/>
              <a:gd name="connsiteX2" fmla="*/ 13982700 w 14058900"/>
              <a:gd name="connsiteY2" fmla="*/ 393765 h 1651065"/>
              <a:gd name="connsiteX3" fmla="*/ 10744200 w 14058900"/>
              <a:gd name="connsiteY3" fmla="*/ 1403415 h 1651065"/>
              <a:gd name="connsiteX4" fmla="*/ 8534400 w 14058900"/>
              <a:gd name="connsiteY4" fmla="*/ 679515 h 1651065"/>
              <a:gd name="connsiteX5" fmla="*/ 6324600 w 14058900"/>
              <a:gd name="connsiteY5" fmla="*/ 1270065 h 1651065"/>
              <a:gd name="connsiteX6" fmla="*/ 2743200 w 14058900"/>
              <a:gd name="connsiteY6" fmla="*/ 12765 h 1651065"/>
              <a:gd name="connsiteX7" fmla="*/ 0 w 14058900"/>
              <a:gd name="connsiteY7" fmla="*/ 1651065 h 1651065"/>
              <a:gd name="connsiteX0" fmla="*/ 0 w 14058900"/>
              <a:gd name="connsiteY0" fmla="*/ 1651065 h 1651065"/>
              <a:gd name="connsiteX1" fmla="*/ 14058900 w 14058900"/>
              <a:gd name="connsiteY1" fmla="*/ 1651065 h 1651065"/>
              <a:gd name="connsiteX2" fmla="*/ 13982700 w 14058900"/>
              <a:gd name="connsiteY2" fmla="*/ 393765 h 1651065"/>
              <a:gd name="connsiteX3" fmla="*/ 10744200 w 14058900"/>
              <a:gd name="connsiteY3" fmla="*/ 1403415 h 1651065"/>
              <a:gd name="connsiteX4" fmla="*/ 8534400 w 14058900"/>
              <a:gd name="connsiteY4" fmla="*/ 679515 h 1651065"/>
              <a:gd name="connsiteX5" fmla="*/ 6324600 w 14058900"/>
              <a:gd name="connsiteY5" fmla="*/ 1270065 h 1651065"/>
              <a:gd name="connsiteX6" fmla="*/ 2743200 w 14058900"/>
              <a:gd name="connsiteY6" fmla="*/ 12765 h 1651065"/>
              <a:gd name="connsiteX7" fmla="*/ 0 w 14058900"/>
              <a:gd name="connsiteY7" fmla="*/ 1651065 h 1651065"/>
              <a:gd name="connsiteX0" fmla="*/ 0 w 14058900"/>
              <a:gd name="connsiteY0" fmla="*/ 1651065 h 1651065"/>
              <a:gd name="connsiteX1" fmla="*/ 14058900 w 14058900"/>
              <a:gd name="connsiteY1" fmla="*/ 1651065 h 1651065"/>
              <a:gd name="connsiteX2" fmla="*/ 12801600 w 14058900"/>
              <a:gd name="connsiteY2" fmla="*/ 1251015 h 1651065"/>
              <a:gd name="connsiteX3" fmla="*/ 10744200 w 14058900"/>
              <a:gd name="connsiteY3" fmla="*/ 1403415 h 1651065"/>
              <a:gd name="connsiteX4" fmla="*/ 8534400 w 14058900"/>
              <a:gd name="connsiteY4" fmla="*/ 679515 h 1651065"/>
              <a:gd name="connsiteX5" fmla="*/ 6324600 w 14058900"/>
              <a:gd name="connsiteY5" fmla="*/ 1270065 h 1651065"/>
              <a:gd name="connsiteX6" fmla="*/ 2743200 w 14058900"/>
              <a:gd name="connsiteY6" fmla="*/ 12765 h 1651065"/>
              <a:gd name="connsiteX7" fmla="*/ 0 w 14058900"/>
              <a:gd name="connsiteY7" fmla="*/ 1651065 h 1651065"/>
              <a:gd name="connsiteX0" fmla="*/ 0 w 14058900"/>
              <a:gd name="connsiteY0" fmla="*/ 1651065 h 1651065"/>
              <a:gd name="connsiteX1" fmla="*/ 14058900 w 14058900"/>
              <a:gd name="connsiteY1" fmla="*/ 1651065 h 1651065"/>
              <a:gd name="connsiteX2" fmla="*/ 12801600 w 14058900"/>
              <a:gd name="connsiteY2" fmla="*/ 1251015 h 1651065"/>
              <a:gd name="connsiteX3" fmla="*/ 10744200 w 14058900"/>
              <a:gd name="connsiteY3" fmla="*/ 1403415 h 1651065"/>
              <a:gd name="connsiteX4" fmla="*/ 8534400 w 14058900"/>
              <a:gd name="connsiteY4" fmla="*/ 679515 h 1651065"/>
              <a:gd name="connsiteX5" fmla="*/ 6324600 w 14058900"/>
              <a:gd name="connsiteY5" fmla="*/ 1270065 h 1651065"/>
              <a:gd name="connsiteX6" fmla="*/ 2743200 w 14058900"/>
              <a:gd name="connsiteY6" fmla="*/ 12765 h 1651065"/>
              <a:gd name="connsiteX7" fmla="*/ 0 w 14058900"/>
              <a:gd name="connsiteY7" fmla="*/ 1651065 h 1651065"/>
              <a:gd name="connsiteX0" fmla="*/ 0 w 14058900"/>
              <a:gd name="connsiteY0" fmla="*/ 1651065 h 1651065"/>
              <a:gd name="connsiteX1" fmla="*/ 14058900 w 14058900"/>
              <a:gd name="connsiteY1" fmla="*/ 1651065 h 1651065"/>
              <a:gd name="connsiteX2" fmla="*/ 12801600 w 14058900"/>
              <a:gd name="connsiteY2" fmla="*/ 1251015 h 1651065"/>
              <a:gd name="connsiteX3" fmla="*/ 10744200 w 14058900"/>
              <a:gd name="connsiteY3" fmla="*/ 1403415 h 1651065"/>
              <a:gd name="connsiteX4" fmla="*/ 8534400 w 14058900"/>
              <a:gd name="connsiteY4" fmla="*/ 679515 h 1651065"/>
              <a:gd name="connsiteX5" fmla="*/ 6324600 w 14058900"/>
              <a:gd name="connsiteY5" fmla="*/ 1270065 h 1651065"/>
              <a:gd name="connsiteX6" fmla="*/ 2743200 w 14058900"/>
              <a:gd name="connsiteY6" fmla="*/ 12765 h 1651065"/>
              <a:gd name="connsiteX7" fmla="*/ 0 w 14058900"/>
              <a:gd name="connsiteY7" fmla="*/ 1651065 h 1651065"/>
              <a:gd name="connsiteX0" fmla="*/ 0 w 14058900"/>
              <a:gd name="connsiteY0" fmla="*/ 1651065 h 1651065"/>
              <a:gd name="connsiteX1" fmla="*/ 14058900 w 14058900"/>
              <a:gd name="connsiteY1" fmla="*/ 1651065 h 1651065"/>
              <a:gd name="connsiteX2" fmla="*/ 12801600 w 14058900"/>
              <a:gd name="connsiteY2" fmla="*/ 1251015 h 1651065"/>
              <a:gd name="connsiteX3" fmla="*/ 10744200 w 14058900"/>
              <a:gd name="connsiteY3" fmla="*/ 1403415 h 1651065"/>
              <a:gd name="connsiteX4" fmla="*/ 8534400 w 14058900"/>
              <a:gd name="connsiteY4" fmla="*/ 679515 h 1651065"/>
              <a:gd name="connsiteX5" fmla="*/ 6324600 w 14058900"/>
              <a:gd name="connsiteY5" fmla="*/ 1270065 h 1651065"/>
              <a:gd name="connsiteX6" fmla="*/ 2743200 w 14058900"/>
              <a:gd name="connsiteY6" fmla="*/ 12765 h 1651065"/>
              <a:gd name="connsiteX7" fmla="*/ 0 w 14058900"/>
              <a:gd name="connsiteY7" fmla="*/ 1651065 h 1651065"/>
              <a:gd name="connsiteX0" fmla="*/ 0 w 14058900"/>
              <a:gd name="connsiteY0" fmla="*/ 1651065 h 1651065"/>
              <a:gd name="connsiteX1" fmla="*/ 14058900 w 14058900"/>
              <a:gd name="connsiteY1" fmla="*/ 1651065 h 1651065"/>
              <a:gd name="connsiteX2" fmla="*/ 12801600 w 14058900"/>
              <a:gd name="connsiteY2" fmla="*/ 1251015 h 1651065"/>
              <a:gd name="connsiteX3" fmla="*/ 10744200 w 14058900"/>
              <a:gd name="connsiteY3" fmla="*/ 1403415 h 1651065"/>
              <a:gd name="connsiteX4" fmla="*/ 8534400 w 14058900"/>
              <a:gd name="connsiteY4" fmla="*/ 679515 h 1651065"/>
              <a:gd name="connsiteX5" fmla="*/ 6324600 w 14058900"/>
              <a:gd name="connsiteY5" fmla="*/ 1270065 h 1651065"/>
              <a:gd name="connsiteX6" fmla="*/ 2743200 w 14058900"/>
              <a:gd name="connsiteY6" fmla="*/ 12765 h 1651065"/>
              <a:gd name="connsiteX7" fmla="*/ 0 w 14058900"/>
              <a:gd name="connsiteY7" fmla="*/ 1651065 h 1651065"/>
              <a:gd name="connsiteX0" fmla="*/ 0 w 14058900"/>
              <a:gd name="connsiteY0" fmla="*/ 1651065 h 1651065"/>
              <a:gd name="connsiteX1" fmla="*/ 14058900 w 14058900"/>
              <a:gd name="connsiteY1" fmla="*/ 1651065 h 1651065"/>
              <a:gd name="connsiteX2" fmla="*/ 12801600 w 14058900"/>
              <a:gd name="connsiteY2" fmla="*/ 1251015 h 1651065"/>
              <a:gd name="connsiteX3" fmla="*/ 10744200 w 14058900"/>
              <a:gd name="connsiteY3" fmla="*/ 1403415 h 1651065"/>
              <a:gd name="connsiteX4" fmla="*/ 8534400 w 14058900"/>
              <a:gd name="connsiteY4" fmla="*/ 679515 h 1651065"/>
              <a:gd name="connsiteX5" fmla="*/ 6324600 w 14058900"/>
              <a:gd name="connsiteY5" fmla="*/ 1270065 h 1651065"/>
              <a:gd name="connsiteX6" fmla="*/ 2743200 w 14058900"/>
              <a:gd name="connsiteY6" fmla="*/ 12765 h 1651065"/>
              <a:gd name="connsiteX7" fmla="*/ 0 w 14058900"/>
              <a:gd name="connsiteY7" fmla="*/ 1651065 h 1651065"/>
              <a:gd name="connsiteX0" fmla="*/ 0 w 14058900"/>
              <a:gd name="connsiteY0" fmla="*/ 1651065 h 1651065"/>
              <a:gd name="connsiteX1" fmla="*/ 14058900 w 14058900"/>
              <a:gd name="connsiteY1" fmla="*/ 1651065 h 1651065"/>
              <a:gd name="connsiteX2" fmla="*/ 12801600 w 14058900"/>
              <a:gd name="connsiteY2" fmla="*/ 1251015 h 1651065"/>
              <a:gd name="connsiteX3" fmla="*/ 10744200 w 14058900"/>
              <a:gd name="connsiteY3" fmla="*/ 1403415 h 1651065"/>
              <a:gd name="connsiteX4" fmla="*/ 8534400 w 14058900"/>
              <a:gd name="connsiteY4" fmla="*/ 679515 h 1651065"/>
              <a:gd name="connsiteX5" fmla="*/ 6324600 w 14058900"/>
              <a:gd name="connsiteY5" fmla="*/ 1270065 h 1651065"/>
              <a:gd name="connsiteX6" fmla="*/ 2743200 w 14058900"/>
              <a:gd name="connsiteY6" fmla="*/ 12765 h 1651065"/>
              <a:gd name="connsiteX7" fmla="*/ 0 w 14058900"/>
              <a:gd name="connsiteY7" fmla="*/ 1651065 h 1651065"/>
              <a:gd name="connsiteX0" fmla="*/ 0 w 14058900"/>
              <a:gd name="connsiteY0" fmla="*/ 1651065 h 1651065"/>
              <a:gd name="connsiteX1" fmla="*/ 14058900 w 14058900"/>
              <a:gd name="connsiteY1" fmla="*/ 1651065 h 1651065"/>
              <a:gd name="connsiteX2" fmla="*/ 12801600 w 14058900"/>
              <a:gd name="connsiteY2" fmla="*/ 1251015 h 1651065"/>
              <a:gd name="connsiteX3" fmla="*/ 10744200 w 14058900"/>
              <a:gd name="connsiteY3" fmla="*/ 1403415 h 1651065"/>
              <a:gd name="connsiteX4" fmla="*/ 8534400 w 14058900"/>
              <a:gd name="connsiteY4" fmla="*/ 679515 h 1651065"/>
              <a:gd name="connsiteX5" fmla="*/ 6324600 w 14058900"/>
              <a:gd name="connsiteY5" fmla="*/ 1270065 h 1651065"/>
              <a:gd name="connsiteX6" fmla="*/ 2743200 w 14058900"/>
              <a:gd name="connsiteY6" fmla="*/ 12765 h 1651065"/>
              <a:gd name="connsiteX7" fmla="*/ 0 w 14058900"/>
              <a:gd name="connsiteY7" fmla="*/ 1651065 h 1651065"/>
              <a:gd name="connsiteX0" fmla="*/ 0 w 14058900"/>
              <a:gd name="connsiteY0" fmla="*/ 1651065 h 1651065"/>
              <a:gd name="connsiteX1" fmla="*/ 14058900 w 14058900"/>
              <a:gd name="connsiteY1" fmla="*/ 1651065 h 1651065"/>
              <a:gd name="connsiteX2" fmla="*/ 12115800 w 14058900"/>
              <a:gd name="connsiteY2" fmla="*/ 1251015 h 1651065"/>
              <a:gd name="connsiteX3" fmla="*/ 10744200 w 14058900"/>
              <a:gd name="connsiteY3" fmla="*/ 1403415 h 1651065"/>
              <a:gd name="connsiteX4" fmla="*/ 8534400 w 14058900"/>
              <a:gd name="connsiteY4" fmla="*/ 679515 h 1651065"/>
              <a:gd name="connsiteX5" fmla="*/ 6324600 w 14058900"/>
              <a:gd name="connsiteY5" fmla="*/ 1270065 h 1651065"/>
              <a:gd name="connsiteX6" fmla="*/ 2743200 w 14058900"/>
              <a:gd name="connsiteY6" fmla="*/ 12765 h 1651065"/>
              <a:gd name="connsiteX7" fmla="*/ 0 w 14058900"/>
              <a:gd name="connsiteY7" fmla="*/ 1651065 h 1651065"/>
              <a:gd name="connsiteX0" fmla="*/ 0 w 14058900"/>
              <a:gd name="connsiteY0" fmla="*/ 1651065 h 1651065"/>
              <a:gd name="connsiteX1" fmla="*/ 14058900 w 14058900"/>
              <a:gd name="connsiteY1" fmla="*/ 1651065 h 1651065"/>
              <a:gd name="connsiteX2" fmla="*/ 12115800 w 14058900"/>
              <a:gd name="connsiteY2" fmla="*/ 1251015 h 1651065"/>
              <a:gd name="connsiteX3" fmla="*/ 10744200 w 14058900"/>
              <a:gd name="connsiteY3" fmla="*/ 1403415 h 1651065"/>
              <a:gd name="connsiteX4" fmla="*/ 8534400 w 14058900"/>
              <a:gd name="connsiteY4" fmla="*/ 679515 h 1651065"/>
              <a:gd name="connsiteX5" fmla="*/ 6324600 w 14058900"/>
              <a:gd name="connsiteY5" fmla="*/ 1270065 h 1651065"/>
              <a:gd name="connsiteX6" fmla="*/ 2743200 w 14058900"/>
              <a:gd name="connsiteY6" fmla="*/ 12765 h 1651065"/>
              <a:gd name="connsiteX7" fmla="*/ 0 w 14058900"/>
              <a:gd name="connsiteY7" fmla="*/ 1651065 h 1651065"/>
              <a:gd name="connsiteX0" fmla="*/ 0 w 14058900"/>
              <a:gd name="connsiteY0" fmla="*/ 1651065 h 1651065"/>
              <a:gd name="connsiteX1" fmla="*/ 14058900 w 14058900"/>
              <a:gd name="connsiteY1" fmla="*/ 1651065 h 1651065"/>
              <a:gd name="connsiteX2" fmla="*/ 12115800 w 14058900"/>
              <a:gd name="connsiteY2" fmla="*/ 1251015 h 1651065"/>
              <a:gd name="connsiteX3" fmla="*/ 10744200 w 14058900"/>
              <a:gd name="connsiteY3" fmla="*/ 1403415 h 1651065"/>
              <a:gd name="connsiteX4" fmla="*/ 8534400 w 14058900"/>
              <a:gd name="connsiteY4" fmla="*/ 679515 h 1651065"/>
              <a:gd name="connsiteX5" fmla="*/ 6324600 w 14058900"/>
              <a:gd name="connsiteY5" fmla="*/ 1270065 h 1651065"/>
              <a:gd name="connsiteX6" fmla="*/ 2743200 w 14058900"/>
              <a:gd name="connsiteY6" fmla="*/ 12765 h 1651065"/>
              <a:gd name="connsiteX7" fmla="*/ 0 w 14058900"/>
              <a:gd name="connsiteY7" fmla="*/ 1651065 h 1651065"/>
              <a:gd name="connsiteX0" fmla="*/ 0 w 14058900"/>
              <a:gd name="connsiteY0" fmla="*/ 1651065 h 1651065"/>
              <a:gd name="connsiteX1" fmla="*/ 14058900 w 14058900"/>
              <a:gd name="connsiteY1" fmla="*/ 1651065 h 1651065"/>
              <a:gd name="connsiteX2" fmla="*/ 12115800 w 14058900"/>
              <a:gd name="connsiteY2" fmla="*/ 1251015 h 1651065"/>
              <a:gd name="connsiteX3" fmla="*/ 10744200 w 14058900"/>
              <a:gd name="connsiteY3" fmla="*/ 1403415 h 1651065"/>
              <a:gd name="connsiteX4" fmla="*/ 8534400 w 14058900"/>
              <a:gd name="connsiteY4" fmla="*/ 679515 h 1651065"/>
              <a:gd name="connsiteX5" fmla="*/ 6324600 w 14058900"/>
              <a:gd name="connsiteY5" fmla="*/ 1270065 h 1651065"/>
              <a:gd name="connsiteX6" fmla="*/ 2743200 w 14058900"/>
              <a:gd name="connsiteY6" fmla="*/ 12765 h 1651065"/>
              <a:gd name="connsiteX7" fmla="*/ 0 w 14058900"/>
              <a:gd name="connsiteY7" fmla="*/ 1651065 h 1651065"/>
              <a:gd name="connsiteX0" fmla="*/ 0 w 14499602"/>
              <a:gd name="connsiteY0" fmla="*/ 1651065 h 1651065"/>
              <a:gd name="connsiteX1" fmla="*/ 14058900 w 14499602"/>
              <a:gd name="connsiteY1" fmla="*/ 1651065 h 1651065"/>
              <a:gd name="connsiteX2" fmla="*/ 10744200 w 14499602"/>
              <a:gd name="connsiteY2" fmla="*/ 1403415 h 1651065"/>
              <a:gd name="connsiteX3" fmla="*/ 8534400 w 14499602"/>
              <a:gd name="connsiteY3" fmla="*/ 679515 h 1651065"/>
              <a:gd name="connsiteX4" fmla="*/ 6324600 w 14499602"/>
              <a:gd name="connsiteY4" fmla="*/ 1270065 h 1651065"/>
              <a:gd name="connsiteX5" fmla="*/ 2743200 w 14499602"/>
              <a:gd name="connsiteY5" fmla="*/ 12765 h 1651065"/>
              <a:gd name="connsiteX6" fmla="*/ 0 w 14499602"/>
              <a:gd name="connsiteY6" fmla="*/ 1651065 h 1651065"/>
              <a:gd name="connsiteX0" fmla="*/ 0 w 14058900"/>
              <a:gd name="connsiteY0" fmla="*/ 1651065 h 1651065"/>
              <a:gd name="connsiteX1" fmla="*/ 14058900 w 14058900"/>
              <a:gd name="connsiteY1" fmla="*/ 1651065 h 1651065"/>
              <a:gd name="connsiteX2" fmla="*/ 10744200 w 14058900"/>
              <a:gd name="connsiteY2" fmla="*/ 1403415 h 1651065"/>
              <a:gd name="connsiteX3" fmla="*/ 8534400 w 14058900"/>
              <a:gd name="connsiteY3" fmla="*/ 679515 h 1651065"/>
              <a:gd name="connsiteX4" fmla="*/ 6324600 w 14058900"/>
              <a:gd name="connsiteY4" fmla="*/ 1270065 h 1651065"/>
              <a:gd name="connsiteX5" fmla="*/ 2743200 w 14058900"/>
              <a:gd name="connsiteY5" fmla="*/ 12765 h 1651065"/>
              <a:gd name="connsiteX6" fmla="*/ 0 w 14058900"/>
              <a:gd name="connsiteY6" fmla="*/ 1651065 h 1651065"/>
              <a:gd name="connsiteX0" fmla="*/ 0 w 14058900"/>
              <a:gd name="connsiteY0" fmla="*/ 1651065 h 1651065"/>
              <a:gd name="connsiteX1" fmla="*/ 14058900 w 14058900"/>
              <a:gd name="connsiteY1" fmla="*/ 1651065 h 1651065"/>
              <a:gd name="connsiteX2" fmla="*/ 10744200 w 14058900"/>
              <a:gd name="connsiteY2" fmla="*/ 1174815 h 1651065"/>
              <a:gd name="connsiteX3" fmla="*/ 8534400 w 14058900"/>
              <a:gd name="connsiteY3" fmla="*/ 679515 h 1651065"/>
              <a:gd name="connsiteX4" fmla="*/ 6324600 w 14058900"/>
              <a:gd name="connsiteY4" fmla="*/ 1270065 h 1651065"/>
              <a:gd name="connsiteX5" fmla="*/ 2743200 w 14058900"/>
              <a:gd name="connsiteY5" fmla="*/ 12765 h 1651065"/>
              <a:gd name="connsiteX6" fmla="*/ 0 w 14058900"/>
              <a:gd name="connsiteY6" fmla="*/ 1651065 h 1651065"/>
              <a:gd name="connsiteX0" fmla="*/ 0 w 14058900"/>
              <a:gd name="connsiteY0" fmla="*/ 1651065 h 1651065"/>
              <a:gd name="connsiteX1" fmla="*/ 14058900 w 14058900"/>
              <a:gd name="connsiteY1" fmla="*/ 1651065 h 1651065"/>
              <a:gd name="connsiteX2" fmla="*/ 10744200 w 14058900"/>
              <a:gd name="connsiteY2" fmla="*/ 1174815 h 1651065"/>
              <a:gd name="connsiteX3" fmla="*/ 8534400 w 14058900"/>
              <a:gd name="connsiteY3" fmla="*/ 679515 h 1651065"/>
              <a:gd name="connsiteX4" fmla="*/ 6324600 w 14058900"/>
              <a:gd name="connsiteY4" fmla="*/ 1270065 h 1651065"/>
              <a:gd name="connsiteX5" fmla="*/ 2743200 w 14058900"/>
              <a:gd name="connsiteY5" fmla="*/ 12765 h 1651065"/>
              <a:gd name="connsiteX6" fmla="*/ 0 w 14058900"/>
              <a:gd name="connsiteY6" fmla="*/ 1651065 h 1651065"/>
              <a:gd name="connsiteX0" fmla="*/ 0 w 14058900"/>
              <a:gd name="connsiteY0" fmla="*/ 1651065 h 1651065"/>
              <a:gd name="connsiteX1" fmla="*/ 14058900 w 14058900"/>
              <a:gd name="connsiteY1" fmla="*/ 1651065 h 1651065"/>
              <a:gd name="connsiteX2" fmla="*/ 10744200 w 14058900"/>
              <a:gd name="connsiteY2" fmla="*/ 1174815 h 1651065"/>
              <a:gd name="connsiteX3" fmla="*/ 8534400 w 14058900"/>
              <a:gd name="connsiteY3" fmla="*/ 679515 h 1651065"/>
              <a:gd name="connsiteX4" fmla="*/ 6324600 w 14058900"/>
              <a:gd name="connsiteY4" fmla="*/ 1270065 h 1651065"/>
              <a:gd name="connsiteX5" fmla="*/ 2743200 w 14058900"/>
              <a:gd name="connsiteY5" fmla="*/ 12765 h 1651065"/>
              <a:gd name="connsiteX6" fmla="*/ 0 w 14058900"/>
              <a:gd name="connsiteY6" fmla="*/ 1651065 h 1651065"/>
              <a:gd name="connsiteX0" fmla="*/ 0 w 14058900"/>
              <a:gd name="connsiteY0" fmla="*/ 1651065 h 1651065"/>
              <a:gd name="connsiteX1" fmla="*/ 14058900 w 14058900"/>
              <a:gd name="connsiteY1" fmla="*/ 1651065 h 1651065"/>
              <a:gd name="connsiteX2" fmla="*/ 10744200 w 14058900"/>
              <a:gd name="connsiteY2" fmla="*/ 1174815 h 1651065"/>
              <a:gd name="connsiteX3" fmla="*/ 8534400 w 14058900"/>
              <a:gd name="connsiteY3" fmla="*/ 679515 h 1651065"/>
              <a:gd name="connsiteX4" fmla="*/ 6324600 w 14058900"/>
              <a:gd name="connsiteY4" fmla="*/ 1270065 h 1651065"/>
              <a:gd name="connsiteX5" fmla="*/ 2743200 w 14058900"/>
              <a:gd name="connsiteY5" fmla="*/ 12765 h 1651065"/>
              <a:gd name="connsiteX6" fmla="*/ 0 w 14058900"/>
              <a:gd name="connsiteY6" fmla="*/ 1651065 h 1651065"/>
              <a:gd name="connsiteX0" fmla="*/ 0 w 14058900"/>
              <a:gd name="connsiteY0" fmla="*/ 1651065 h 1651065"/>
              <a:gd name="connsiteX1" fmla="*/ 14058900 w 14058900"/>
              <a:gd name="connsiteY1" fmla="*/ 1651065 h 1651065"/>
              <a:gd name="connsiteX2" fmla="*/ 10744200 w 14058900"/>
              <a:gd name="connsiteY2" fmla="*/ 1174815 h 1651065"/>
              <a:gd name="connsiteX3" fmla="*/ 8534400 w 14058900"/>
              <a:gd name="connsiteY3" fmla="*/ 679515 h 1651065"/>
              <a:gd name="connsiteX4" fmla="*/ 6324600 w 14058900"/>
              <a:gd name="connsiteY4" fmla="*/ 1270065 h 1651065"/>
              <a:gd name="connsiteX5" fmla="*/ 2743200 w 14058900"/>
              <a:gd name="connsiteY5" fmla="*/ 12765 h 1651065"/>
              <a:gd name="connsiteX6" fmla="*/ 0 w 14058900"/>
              <a:gd name="connsiteY6" fmla="*/ 1651065 h 1651065"/>
              <a:gd name="connsiteX0" fmla="*/ 0 w 14058900"/>
              <a:gd name="connsiteY0" fmla="*/ 1651065 h 1651065"/>
              <a:gd name="connsiteX1" fmla="*/ 14058900 w 14058900"/>
              <a:gd name="connsiteY1" fmla="*/ 1651065 h 1651065"/>
              <a:gd name="connsiteX2" fmla="*/ 10744200 w 14058900"/>
              <a:gd name="connsiteY2" fmla="*/ 1174815 h 1651065"/>
              <a:gd name="connsiteX3" fmla="*/ 8534400 w 14058900"/>
              <a:gd name="connsiteY3" fmla="*/ 679515 h 1651065"/>
              <a:gd name="connsiteX4" fmla="*/ 6324600 w 14058900"/>
              <a:gd name="connsiteY4" fmla="*/ 1270065 h 1651065"/>
              <a:gd name="connsiteX5" fmla="*/ 2743200 w 14058900"/>
              <a:gd name="connsiteY5" fmla="*/ 12765 h 1651065"/>
              <a:gd name="connsiteX6" fmla="*/ 0 w 14058900"/>
              <a:gd name="connsiteY6" fmla="*/ 1651065 h 1651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058900" h="1651065">
                <a:moveTo>
                  <a:pt x="0" y="1651065"/>
                </a:moveTo>
                <a:lnTo>
                  <a:pt x="14058900" y="1651065"/>
                </a:lnTo>
                <a:cubicBezTo>
                  <a:pt x="12039600" y="1438340"/>
                  <a:pt x="12255500" y="993840"/>
                  <a:pt x="10744200" y="1174815"/>
                </a:cubicBezTo>
                <a:cubicBezTo>
                  <a:pt x="9836150" y="1222440"/>
                  <a:pt x="9277350" y="619190"/>
                  <a:pt x="8534400" y="679515"/>
                </a:cubicBezTo>
                <a:cubicBezTo>
                  <a:pt x="7273925" y="816040"/>
                  <a:pt x="7499350" y="1133540"/>
                  <a:pt x="6324600" y="1270065"/>
                </a:cubicBezTo>
                <a:cubicBezTo>
                  <a:pt x="4546600" y="1339915"/>
                  <a:pt x="3549650" y="-152335"/>
                  <a:pt x="2743200" y="12765"/>
                </a:cubicBezTo>
                <a:cubicBezTo>
                  <a:pt x="2127250" y="19115"/>
                  <a:pt x="977900" y="1263715"/>
                  <a:pt x="0" y="1651065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山：右边2"/>
          <p:cNvSpPr/>
          <p:nvPr/>
        </p:nvSpPr>
        <p:spPr>
          <a:xfrm>
            <a:off x="6099424" y="4400882"/>
            <a:ext cx="9005777" cy="897314"/>
          </a:xfrm>
          <a:custGeom>
            <a:avLst/>
            <a:gdLst>
              <a:gd name="connsiteX0" fmla="*/ 0 w 14458950"/>
              <a:gd name="connsiteY0" fmla="*/ 0 h 2331904"/>
              <a:gd name="connsiteX1" fmla="*/ 14458950 w 14458950"/>
              <a:gd name="connsiteY1" fmla="*/ 0 h 2331904"/>
              <a:gd name="connsiteX2" fmla="*/ 14458950 w 14458950"/>
              <a:gd name="connsiteY2" fmla="*/ 2331904 h 2331904"/>
              <a:gd name="connsiteX3" fmla="*/ 0 w 14458950"/>
              <a:gd name="connsiteY3" fmla="*/ 2331904 h 2331904"/>
              <a:gd name="connsiteX4" fmla="*/ 0 w 14458950"/>
              <a:gd name="connsiteY4" fmla="*/ 0 h 2331904"/>
              <a:gd name="connsiteX0" fmla="*/ 1676400 w 14458950"/>
              <a:gd name="connsiteY0" fmla="*/ 209550 h 2331904"/>
              <a:gd name="connsiteX1" fmla="*/ 14458950 w 14458950"/>
              <a:gd name="connsiteY1" fmla="*/ 0 h 2331904"/>
              <a:gd name="connsiteX2" fmla="*/ 14458950 w 14458950"/>
              <a:gd name="connsiteY2" fmla="*/ 2331904 h 2331904"/>
              <a:gd name="connsiteX3" fmla="*/ 0 w 14458950"/>
              <a:gd name="connsiteY3" fmla="*/ 2331904 h 2331904"/>
              <a:gd name="connsiteX4" fmla="*/ 1676400 w 14458950"/>
              <a:gd name="connsiteY4" fmla="*/ 209550 h 2331904"/>
              <a:gd name="connsiteX0" fmla="*/ 1676400 w 14458950"/>
              <a:gd name="connsiteY0" fmla="*/ 209550 h 2331904"/>
              <a:gd name="connsiteX1" fmla="*/ 5276850 w 14458950"/>
              <a:gd name="connsiteY1" fmla="*/ 129987 h 2331904"/>
              <a:gd name="connsiteX2" fmla="*/ 14458950 w 14458950"/>
              <a:gd name="connsiteY2" fmla="*/ 0 h 2331904"/>
              <a:gd name="connsiteX3" fmla="*/ 14458950 w 14458950"/>
              <a:gd name="connsiteY3" fmla="*/ 2331904 h 2331904"/>
              <a:gd name="connsiteX4" fmla="*/ 0 w 14458950"/>
              <a:gd name="connsiteY4" fmla="*/ 2331904 h 2331904"/>
              <a:gd name="connsiteX5" fmla="*/ 1676400 w 14458950"/>
              <a:gd name="connsiteY5" fmla="*/ 209550 h 2331904"/>
              <a:gd name="connsiteX0" fmla="*/ 1676400 w 14458950"/>
              <a:gd name="connsiteY0" fmla="*/ 209550 h 2331904"/>
              <a:gd name="connsiteX1" fmla="*/ 5695950 w 14458950"/>
              <a:gd name="connsiteY1" fmla="*/ 1463487 h 2331904"/>
              <a:gd name="connsiteX2" fmla="*/ 14458950 w 14458950"/>
              <a:gd name="connsiteY2" fmla="*/ 0 h 2331904"/>
              <a:gd name="connsiteX3" fmla="*/ 14458950 w 14458950"/>
              <a:gd name="connsiteY3" fmla="*/ 2331904 h 2331904"/>
              <a:gd name="connsiteX4" fmla="*/ 0 w 14458950"/>
              <a:gd name="connsiteY4" fmla="*/ 2331904 h 2331904"/>
              <a:gd name="connsiteX5" fmla="*/ 1676400 w 14458950"/>
              <a:gd name="connsiteY5" fmla="*/ 209550 h 2331904"/>
              <a:gd name="connsiteX0" fmla="*/ 2762250 w 14458950"/>
              <a:gd name="connsiteY0" fmla="*/ 819150 h 2331904"/>
              <a:gd name="connsiteX1" fmla="*/ 5695950 w 14458950"/>
              <a:gd name="connsiteY1" fmla="*/ 1463487 h 2331904"/>
              <a:gd name="connsiteX2" fmla="*/ 14458950 w 14458950"/>
              <a:gd name="connsiteY2" fmla="*/ 0 h 2331904"/>
              <a:gd name="connsiteX3" fmla="*/ 14458950 w 14458950"/>
              <a:gd name="connsiteY3" fmla="*/ 2331904 h 2331904"/>
              <a:gd name="connsiteX4" fmla="*/ 0 w 14458950"/>
              <a:gd name="connsiteY4" fmla="*/ 2331904 h 2331904"/>
              <a:gd name="connsiteX5" fmla="*/ 2762250 w 14458950"/>
              <a:gd name="connsiteY5" fmla="*/ 819150 h 2331904"/>
              <a:gd name="connsiteX0" fmla="*/ 2762250 w 14458950"/>
              <a:gd name="connsiteY0" fmla="*/ 819150 h 2331904"/>
              <a:gd name="connsiteX1" fmla="*/ 5695950 w 14458950"/>
              <a:gd name="connsiteY1" fmla="*/ 1463487 h 2331904"/>
              <a:gd name="connsiteX2" fmla="*/ 14458950 w 14458950"/>
              <a:gd name="connsiteY2" fmla="*/ 0 h 2331904"/>
              <a:gd name="connsiteX3" fmla="*/ 14458950 w 14458950"/>
              <a:gd name="connsiteY3" fmla="*/ 2331904 h 2331904"/>
              <a:gd name="connsiteX4" fmla="*/ 0 w 14458950"/>
              <a:gd name="connsiteY4" fmla="*/ 2331904 h 2331904"/>
              <a:gd name="connsiteX5" fmla="*/ 2762250 w 14458950"/>
              <a:gd name="connsiteY5" fmla="*/ 819150 h 2331904"/>
              <a:gd name="connsiteX0" fmla="*/ 2762250 w 14458950"/>
              <a:gd name="connsiteY0" fmla="*/ 819150 h 2331904"/>
              <a:gd name="connsiteX1" fmla="*/ 5695950 w 14458950"/>
              <a:gd name="connsiteY1" fmla="*/ 1463487 h 2331904"/>
              <a:gd name="connsiteX2" fmla="*/ 14458950 w 14458950"/>
              <a:gd name="connsiteY2" fmla="*/ 0 h 2331904"/>
              <a:gd name="connsiteX3" fmla="*/ 14458950 w 14458950"/>
              <a:gd name="connsiteY3" fmla="*/ 2331904 h 2331904"/>
              <a:gd name="connsiteX4" fmla="*/ 0 w 14458950"/>
              <a:gd name="connsiteY4" fmla="*/ 2331904 h 2331904"/>
              <a:gd name="connsiteX5" fmla="*/ 2762250 w 14458950"/>
              <a:gd name="connsiteY5" fmla="*/ 819150 h 2331904"/>
              <a:gd name="connsiteX0" fmla="*/ 2762250 w 14458950"/>
              <a:gd name="connsiteY0" fmla="*/ 819150 h 2331904"/>
              <a:gd name="connsiteX1" fmla="*/ 5695950 w 14458950"/>
              <a:gd name="connsiteY1" fmla="*/ 1463487 h 2331904"/>
              <a:gd name="connsiteX2" fmla="*/ 14458950 w 14458950"/>
              <a:gd name="connsiteY2" fmla="*/ 0 h 2331904"/>
              <a:gd name="connsiteX3" fmla="*/ 14458950 w 14458950"/>
              <a:gd name="connsiteY3" fmla="*/ 2331904 h 2331904"/>
              <a:gd name="connsiteX4" fmla="*/ 0 w 14458950"/>
              <a:gd name="connsiteY4" fmla="*/ 2331904 h 2331904"/>
              <a:gd name="connsiteX5" fmla="*/ 2762250 w 14458950"/>
              <a:gd name="connsiteY5" fmla="*/ 819150 h 2331904"/>
              <a:gd name="connsiteX0" fmla="*/ 2762250 w 14458950"/>
              <a:gd name="connsiteY0" fmla="*/ 819150 h 2331904"/>
              <a:gd name="connsiteX1" fmla="*/ 5695950 w 14458950"/>
              <a:gd name="connsiteY1" fmla="*/ 1463487 h 2331904"/>
              <a:gd name="connsiteX2" fmla="*/ 14458950 w 14458950"/>
              <a:gd name="connsiteY2" fmla="*/ 0 h 2331904"/>
              <a:gd name="connsiteX3" fmla="*/ 14458950 w 14458950"/>
              <a:gd name="connsiteY3" fmla="*/ 2331904 h 2331904"/>
              <a:gd name="connsiteX4" fmla="*/ 0 w 14458950"/>
              <a:gd name="connsiteY4" fmla="*/ 2331904 h 2331904"/>
              <a:gd name="connsiteX5" fmla="*/ 2762250 w 14458950"/>
              <a:gd name="connsiteY5" fmla="*/ 819150 h 2331904"/>
              <a:gd name="connsiteX0" fmla="*/ 2762250 w 14458950"/>
              <a:gd name="connsiteY0" fmla="*/ 849967 h 2362721"/>
              <a:gd name="connsiteX1" fmla="*/ 5695950 w 14458950"/>
              <a:gd name="connsiteY1" fmla="*/ 1494304 h 2362721"/>
              <a:gd name="connsiteX2" fmla="*/ 9048750 w 14458950"/>
              <a:gd name="connsiteY2" fmla="*/ 1056154 h 2362721"/>
              <a:gd name="connsiteX3" fmla="*/ 14458950 w 14458950"/>
              <a:gd name="connsiteY3" fmla="*/ 30817 h 2362721"/>
              <a:gd name="connsiteX4" fmla="*/ 14458950 w 14458950"/>
              <a:gd name="connsiteY4" fmla="*/ 2362721 h 2362721"/>
              <a:gd name="connsiteX5" fmla="*/ 0 w 14458950"/>
              <a:gd name="connsiteY5" fmla="*/ 2362721 h 2362721"/>
              <a:gd name="connsiteX6" fmla="*/ 2762250 w 14458950"/>
              <a:gd name="connsiteY6" fmla="*/ 849967 h 2362721"/>
              <a:gd name="connsiteX0" fmla="*/ 2762250 w 14458950"/>
              <a:gd name="connsiteY0" fmla="*/ 849967 h 2362721"/>
              <a:gd name="connsiteX1" fmla="*/ 5695950 w 14458950"/>
              <a:gd name="connsiteY1" fmla="*/ 1494304 h 2362721"/>
              <a:gd name="connsiteX2" fmla="*/ 9048750 w 14458950"/>
              <a:gd name="connsiteY2" fmla="*/ 1056154 h 2362721"/>
              <a:gd name="connsiteX3" fmla="*/ 14458950 w 14458950"/>
              <a:gd name="connsiteY3" fmla="*/ 30817 h 2362721"/>
              <a:gd name="connsiteX4" fmla="*/ 14458950 w 14458950"/>
              <a:gd name="connsiteY4" fmla="*/ 2362721 h 2362721"/>
              <a:gd name="connsiteX5" fmla="*/ 0 w 14458950"/>
              <a:gd name="connsiteY5" fmla="*/ 2362721 h 2362721"/>
              <a:gd name="connsiteX6" fmla="*/ 2762250 w 14458950"/>
              <a:gd name="connsiteY6" fmla="*/ 849967 h 2362721"/>
              <a:gd name="connsiteX0" fmla="*/ 2762250 w 14458950"/>
              <a:gd name="connsiteY0" fmla="*/ 835617 h 2348371"/>
              <a:gd name="connsiteX1" fmla="*/ 5695950 w 14458950"/>
              <a:gd name="connsiteY1" fmla="*/ 1479954 h 2348371"/>
              <a:gd name="connsiteX2" fmla="*/ 9048750 w 14458950"/>
              <a:gd name="connsiteY2" fmla="*/ 1041804 h 2348371"/>
              <a:gd name="connsiteX3" fmla="*/ 14458950 w 14458950"/>
              <a:gd name="connsiteY3" fmla="*/ 16467 h 2348371"/>
              <a:gd name="connsiteX4" fmla="*/ 14458950 w 14458950"/>
              <a:gd name="connsiteY4" fmla="*/ 2348371 h 2348371"/>
              <a:gd name="connsiteX5" fmla="*/ 0 w 14458950"/>
              <a:gd name="connsiteY5" fmla="*/ 2348371 h 2348371"/>
              <a:gd name="connsiteX6" fmla="*/ 2762250 w 14458950"/>
              <a:gd name="connsiteY6" fmla="*/ 835617 h 2348371"/>
              <a:gd name="connsiteX0" fmla="*/ 2876550 w 14458950"/>
              <a:gd name="connsiteY0" fmla="*/ 1311867 h 2348371"/>
              <a:gd name="connsiteX1" fmla="*/ 5695950 w 14458950"/>
              <a:gd name="connsiteY1" fmla="*/ 1479954 h 2348371"/>
              <a:gd name="connsiteX2" fmla="*/ 9048750 w 14458950"/>
              <a:gd name="connsiteY2" fmla="*/ 1041804 h 2348371"/>
              <a:gd name="connsiteX3" fmla="*/ 14458950 w 14458950"/>
              <a:gd name="connsiteY3" fmla="*/ 16467 h 2348371"/>
              <a:gd name="connsiteX4" fmla="*/ 14458950 w 14458950"/>
              <a:gd name="connsiteY4" fmla="*/ 2348371 h 2348371"/>
              <a:gd name="connsiteX5" fmla="*/ 0 w 14458950"/>
              <a:gd name="connsiteY5" fmla="*/ 2348371 h 2348371"/>
              <a:gd name="connsiteX6" fmla="*/ 2876550 w 14458950"/>
              <a:gd name="connsiteY6" fmla="*/ 1311867 h 2348371"/>
              <a:gd name="connsiteX0" fmla="*/ 2876550 w 14458950"/>
              <a:gd name="connsiteY0" fmla="*/ 1311867 h 2348371"/>
              <a:gd name="connsiteX1" fmla="*/ 5695950 w 14458950"/>
              <a:gd name="connsiteY1" fmla="*/ 1479954 h 2348371"/>
              <a:gd name="connsiteX2" fmla="*/ 9048750 w 14458950"/>
              <a:gd name="connsiteY2" fmla="*/ 1041804 h 2348371"/>
              <a:gd name="connsiteX3" fmla="*/ 14458950 w 14458950"/>
              <a:gd name="connsiteY3" fmla="*/ 16467 h 2348371"/>
              <a:gd name="connsiteX4" fmla="*/ 14458950 w 14458950"/>
              <a:gd name="connsiteY4" fmla="*/ 2348371 h 2348371"/>
              <a:gd name="connsiteX5" fmla="*/ 0 w 14458950"/>
              <a:gd name="connsiteY5" fmla="*/ 2348371 h 2348371"/>
              <a:gd name="connsiteX6" fmla="*/ 2876550 w 14458950"/>
              <a:gd name="connsiteY6" fmla="*/ 1311867 h 2348371"/>
              <a:gd name="connsiteX0" fmla="*/ 2876550 w 14458950"/>
              <a:gd name="connsiteY0" fmla="*/ 1313297 h 2349801"/>
              <a:gd name="connsiteX1" fmla="*/ 5695950 w 14458950"/>
              <a:gd name="connsiteY1" fmla="*/ 1481384 h 2349801"/>
              <a:gd name="connsiteX2" fmla="*/ 8705850 w 14458950"/>
              <a:gd name="connsiteY2" fmla="*/ 871784 h 2349801"/>
              <a:gd name="connsiteX3" fmla="*/ 14458950 w 14458950"/>
              <a:gd name="connsiteY3" fmla="*/ 17897 h 2349801"/>
              <a:gd name="connsiteX4" fmla="*/ 14458950 w 14458950"/>
              <a:gd name="connsiteY4" fmla="*/ 2349801 h 2349801"/>
              <a:gd name="connsiteX5" fmla="*/ 0 w 14458950"/>
              <a:gd name="connsiteY5" fmla="*/ 2349801 h 2349801"/>
              <a:gd name="connsiteX6" fmla="*/ 2876550 w 14458950"/>
              <a:gd name="connsiteY6" fmla="*/ 1313297 h 2349801"/>
              <a:gd name="connsiteX0" fmla="*/ 2876550 w 14458950"/>
              <a:gd name="connsiteY0" fmla="*/ 1329921 h 2366425"/>
              <a:gd name="connsiteX1" fmla="*/ 5695950 w 14458950"/>
              <a:gd name="connsiteY1" fmla="*/ 1498008 h 2366425"/>
              <a:gd name="connsiteX2" fmla="*/ 8705850 w 14458950"/>
              <a:gd name="connsiteY2" fmla="*/ 888408 h 2366425"/>
              <a:gd name="connsiteX3" fmla="*/ 10858500 w 14458950"/>
              <a:gd name="connsiteY3" fmla="*/ 965511 h 2366425"/>
              <a:gd name="connsiteX4" fmla="*/ 14458950 w 14458950"/>
              <a:gd name="connsiteY4" fmla="*/ 34521 h 2366425"/>
              <a:gd name="connsiteX5" fmla="*/ 14458950 w 14458950"/>
              <a:gd name="connsiteY5" fmla="*/ 2366425 h 2366425"/>
              <a:gd name="connsiteX6" fmla="*/ 0 w 14458950"/>
              <a:gd name="connsiteY6" fmla="*/ 2366425 h 2366425"/>
              <a:gd name="connsiteX7" fmla="*/ 2876550 w 14458950"/>
              <a:gd name="connsiteY7" fmla="*/ 1329921 h 2366425"/>
              <a:gd name="connsiteX0" fmla="*/ 2876550 w 14458950"/>
              <a:gd name="connsiteY0" fmla="*/ 1316233 h 2352737"/>
              <a:gd name="connsiteX1" fmla="*/ 5695950 w 14458950"/>
              <a:gd name="connsiteY1" fmla="*/ 1484320 h 2352737"/>
              <a:gd name="connsiteX2" fmla="*/ 8705850 w 14458950"/>
              <a:gd name="connsiteY2" fmla="*/ 874720 h 2352737"/>
              <a:gd name="connsiteX3" fmla="*/ 11696700 w 14458950"/>
              <a:gd name="connsiteY3" fmla="*/ 1732873 h 2352737"/>
              <a:gd name="connsiteX4" fmla="*/ 14458950 w 14458950"/>
              <a:gd name="connsiteY4" fmla="*/ 20833 h 2352737"/>
              <a:gd name="connsiteX5" fmla="*/ 14458950 w 14458950"/>
              <a:gd name="connsiteY5" fmla="*/ 2352737 h 2352737"/>
              <a:gd name="connsiteX6" fmla="*/ 0 w 14458950"/>
              <a:gd name="connsiteY6" fmla="*/ 2352737 h 2352737"/>
              <a:gd name="connsiteX7" fmla="*/ 2876550 w 14458950"/>
              <a:gd name="connsiteY7" fmla="*/ 1316233 h 2352737"/>
              <a:gd name="connsiteX0" fmla="*/ 2876550 w 14458950"/>
              <a:gd name="connsiteY0" fmla="*/ 1316233 h 2352737"/>
              <a:gd name="connsiteX1" fmla="*/ 5695950 w 14458950"/>
              <a:gd name="connsiteY1" fmla="*/ 1484320 h 2352737"/>
              <a:gd name="connsiteX2" fmla="*/ 8534400 w 14458950"/>
              <a:gd name="connsiteY2" fmla="*/ 912820 h 2352737"/>
              <a:gd name="connsiteX3" fmla="*/ 11696700 w 14458950"/>
              <a:gd name="connsiteY3" fmla="*/ 1732873 h 2352737"/>
              <a:gd name="connsiteX4" fmla="*/ 14458950 w 14458950"/>
              <a:gd name="connsiteY4" fmla="*/ 20833 h 2352737"/>
              <a:gd name="connsiteX5" fmla="*/ 14458950 w 14458950"/>
              <a:gd name="connsiteY5" fmla="*/ 2352737 h 2352737"/>
              <a:gd name="connsiteX6" fmla="*/ 0 w 14458950"/>
              <a:gd name="connsiteY6" fmla="*/ 2352737 h 2352737"/>
              <a:gd name="connsiteX7" fmla="*/ 2876550 w 14458950"/>
              <a:gd name="connsiteY7" fmla="*/ 1316233 h 2352737"/>
              <a:gd name="connsiteX0" fmla="*/ 2876550 w 14458950"/>
              <a:gd name="connsiteY0" fmla="*/ 1316233 h 2352737"/>
              <a:gd name="connsiteX1" fmla="*/ 5695950 w 14458950"/>
              <a:gd name="connsiteY1" fmla="*/ 1484320 h 2352737"/>
              <a:gd name="connsiteX2" fmla="*/ 8534400 w 14458950"/>
              <a:gd name="connsiteY2" fmla="*/ 912820 h 2352737"/>
              <a:gd name="connsiteX3" fmla="*/ 11696700 w 14458950"/>
              <a:gd name="connsiteY3" fmla="*/ 1732873 h 2352737"/>
              <a:gd name="connsiteX4" fmla="*/ 14458950 w 14458950"/>
              <a:gd name="connsiteY4" fmla="*/ 20833 h 2352737"/>
              <a:gd name="connsiteX5" fmla="*/ 14458950 w 14458950"/>
              <a:gd name="connsiteY5" fmla="*/ 2352737 h 2352737"/>
              <a:gd name="connsiteX6" fmla="*/ 0 w 14458950"/>
              <a:gd name="connsiteY6" fmla="*/ 2352737 h 2352737"/>
              <a:gd name="connsiteX7" fmla="*/ 2876550 w 14458950"/>
              <a:gd name="connsiteY7" fmla="*/ 1316233 h 2352737"/>
              <a:gd name="connsiteX0" fmla="*/ 2876550 w 14458950"/>
              <a:gd name="connsiteY0" fmla="*/ 404152 h 1440656"/>
              <a:gd name="connsiteX1" fmla="*/ 5695950 w 14458950"/>
              <a:gd name="connsiteY1" fmla="*/ 572239 h 1440656"/>
              <a:gd name="connsiteX2" fmla="*/ 8534400 w 14458950"/>
              <a:gd name="connsiteY2" fmla="*/ 739 h 1440656"/>
              <a:gd name="connsiteX3" fmla="*/ 11696700 w 14458950"/>
              <a:gd name="connsiteY3" fmla="*/ 820792 h 1440656"/>
              <a:gd name="connsiteX4" fmla="*/ 14325600 w 14458950"/>
              <a:gd name="connsiteY4" fmla="*/ 1413802 h 1440656"/>
              <a:gd name="connsiteX5" fmla="*/ 14458950 w 14458950"/>
              <a:gd name="connsiteY5" fmla="*/ 1440656 h 1440656"/>
              <a:gd name="connsiteX6" fmla="*/ 0 w 14458950"/>
              <a:gd name="connsiteY6" fmla="*/ 1440656 h 1440656"/>
              <a:gd name="connsiteX7" fmla="*/ 2876550 w 14458950"/>
              <a:gd name="connsiteY7" fmla="*/ 404152 h 1440656"/>
              <a:gd name="connsiteX0" fmla="*/ 2876550 w 14458950"/>
              <a:gd name="connsiteY0" fmla="*/ 404152 h 1440656"/>
              <a:gd name="connsiteX1" fmla="*/ 5695950 w 14458950"/>
              <a:gd name="connsiteY1" fmla="*/ 572239 h 1440656"/>
              <a:gd name="connsiteX2" fmla="*/ 8534400 w 14458950"/>
              <a:gd name="connsiteY2" fmla="*/ 739 h 1440656"/>
              <a:gd name="connsiteX3" fmla="*/ 11696700 w 14458950"/>
              <a:gd name="connsiteY3" fmla="*/ 820792 h 1440656"/>
              <a:gd name="connsiteX4" fmla="*/ 14325600 w 14458950"/>
              <a:gd name="connsiteY4" fmla="*/ 1413802 h 1440656"/>
              <a:gd name="connsiteX5" fmla="*/ 14458950 w 14458950"/>
              <a:gd name="connsiteY5" fmla="*/ 1440656 h 1440656"/>
              <a:gd name="connsiteX6" fmla="*/ 0 w 14458950"/>
              <a:gd name="connsiteY6" fmla="*/ 1440656 h 1440656"/>
              <a:gd name="connsiteX7" fmla="*/ 2876550 w 14458950"/>
              <a:gd name="connsiteY7" fmla="*/ 404152 h 1440656"/>
              <a:gd name="connsiteX0" fmla="*/ 2876550 w 14458950"/>
              <a:gd name="connsiteY0" fmla="*/ 404152 h 1440656"/>
              <a:gd name="connsiteX1" fmla="*/ 5695950 w 14458950"/>
              <a:gd name="connsiteY1" fmla="*/ 572239 h 1440656"/>
              <a:gd name="connsiteX2" fmla="*/ 8534400 w 14458950"/>
              <a:gd name="connsiteY2" fmla="*/ 739 h 1440656"/>
              <a:gd name="connsiteX3" fmla="*/ 11696700 w 14458950"/>
              <a:gd name="connsiteY3" fmla="*/ 820792 h 1440656"/>
              <a:gd name="connsiteX4" fmla="*/ 14325600 w 14458950"/>
              <a:gd name="connsiteY4" fmla="*/ 1413802 h 1440656"/>
              <a:gd name="connsiteX5" fmla="*/ 14458950 w 14458950"/>
              <a:gd name="connsiteY5" fmla="*/ 1440656 h 1440656"/>
              <a:gd name="connsiteX6" fmla="*/ 0 w 14458950"/>
              <a:gd name="connsiteY6" fmla="*/ 1440656 h 1440656"/>
              <a:gd name="connsiteX7" fmla="*/ 2876550 w 14458950"/>
              <a:gd name="connsiteY7" fmla="*/ 404152 h 1440656"/>
              <a:gd name="connsiteX0" fmla="*/ 2876550 w 14458950"/>
              <a:gd name="connsiteY0" fmla="*/ 404152 h 1440656"/>
              <a:gd name="connsiteX1" fmla="*/ 5695950 w 14458950"/>
              <a:gd name="connsiteY1" fmla="*/ 572239 h 1440656"/>
              <a:gd name="connsiteX2" fmla="*/ 8534400 w 14458950"/>
              <a:gd name="connsiteY2" fmla="*/ 739 h 1440656"/>
              <a:gd name="connsiteX3" fmla="*/ 11696700 w 14458950"/>
              <a:gd name="connsiteY3" fmla="*/ 820792 h 1440656"/>
              <a:gd name="connsiteX4" fmla="*/ 14325600 w 14458950"/>
              <a:gd name="connsiteY4" fmla="*/ 1413802 h 1440656"/>
              <a:gd name="connsiteX5" fmla="*/ 14458950 w 14458950"/>
              <a:gd name="connsiteY5" fmla="*/ 1440656 h 1440656"/>
              <a:gd name="connsiteX6" fmla="*/ 0 w 14458950"/>
              <a:gd name="connsiteY6" fmla="*/ 1440656 h 1440656"/>
              <a:gd name="connsiteX7" fmla="*/ 2876550 w 14458950"/>
              <a:gd name="connsiteY7" fmla="*/ 404152 h 1440656"/>
              <a:gd name="connsiteX0" fmla="*/ 2876550 w 14458950"/>
              <a:gd name="connsiteY0" fmla="*/ 404152 h 1440656"/>
              <a:gd name="connsiteX1" fmla="*/ 5695950 w 14458950"/>
              <a:gd name="connsiteY1" fmla="*/ 572239 h 1440656"/>
              <a:gd name="connsiteX2" fmla="*/ 8534400 w 14458950"/>
              <a:gd name="connsiteY2" fmla="*/ 739 h 1440656"/>
              <a:gd name="connsiteX3" fmla="*/ 11696700 w 14458950"/>
              <a:gd name="connsiteY3" fmla="*/ 820792 h 1440656"/>
              <a:gd name="connsiteX4" fmla="*/ 14325600 w 14458950"/>
              <a:gd name="connsiteY4" fmla="*/ 1413802 h 1440656"/>
              <a:gd name="connsiteX5" fmla="*/ 14458950 w 14458950"/>
              <a:gd name="connsiteY5" fmla="*/ 1440656 h 1440656"/>
              <a:gd name="connsiteX6" fmla="*/ 0 w 14458950"/>
              <a:gd name="connsiteY6" fmla="*/ 1440656 h 1440656"/>
              <a:gd name="connsiteX7" fmla="*/ 2876550 w 14458950"/>
              <a:gd name="connsiteY7" fmla="*/ 404152 h 1440656"/>
              <a:gd name="connsiteX0" fmla="*/ 2876550 w 14458950"/>
              <a:gd name="connsiteY0" fmla="*/ 404152 h 1440656"/>
              <a:gd name="connsiteX1" fmla="*/ 5695950 w 14458950"/>
              <a:gd name="connsiteY1" fmla="*/ 572239 h 1440656"/>
              <a:gd name="connsiteX2" fmla="*/ 8534400 w 14458950"/>
              <a:gd name="connsiteY2" fmla="*/ 739 h 1440656"/>
              <a:gd name="connsiteX3" fmla="*/ 11696700 w 14458950"/>
              <a:gd name="connsiteY3" fmla="*/ 820792 h 1440656"/>
              <a:gd name="connsiteX4" fmla="*/ 14325600 w 14458950"/>
              <a:gd name="connsiteY4" fmla="*/ 1413802 h 1440656"/>
              <a:gd name="connsiteX5" fmla="*/ 14458950 w 14458950"/>
              <a:gd name="connsiteY5" fmla="*/ 1440656 h 1440656"/>
              <a:gd name="connsiteX6" fmla="*/ 0 w 14458950"/>
              <a:gd name="connsiteY6" fmla="*/ 1440656 h 1440656"/>
              <a:gd name="connsiteX7" fmla="*/ 2876550 w 14458950"/>
              <a:gd name="connsiteY7" fmla="*/ 404152 h 1440656"/>
              <a:gd name="connsiteX0" fmla="*/ 3257550 w 14458950"/>
              <a:gd name="connsiteY0" fmla="*/ 747052 h 1440656"/>
              <a:gd name="connsiteX1" fmla="*/ 5695950 w 14458950"/>
              <a:gd name="connsiteY1" fmla="*/ 572239 h 1440656"/>
              <a:gd name="connsiteX2" fmla="*/ 8534400 w 14458950"/>
              <a:gd name="connsiteY2" fmla="*/ 739 h 1440656"/>
              <a:gd name="connsiteX3" fmla="*/ 11696700 w 14458950"/>
              <a:gd name="connsiteY3" fmla="*/ 820792 h 1440656"/>
              <a:gd name="connsiteX4" fmla="*/ 14325600 w 14458950"/>
              <a:gd name="connsiteY4" fmla="*/ 1413802 h 1440656"/>
              <a:gd name="connsiteX5" fmla="*/ 14458950 w 14458950"/>
              <a:gd name="connsiteY5" fmla="*/ 1440656 h 1440656"/>
              <a:gd name="connsiteX6" fmla="*/ 0 w 14458950"/>
              <a:gd name="connsiteY6" fmla="*/ 1440656 h 1440656"/>
              <a:gd name="connsiteX7" fmla="*/ 3257550 w 14458950"/>
              <a:gd name="connsiteY7" fmla="*/ 747052 h 1440656"/>
              <a:gd name="connsiteX0" fmla="*/ 3257550 w 14458950"/>
              <a:gd name="connsiteY0" fmla="*/ 747052 h 1440656"/>
              <a:gd name="connsiteX1" fmla="*/ 5695950 w 14458950"/>
              <a:gd name="connsiteY1" fmla="*/ 572239 h 1440656"/>
              <a:gd name="connsiteX2" fmla="*/ 8534400 w 14458950"/>
              <a:gd name="connsiteY2" fmla="*/ 739 h 1440656"/>
              <a:gd name="connsiteX3" fmla="*/ 11696700 w 14458950"/>
              <a:gd name="connsiteY3" fmla="*/ 820792 h 1440656"/>
              <a:gd name="connsiteX4" fmla="*/ 14325600 w 14458950"/>
              <a:gd name="connsiteY4" fmla="*/ 1413802 h 1440656"/>
              <a:gd name="connsiteX5" fmla="*/ 14458950 w 14458950"/>
              <a:gd name="connsiteY5" fmla="*/ 1440656 h 1440656"/>
              <a:gd name="connsiteX6" fmla="*/ 0 w 14458950"/>
              <a:gd name="connsiteY6" fmla="*/ 1440656 h 1440656"/>
              <a:gd name="connsiteX7" fmla="*/ 3257550 w 14458950"/>
              <a:gd name="connsiteY7" fmla="*/ 747052 h 1440656"/>
              <a:gd name="connsiteX0" fmla="*/ 3257550 w 14458950"/>
              <a:gd name="connsiteY0" fmla="*/ 747052 h 1440656"/>
              <a:gd name="connsiteX1" fmla="*/ 5695950 w 14458950"/>
              <a:gd name="connsiteY1" fmla="*/ 572239 h 1440656"/>
              <a:gd name="connsiteX2" fmla="*/ 8534400 w 14458950"/>
              <a:gd name="connsiteY2" fmla="*/ 739 h 1440656"/>
              <a:gd name="connsiteX3" fmla="*/ 11696700 w 14458950"/>
              <a:gd name="connsiteY3" fmla="*/ 820792 h 1440656"/>
              <a:gd name="connsiteX4" fmla="*/ 14325600 w 14458950"/>
              <a:gd name="connsiteY4" fmla="*/ 1413802 h 1440656"/>
              <a:gd name="connsiteX5" fmla="*/ 14458950 w 14458950"/>
              <a:gd name="connsiteY5" fmla="*/ 1440656 h 1440656"/>
              <a:gd name="connsiteX6" fmla="*/ 0 w 14458950"/>
              <a:gd name="connsiteY6" fmla="*/ 1440656 h 1440656"/>
              <a:gd name="connsiteX7" fmla="*/ 3257550 w 14458950"/>
              <a:gd name="connsiteY7" fmla="*/ 747052 h 1440656"/>
              <a:gd name="connsiteX0" fmla="*/ 3257550 w 14458950"/>
              <a:gd name="connsiteY0" fmla="*/ 747052 h 1440656"/>
              <a:gd name="connsiteX1" fmla="*/ 5695950 w 14458950"/>
              <a:gd name="connsiteY1" fmla="*/ 572239 h 1440656"/>
              <a:gd name="connsiteX2" fmla="*/ 8534400 w 14458950"/>
              <a:gd name="connsiteY2" fmla="*/ 739 h 1440656"/>
              <a:gd name="connsiteX3" fmla="*/ 11696700 w 14458950"/>
              <a:gd name="connsiteY3" fmla="*/ 820792 h 1440656"/>
              <a:gd name="connsiteX4" fmla="*/ 14325600 w 14458950"/>
              <a:gd name="connsiteY4" fmla="*/ 1413802 h 1440656"/>
              <a:gd name="connsiteX5" fmla="*/ 14458950 w 14458950"/>
              <a:gd name="connsiteY5" fmla="*/ 1440656 h 1440656"/>
              <a:gd name="connsiteX6" fmla="*/ 0 w 14458950"/>
              <a:gd name="connsiteY6" fmla="*/ 1440656 h 1440656"/>
              <a:gd name="connsiteX7" fmla="*/ 3257550 w 14458950"/>
              <a:gd name="connsiteY7" fmla="*/ 747052 h 1440656"/>
              <a:gd name="connsiteX0" fmla="*/ 3257550 w 14458950"/>
              <a:gd name="connsiteY0" fmla="*/ 747052 h 1440656"/>
              <a:gd name="connsiteX1" fmla="*/ 5695950 w 14458950"/>
              <a:gd name="connsiteY1" fmla="*/ 572239 h 1440656"/>
              <a:gd name="connsiteX2" fmla="*/ 8534400 w 14458950"/>
              <a:gd name="connsiteY2" fmla="*/ 739 h 1440656"/>
              <a:gd name="connsiteX3" fmla="*/ 11696700 w 14458950"/>
              <a:gd name="connsiteY3" fmla="*/ 820792 h 1440656"/>
              <a:gd name="connsiteX4" fmla="*/ 14325600 w 14458950"/>
              <a:gd name="connsiteY4" fmla="*/ 1413802 h 1440656"/>
              <a:gd name="connsiteX5" fmla="*/ 14458950 w 14458950"/>
              <a:gd name="connsiteY5" fmla="*/ 1440656 h 1440656"/>
              <a:gd name="connsiteX6" fmla="*/ 0 w 14458950"/>
              <a:gd name="connsiteY6" fmla="*/ 1440656 h 1440656"/>
              <a:gd name="connsiteX7" fmla="*/ 3257550 w 14458950"/>
              <a:gd name="connsiteY7" fmla="*/ 747052 h 1440656"/>
              <a:gd name="connsiteX0" fmla="*/ 3257550 w 14458950"/>
              <a:gd name="connsiteY0" fmla="*/ 747052 h 1440656"/>
              <a:gd name="connsiteX1" fmla="*/ 5695950 w 14458950"/>
              <a:gd name="connsiteY1" fmla="*/ 572239 h 1440656"/>
              <a:gd name="connsiteX2" fmla="*/ 8534400 w 14458950"/>
              <a:gd name="connsiteY2" fmla="*/ 739 h 1440656"/>
              <a:gd name="connsiteX3" fmla="*/ 11696700 w 14458950"/>
              <a:gd name="connsiteY3" fmla="*/ 820792 h 1440656"/>
              <a:gd name="connsiteX4" fmla="*/ 14325600 w 14458950"/>
              <a:gd name="connsiteY4" fmla="*/ 1413802 h 1440656"/>
              <a:gd name="connsiteX5" fmla="*/ 14458950 w 14458950"/>
              <a:gd name="connsiteY5" fmla="*/ 1440656 h 1440656"/>
              <a:gd name="connsiteX6" fmla="*/ 0 w 14458950"/>
              <a:gd name="connsiteY6" fmla="*/ 1440656 h 1440656"/>
              <a:gd name="connsiteX7" fmla="*/ 3257550 w 14458950"/>
              <a:gd name="connsiteY7" fmla="*/ 747052 h 1440656"/>
              <a:gd name="connsiteX0" fmla="*/ 3257550 w 14458950"/>
              <a:gd name="connsiteY0" fmla="*/ 747052 h 1440656"/>
              <a:gd name="connsiteX1" fmla="*/ 5676900 w 14458950"/>
              <a:gd name="connsiteY1" fmla="*/ 343639 h 1440656"/>
              <a:gd name="connsiteX2" fmla="*/ 8534400 w 14458950"/>
              <a:gd name="connsiteY2" fmla="*/ 739 h 1440656"/>
              <a:gd name="connsiteX3" fmla="*/ 11696700 w 14458950"/>
              <a:gd name="connsiteY3" fmla="*/ 820792 h 1440656"/>
              <a:gd name="connsiteX4" fmla="*/ 14325600 w 14458950"/>
              <a:gd name="connsiteY4" fmla="*/ 1413802 h 1440656"/>
              <a:gd name="connsiteX5" fmla="*/ 14458950 w 14458950"/>
              <a:gd name="connsiteY5" fmla="*/ 1440656 h 1440656"/>
              <a:gd name="connsiteX6" fmla="*/ 0 w 14458950"/>
              <a:gd name="connsiteY6" fmla="*/ 1440656 h 1440656"/>
              <a:gd name="connsiteX7" fmla="*/ 3257550 w 14458950"/>
              <a:gd name="connsiteY7" fmla="*/ 747052 h 1440656"/>
              <a:gd name="connsiteX0" fmla="*/ 3257550 w 14458950"/>
              <a:gd name="connsiteY0" fmla="*/ 747052 h 1440656"/>
              <a:gd name="connsiteX1" fmla="*/ 5676900 w 14458950"/>
              <a:gd name="connsiteY1" fmla="*/ 343639 h 1440656"/>
              <a:gd name="connsiteX2" fmla="*/ 8534400 w 14458950"/>
              <a:gd name="connsiteY2" fmla="*/ 739 h 1440656"/>
              <a:gd name="connsiteX3" fmla="*/ 11696700 w 14458950"/>
              <a:gd name="connsiteY3" fmla="*/ 820792 h 1440656"/>
              <a:gd name="connsiteX4" fmla="*/ 14325600 w 14458950"/>
              <a:gd name="connsiteY4" fmla="*/ 1413802 h 1440656"/>
              <a:gd name="connsiteX5" fmla="*/ 14458950 w 14458950"/>
              <a:gd name="connsiteY5" fmla="*/ 1440656 h 1440656"/>
              <a:gd name="connsiteX6" fmla="*/ 0 w 14458950"/>
              <a:gd name="connsiteY6" fmla="*/ 1440656 h 1440656"/>
              <a:gd name="connsiteX7" fmla="*/ 3257550 w 14458950"/>
              <a:gd name="connsiteY7" fmla="*/ 747052 h 1440656"/>
              <a:gd name="connsiteX0" fmla="*/ 3257550 w 14458950"/>
              <a:gd name="connsiteY0" fmla="*/ 747052 h 1440656"/>
              <a:gd name="connsiteX1" fmla="*/ 5905500 w 14458950"/>
              <a:gd name="connsiteY1" fmla="*/ 819889 h 1440656"/>
              <a:gd name="connsiteX2" fmla="*/ 8534400 w 14458950"/>
              <a:gd name="connsiteY2" fmla="*/ 739 h 1440656"/>
              <a:gd name="connsiteX3" fmla="*/ 11696700 w 14458950"/>
              <a:gd name="connsiteY3" fmla="*/ 820792 h 1440656"/>
              <a:gd name="connsiteX4" fmla="*/ 14325600 w 14458950"/>
              <a:gd name="connsiteY4" fmla="*/ 1413802 h 1440656"/>
              <a:gd name="connsiteX5" fmla="*/ 14458950 w 14458950"/>
              <a:gd name="connsiteY5" fmla="*/ 1440656 h 1440656"/>
              <a:gd name="connsiteX6" fmla="*/ 0 w 14458950"/>
              <a:gd name="connsiteY6" fmla="*/ 1440656 h 1440656"/>
              <a:gd name="connsiteX7" fmla="*/ 3257550 w 14458950"/>
              <a:gd name="connsiteY7" fmla="*/ 747052 h 1440656"/>
              <a:gd name="connsiteX0" fmla="*/ 3257550 w 14458950"/>
              <a:gd name="connsiteY0" fmla="*/ 747052 h 1440656"/>
              <a:gd name="connsiteX1" fmla="*/ 5905500 w 14458950"/>
              <a:gd name="connsiteY1" fmla="*/ 819889 h 1440656"/>
              <a:gd name="connsiteX2" fmla="*/ 8534400 w 14458950"/>
              <a:gd name="connsiteY2" fmla="*/ 739 h 1440656"/>
              <a:gd name="connsiteX3" fmla="*/ 11696700 w 14458950"/>
              <a:gd name="connsiteY3" fmla="*/ 820792 h 1440656"/>
              <a:gd name="connsiteX4" fmla="*/ 14325600 w 14458950"/>
              <a:gd name="connsiteY4" fmla="*/ 1413802 h 1440656"/>
              <a:gd name="connsiteX5" fmla="*/ 14458950 w 14458950"/>
              <a:gd name="connsiteY5" fmla="*/ 1440656 h 1440656"/>
              <a:gd name="connsiteX6" fmla="*/ 0 w 14458950"/>
              <a:gd name="connsiteY6" fmla="*/ 1440656 h 1440656"/>
              <a:gd name="connsiteX7" fmla="*/ 3257550 w 14458950"/>
              <a:gd name="connsiteY7" fmla="*/ 747052 h 1440656"/>
              <a:gd name="connsiteX0" fmla="*/ 3448050 w 14458950"/>
              <a:gd name="connsiteY0" fmla="*/ 289852 h 1440656"/>
              <a:gd name="connsiteX1" fmla="*/ 5905500 w 14458950"/>
              <a:gd name="connsiteY1" fmla="*/ 819889 h 1440656"/>
              <a:gd name="connsiteX2" fmla="*/ 8534400 w 14458950"/>
              <a:gd name="connsiteY2" fmla="*/ 739 h 1440656"/>
              <a:gd name="connsiteX3" fmla="*/ 11696700 w 14458950"/>
              <a:gd name="connsiteY3" fmla="*/ 820792 h 1440656"/>
              <a:gd name="connsiteX4" fmla="*/ 14325600 w 14458950"/>
              <a:gd name="connsiteY4" fmla="*/ 1413802 h 1440656"/>
              <a:gd name="connsiteX5" fmla="*/ 14458950 w 14458950"/>
              <a:gd name="connsiteY5" fmla="*/ 1440656 h 1440656"/>
              <a:gd name="connsiteX6" fmla="*/ 0 w 14458950"/>
              <a:gd name="connsiteY6" fmla="*/ 1440656 h 1440656"/>
              <a:gd name="connsiteX7" fmla="*/ 3448050 w 14458950"/>
              <a:gd name="connsiteY7" fmla="*/ 289852 h 1440656"/>
              <a:gd name="connsiteX0" fmla="*/ 3448050 w 14458950"/>
              <a:gd name="connsiteY0" fmla="*/ 289852 h 1440656"/>
              <a:gd name="connsiteX1" fmla="*/ 5905500 w 14458950"/>
              <a:gd name="connsiteY1" fmla="*/ 819889 h 1440656"/>
              <a:gd name="connsiteX2" fmla="*/ 8534400 w 14458950"/>
              <a:gd name="connsiteY2" fmla="*/ 739 h 1440656"/>
              <a:gd name="connsiteX3" fmla="*/ 11696700 w 14458950"/>
              <a:gd name="connsiteY3" fmla="*/ 820792 h 1440656"/>
              <a:gd name="connsiteX4" fmla="*/ 14325600 w 14458950"/>
              <a:gd name="connsiteY4" fmla="*/ 1413802 h 1440656"/>
              <a:gd name="connsiteX5" fmla="*/ 14458950 w 14458950"/>
              <a:gd name="connsiteY5" fmla="*/ 1440656 h 1440656"/>
              <a:gd name="connsiteX6" fmla="*/ 0 w 14458950"/>
              <a:gd name="connsiteY6" fmla="*/ 1440656 h 1440656"/>
              <a:gd name="connsiteX7" fmla="*/ 3448050 w 14458950"/>
              <a:gd name="connsiteY7" fmla="*/ 289852 h 1440656"/>
              <a:gd name="connsiteX0" fmla="*/ 3448050 w 14458950"/>
              <a:gd name="connsiteY0" fmla="*/ 289852 h 1440656"/>
              <a:gd name="connsiteX1" fmla="*/ 5905500 w 14458950"/>
              <a:gd name="connsiteY1" fmla="*/ 819889 h 1440656"/>
              <a:gd name="connsiteX2" fmla="*/ 8534400 w 14458950"/>
              <a:gd name="connsiteY2" fmla="*/ 739 h 1440656"/>
              <a:gd name="connsiteX3" fmla="*/ 11696700 w 14458950"/>
              <a:gd name="connsiteY3" fmla="*/ 820792 h 1440656"/>
              <a:gd name="connsiteX4" fmla="*/ 14325600 w 14458950"/>
              <a:gd name="connsiteY4" fmla="*/ 1413802 h 1440656"/>
              <a:gd name="connsiteX5" fmla="*/ 14458950 w 14458950"/>
              <a:gd name="connsiteY5" fmla="*/ 1440656 h 1440656"/>
              <a:gd name="connsiteX6" fmla="*/ 0 w 14458950"/>
              <a:gd name="connsiteY6" fmla="*/ 1440656 h 1440656"/>
              <a:gd name="connsiteX7" fmla="*/ 3448050 w 14458950"/>
              <a:gd name="connsiteY7" fmla="*/ 289852 h 1440656"/>
              <a:gd name="connsiteX0" fmla="*/ 3448050 w 14458950"/>
              <a:gd name="connsiteY0" fmla="*/ 289852 h 1440656"/>
              <a:gd name="connsiteX1" fmla="*/ 5905500 w 14458950"/>
              <a:gd name="connsiteY1" fmla="*/ 819889 h 1440656"/>
              <a:gd name="connsiteX2" fmla="*/ 8534400 w 14458950"/>
              <a:gd name="connsiteY2" fmla="*/ 739 h 1440656"/>
              <a:gd name="connsiteX3" fmla="*/ 11696700 w 14458950"/>
              <a:gd name="connsiteY3" fmla="*/ 820792 h 1440656"/>
              <a:gd name="connsiteX4" fmla="*/ 14325600 w 14458950"/>
              <a:gd name="connsiteY4" fmla="*/ 1413802 h 1440656"/>
              <a:gd name="connsiteX5" fmla="*/ 14458950 w 14458950"/>
              <a:gd name="connsiteY5" fmla="*/ 1440656 h 1440656"/>
              <a:gd name="connsiteX6" fmla="*/ 0 w 14458950"/>
              <a:gd name="connsiteY6" fmla="*/ 1440656 h 1440656"/>
              <a:gd name="connsiteX7" fmla="*/ 3448050 w 14458950"/>
              <a:gd name="connsiteY7" fmla="*/ 289852 h 1440656"/>
              <a:gd name="connsiteX0" fmla="*/ 3448050 w 14458950"/>
              <a:gd name="connsiteY0" fmla="*/ 289852 h 1440656"/>
              <a:gd name="connsiteX1" fmla="*/ 5905500 w 14458950"/>
              <a:gd name="connsiteY1" fmla="*/ 819889 h 1440656"/>
              <a:gd name="connsiteX2" fmla="*/ 8534400 w 14458950"/>
              <a:gd name="connsiteY2" fmla="*/ 739 h 1440656"/>
              <a:gd name="connsiteX3" fmla="*/ 11696700 w 14458950"/>
              <a:gd name="connsiteY3" fmla="*/ 820792 h 1440656"/>
              <a:gd name="connsiteX4" fmla="*/ 14325600 w 14458950"/>
              <a:gd name="connsiteY4" fmla="*/ 1413802 h 1440656"/>
              <a:gd name="connsiteX5" fmla="*/ 14458950 w 14458950"/>
              <a:gd name="connsiteY5" fmla="*/ 1440656 h 1440656"/>
              <a:gd name="connsiteX6" fmla="*/ 0 w 14458950"/>
              <a:gd name="connsiteY6" fmla="*/ 1440656 h 1440656"/>
              <a:gd name="connsiteX7" fmla="*/ 3448050 w 14458950"/>
              <a:gd name="connsiteY7" fmla="*/ 289852 h 1440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458950" h="1440656">
                <a:moveTo>
                  <a:pt x="3448050" y="289852"/>
                </a:moveTo>
                <a:cubicBezTo>
                  <a:pt x="4311650" y="237931"/>
                  <a:pt x="4984750" y="795610"/>
                  <a:pt x="5905500" y="819889"/>
                </a:cubicBezTo>
                <a:cubicBezTo>
                  <a:pt x="6953250" y="663753"/>
                  <a:pt x="6978650" y="130354"/>
                  <a:pt x="8534400" y="739"/>
                </a:cubicBezTo>
                <a:cubicBezTo>
                  <a:pt x="9890125" y="-30860"/>
                  <a:pt x="10737850" y="963106"/>
                  <a:pt x="11696700" y="820792"/>
                </a:cubicBezTo>
                <a:cubicBezTo>
                  <a:pt x="12655550" y="678478"/>
                  <a:pt x="12868275" y="1275566"/>
                  <a:pt x="14325600" y="1413802"/>
                </a:cubicBezTo>
                <a:lnTo>
                  <a:pt x="14458950" y="1440656"/>
                </a:lnTo>
                <a:lnTo>
                  <a:pt x="0" y="1440656"/>
                </a:lnTo>
                <a:cubicBezTo>
                  <a:pt x="1358900" y="1336455"/>
                  <a:pt x="2317750" y="413103"/>
                  <a:pt x="3448050" y="289852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山：左边2"/>
          <p:cNvSpPr/>
          <p:nvPr/>
        </p:nvSpPr>
        <p:spPr>
          <a:xfrm flipH="1">
            <a:off x="-3298127" y="4226594"/>
            <a:ext cx="8517828" cy="827320"/>
          </a:xfrm>
          <a:custGeom>
            <a:avLst/>
            <a:gdLst>
              <a:gd name="connsiteX0" fmla="*/ 0 w 10801350"/>
              <a:gd name="connsiteY0" fmla="*/ 0 h 807150"/>
              <a:gd name="connsiteX1" fmla="*/ 10801350 w 10801350"/>
              <a:gd name="connsiteY1" fmla="*/ 0 h 807150"/>
              <a:gd name="connsiteX2" fmla="*/ 10801350 w 10801350"/>
              <a:gd name="connsiteY2" fmla="*/ 807150 h 807150"/>
              <a:gd name="connsiteX3" fmla="*/ 0 w 10801350"/>
              <a:gd name="connsiteY3" fmla="*/ 807150 h 807150"/>
              <a:gd name="connsiteX4" fmla="*/ 0 w 10801350"/>
              <a:gd name="connsiteY4" fmla="*/ 0 h 807150"/>
              <a:gd name="connsiteX0" fmla="*/ 0 w 10801350"/>
              <a:gd name="connsiteY0" fmla="*/ 21610 h 828760"/>
              <a:gd name="connsiteX1" fmla="*/ 1162050 w 10801350"/>
              <a:gd name="connsiteY1" fmla="*/ 0 h 828760"/>
              <a:gd name="connsiteX2" fmla="*/ 10801350 w 10801350"/>
              <a:gd name="connsiteY2" fmla="*/ 21610 h 828760"/>
              <a:gd name="connsiteX3" fmla="*/ 10801350 w 10801350"/>
              <a:gd name="connsiteY3" fmla="*/ 828760 h 828760"/>
              <a:gd name="connsiteX4" fmla="*/ 0 w 10801350"/>
              <a:gd name="connsiteY4" fmla="*/ 828760 h 828760"/>
              <a:gd name="connsiteX5" fmla="*/ 0 w 10801350"/>
              <a:gd name="connsiteY5" fmla="*/ 21610 h 828760"/>
              <a:gd name="connsiteX0" fmla="*/ 0 w 10801350"/>
              <a:gd name="connsiteY0" fmla="*/ 212110 h 1019260"/>
              <a:gd name="connsiteX1" fmla="*/ 2019300 w 10801350"/>
              <a:gd name="connsiteY1" fmla="*/ 0 h 1019260"/>
              <a:gd name="connsiteX2" fmla="*/ 10801350 w 10801350"/>
              <a:gd name="connsiteY2" fmla="*/ 212110 h 1019260"/>
              <a:gd name="connsiteX3" fmla="*/ 10801350 w 10801350"/>
              <a:gd name="connsiteY3" fmla="*/ 1019260 h 1019260"/>
              <a:gd name="connsiteX4" fmla="*/ 0 w 10801350"/>
              <a:gd name="connsiteY4" fmla="*/ 1019260 h 1019260"/>
              <a:gd name="connsiteX5" fmla="*/ 0 w 10801350"/>
              <a:gd name="connsiteY5" fmla="*/ 212110 h 1019260"/>
              <a:gd name="connsiteX0" fmla="*/ 1123950 w 10801350"/>
              <a:gd name="connsiteY0" fmla="*/ 802660 h 1019260"/>
              <a:gd name="connsiteX1" fmla="*/ 2019300 w 10801350"/>
              <a:gd name="connsiteY1" fmla="*/ 0 h 1019260"/>
              <a:gd name="connsiteX2" fmla="*/ 10801350 w 10801350"/>
              <a:gd name="connsiteY2" fmla="*/ 212110 h 1019260"/>
              <a:gd name="connsiteX3" fmla="*/ 10801350 w 10801350"/>
              <a:gd name="connsiteY3" fmla="*/ 1019260 h 1019260"/>
              <a:gd name="connsiteX4" fmla="*/ 0 w 10801350"/>
              <a:gd name="connsiteY4" fmla="*/ 1019260 h 1019260"/>
              <a:gd name="connsiteX5" fmla="*/ 1123950 w 10801350"/>
              <a:gd name="connsiteY5" fmla="*/ 802660 h 1019260"/>
              <a:gd name="connsiteX0" fmla="*/ 1123950 w 10801350"/>
              <a:gd name="connsiteY0" fmla="*/ 802660 h 1019260"/>
              <a:gd name="connsiteX1" fmla="*/ 2019300 w 10801350"/>
              <a:gd name="connsiteY1" fmla="*/ 0 h 1019260"/>
              <a:gd name="connsiteX2" fmla="*/ 10801350 w 10801350"/>
              <a:gd name="connsiteY2" fmla="*/ 212110 h 1019260"/>
              <a:gd name="connsiteX3" fmla="*/ 10801350 w 10801350"/>
              <a:gd name="connsiteY3" fmla="*/ 1019260 h 1019260"/>
              <a:gd name="connsiteX4" fmla="*/ 0 w 10801350"/>
              <a:gd name="connsiteY4" fmla="*/ 1019260 h 1019260"/>
              <a:gd name="connsiteX5" fmla="*/ 1123950 w 10801350"/>
              <a:gd name="connsiteY5" fmla="*/ 802660 h 1019260"/>
              <a:gd name="connsiteX0" fmla="*/ 1123950 w 10801350"/>
              <a:gd name="connsiteY0" fmla="*/ 590550 h 807150"/>
              <a:gd name="connsiteX1" fmla="*/ 2324100 w 10801350"/>
              <a:gd name="connsiteY1" fmla="*/ 73640 h 807150"/>
              <a:gd name="connsiteX2" fmla="*/ 10801350 w 10801350"/>
              <a:gd name="connsiteY2" fmla="*/ 0 h 807150"/>
              <a:gd name="connsiteX3" fmla="*/ 10801350 w 10801350"/>
              <a:gd name="connsiteY3" fmla="*/ 807150 h 807150"/>
              <a:gd name="connsiteX4" fmla="*/ 0 w 10801350"/>
              <a:gd name="connsiteY4" fmla="*/ 807150 h 807150"/>
              <a:gd name="connsiteX5" fmla="*/ 1123950 w 10801350"/>
              <a:gd name="connsiteY5" fmla="*/ 590550 h 807150"/>
              <a:gd name="connsiteX0" fmla="*/ 1123950 w 10801350"/>
              <a:gd name="connsiteY0" fmla="*/ 590550 h 807150"/>
              <a:gd name="connsiteX1" fmla="*/ 2324100 w 10801350"/>
              <a:gd name="connsiteY1" fmla="*/ 73640 h 807150"/>
              <a:gd name="connsiteX2" fmla="*/ 5715000 w 10801350"/>
              <a:gd name="connsiteY2" fmla="*/ 35540 h 807150"/>
              <a:gd name="connsiteX3" fmla="*/ 10801350 w 10801350"/>
              <a:gd name="connsiteY3" fmla="*/ 0 h 807150"/>
              <a:gd name="connsiteX4" fmla="*/ 10801350 w 10801350"/>
              <a:gd name="connsiteY4" fmla="*/ 807150 h 807150"/>
              <a:gd name="connsiteX5" fmla="*/ 0 w 10801350"/>
              <a:gd name="connsiteY5" fmla="*/ 807150 h 807150"/>
              <a:gd name="connsiteX6" fmla="*/ 1123950 w 10801350"/>
              <a:gd name="connsiteY6" fmla="*/ 590550 h 807150"/>
              <a:gd name="connsiteX0" fmla="*/ 1123950 w 10801350"/>
              <a:gd name="connsiteY0" fmla="*/ 590550 h 807150"/>
              <a:gd name="connsiteX1" fmla="*/ 2324100 w 10801350"/>
              <a:gd name="connsiteY1" fmla="*/ 73640 h 807150"/>
              <a:gd name="connsiteX2" fmla="*/ 5715000 w 10801350"/>
              <a:gd name="connsiteY2" fmla="*/ 35540 h 807150"/>
              <a:gd name="connsiteX3" fmla="*/ 10801350 w 10801350"/>
              <a:gd name="connsiteY3" fmla="*/ 0 h 807150"/>
              <a:gd name="connsiteX4" fmla="*/ 10801350 w 10801350"/>
              <a:gd name="connsiteY4" fmla="*/ 807150 h 807150"/>
              <a:gd name="connsiteX5" fmla="*/ 0 w 10801350"/>
              <a:gd name="connsiteY5" fmla="*/ 807150 h 807150"/>
              <a:gd name="connsiteX6" fmla="*/ 1123950 w 10801350"/>
              <a:gd name="connsiteY6" fmla="*/ 590550 h 807150"/>
              <a:gd name="connsiteX0" fmla="*/ 1123950 w 10801350"/>
              <a:gd name="connsiteY0" fmla="*/ 590550 h 807150"/>
              <a:gd name="connsiteX1" fmla="*/ 2324100 w 10801350"/>
              <a:gd name="connsiteY1" fmla="*/ 73640 h 807150"/>
              <a:gd name="connsiteX2" fmla="*/ 5715000 w 10801350"/>
              <a:gd name="connsiteY2" fmla="*/ 35540 h 807150"/>
              <a:gd name="connsiteX3" fmla="*/ 10801350 w 10801350"/>
              <a:gd name="connsiteY3" fmla="*/ 0 h 807150"/>
              <a:gd name="connsiteX4" fmla="*/ 10801350 w 10801350"/>
              <a:gd name="connsiteY4" fmla="*/ 807150 h 807150"/>
              <a:gd name="connsiteX5" fmla="*/ 0 w 10801350"/>
              <a:gd name="connsiteY5" fmla="*/ 807150 h 807150"/>
              <a:gd name="connsiteX6" fmla="*/ 1123950 w 10801350"/>
              <a:gd name="connsiteY6" fmla="*/ 590550 h 807150"/>
              <a:gd name="connsiteX0" fmla="*/ 0 w 10801350"/>
              <a:gd name="connsiteY0" fmla="*/ 807150 h 807150"/>
              <a:gd name="connsiteX1" fmla="*/ 2324100 w 10801350"/>
              <a:gd name="connsiteY1" fmla="*/ 73640 h 807150"/>
              <a:gd name="connsiteX2" fmla="*/ 5715000 w 10801350"/>
              <a:gd name="connsiteY2" fmla="*/ 35540 h 807150"/>
              <a:gd name="connsiteX3" fmla="*/ 10801350 w 10801350"/>
              <a:gd name="connsiteY3" fmla="*/ 0 h 807150"/>
              <a:gd name="connsiteX4" fmla="*/ 10801350 w 10801350"/>
              <a:gd name="connsiteY4" fmla="*/ 807150 h 807150"/>
              <a:gd name="connsiteX5" fmla="*/ 0 w 10801350"/>
              <a:gd name="connsiteY5" fmla="*/ 807150 h 807150"/>
              <a:gd name="connsiteX0" fmla="*/ 0 w 10801350"/>
              <a:gd name="connsiteY0" fmla="*/ 807150 h 807150"/>
              <a:gd name="connsiteX1" fmla="*/ 2324100 w 10801350"/>
              <a:gd name="connsiteY1" fmla="*/ 73640 h 807150"/>
              <a:gd name="connsiteX2" fmla="*/ 5715000 w 10801350"/>
              <a:gd name="connsiteY2" fmla="*/ 35540 h 807150"/>
              <a:gd name="connsiteX3" fmla="*/ 10801350 w 10801350"/>
              <a:gd name="connsiteY3" fmla="*/ 0 h 807150"/>
              <a:gd name="connsiteX4" fmla="*/ 10801350 w 10801350"/>
              <a:gd name="connsiteY4" fmla="*/ 807150 h 807150"/>
              <a:gd name="connsiteX5" fmla="*/ 0 w 10801350"/>
              <a:gd name="connsiteY5" fmla="*/ 807150 h 807150"/>
              <a:gd name="connsiteX0" fmla="*/ 0 w 10801350"/>
              <a:gd name="connsiteY0" fmla="*/ 807150 h 807150"/>
              <a:gd name="connsiteX1" fmla="*/ 2324100 w 10801350"/>
              <a:gd name="connsiteY1" fmla="*/ 73640 h 807150"/>
              <a:gd name="connsiteX2" fmla="*/ 5715000 w 10801350"/>
              <a:gd name="connsiteY2" fmla="*/ 35540 h 807150"/>
              <a:gd name="connsiteX3" fmla="*/ 10801350 w 10801350"/>
              <a:gd name="connsiteY3" fmla="*/ 0 h 807150"/>
              <a:gd name="connsiteX4" fmla="*/ 10801350 w 10801350"/>
              <a:gd name="connsiteY4" fmla="*/ 807150 h 807150"/>
              <a:gd name="connsiteX5" fmla="*/ 0 w 10801350"/>
              <a:gd name="connsiteY5" fmla="*/ 807150 h 807150"/>
              <a:gd name="connsiteX0" fmla="*/ 0 w 10801350"/>
              <a:gd name="connsiteY0" fmla="*/ 807150 h 807150"/>
              <a:gd name="connsiteX1" fmla="*/ 2324100 w 10801350"/>
              <a:gd name="connsiteY1" fmla="*/ 73640 h 807150"/>
              <a:gd name="connsiteX2" fmla="*/ 5715000 w 10801350"/>
              <a:gd name="connsiteY2" fmla="*/ 35540 h 807150"/>
              <a:gd name="connsiteX3" fmla="*/ 10801350 w 10801350"/>
              <a:gd name="connsiteY3" fmla="*/ 0 h 807150"/>
              <a:gd name="connsiteX4" fmla="*/ 10801350 w 10801350"/>
              <a:gd name="connsiteY4" fmla="*/ 807150 h 807150"/>
              <a:gd name="connsiteX5" fmla="*/ 0 w 10801350"/>
              <a:gd name="connsiteY5" fmla="*/ 807150 h 807150"/>
              <a:gd name="connsiteX0" fmla="*/ 0 w 10801350"/>
              <a:gd name="connsiteY0" fmla="*/ 807150 h 807150"/>
              <a:gd name="connsiteX1" fmla="*/ 2324100 w 10801350"/>
              <a:gd name="connsiteY1" fmla="*/ 73640 h 807150"/>
              <a:gd name="connsiteX2" fmla="*/ 5715000 w 10801350"/>
              <a:gd name="connsiteY2" fmla="*/ 35540 h 807150"/>
              <a:gd name="connsiteX3" fmla="*/ 10801350 w 10801350"/>
              <a:gd name="connsiteY3" fmla="*/ 0 h 807150"/>
              <a:gd name="connsiteX4" fmla="*/ 10801350 w 10801350"/>
              <a:gd name="connsiteY4" fmla="*/ 807150 h 807150"/>
              <a:gd name="connsiteX5" fmla="*/ 0 w 10801350"/>
              <a:gd name="connsiteY5" fmla="*/ 807150 h 807150"/>
              <a:gd name="connsiteX0" fmla="*/ 0 w 10801350"/>
              <a:gd name="connsiteY0" fmla="*/ 807150 h 807150"/>
              <a:gd name="connsiteX1" fmla="*/ 2324100 w 10801350"/>
              <a:gd name="connsiteY1" fmla="*/ 73640 h 807150"/>
              <a:gd name="connsiteX2" fmla="*/ 5715000 w 10801350"/>
              <a:gd name="connsiteY2" fmla="*/ 35540 h 807150"/>
              <a:gd name="connsiteX3" fmla="*/ 10801350 w 10801350"/>
              <a:gd name="connsiteY3" fmla="*/ 0 h 807150"/>
              <a:gd name="connsiteX4" fmla="*/ 10801350 w 10801350"/>
              <a:gd name="connsiteY4" fmla="*/ 807150 h 807150"/>
              <a:gd name="connsiteX5" fmla="*/ 0 w 10801350"/>
              <a:gd name="connsiteY5" fmla="*/ 807150 h 807150"/>
              <a:gd name="connsiteX0" fmla="*/ 0 w 10801350"/>
              <a:gd name="connsiteY0" fmla="*/ 807150 h 807150"/>
              <a:gd name="connsiteX1" fmla="*/ 2324100 w 10801350"/>
              <a:gd name="connsiteY1" fmla="*/ 73640 h 807150"/>
              <a:gd name="connsiteX2" fmla="*/ 5715000 w 10801350"/>
              <a:gd name="connsiteY2" fmla="*/ 35540 h 807150"/>
              <a:gd name="connsiteX3" fmla="*/ 10801350 w 10801350"/>
              <a:gd name="connsiteY3" fmla="*/ 0 h 807150"/>
              <a:gd name="connsiteX4" fmla="*/ 10801350 w 10801350"/>
              <a:gd name="connsiteY4" fmla="*/ 807150 h 807150"/>
              <a:gd name="connsiteX5" fmla="*/ 0 w 10801350"/>
              <a:gd name="connsiteY5" fmla="*/ 807150 h 807150"/>
              <a:gd name="connsiteX0" fmla="*/ 0 w 10801350"/>
              <a:gd name="connsiteY0" fmla="*/ 807150 h 807150"/>
              <a:gd name="connsiteX1" fmla="*/ 2324100 w 10801350"/>
              <a:gd name="connsiteY1" fmla="*/ 73640 h 807150"/>
              <a:gd name="connsiteX2" fmla="*/ 5715000 w 10801350"/>
              <a:gd name="connsiteY2" fmla="*/ 35540 h 807150"/>
              <a:gd name="connsiteX3" fmla="*/ 10801350 w 10801350"/>
              <a:gd name="connsiteY3" fmla="*/ 0 h 807150"/>
              <a:gd name="connsiteX4" fmla="*/ 10801350 w 10801350"/>
              <a:gd name="connsiteY4" fmla="*/ 807150 h 807150"/>
              <a:gd name="connsiteX5" fmla="*/ 0 w 10801350"/>
              <a:gd name="connsiteY5" fmla="*/ 807150 h 807150"/>
              <a:gd name="connsiteX0" fmla="*/ 0 w 10801350"/>
              <a:gd name="connsiteY0" fmla="*/ 807150 h 807150"/>
              <a:gd name="connsiteX1" fmla="*/ 2324100 w 10801350"/>
              <a:gd name="connsiteY1" fmla="*/ 73640 h 807150"/>
              <a:gd name="connsiteX2" fmla="*/ 5753100 w 10801350"/>
              <a:gd name="connsiteY2" fmla="*/ 454640 h 807150"/>
              <a:gd name="connsiteX3" fmla="*/ 10801350 w 10801350"/>
              <a:gd name="connsiteY3" fmla="*/ 0 h 807150"/>
              <a:gd name="connsiteX4" fmla="*/ 10801350 w 10801350"/>
              <a:gd name="connsiteY4" fmla="*/ 807150 h 807150"/>
              <a:gd name="connsiteX5" fmla="*/ 0 w 10801350"/>
              <a:gd name="connsiteY5" fmla="*/ 807150 h 807150"/>
              <a:gd name="connsiteX0" fmla="*/ 0 w 10801350"/>
              <a:gd name="connsiteY0" fmla="*/ 807150 h 807150"/>
              <a:gd name="connsiteX1" fmla="*/ 2324100 w 10801350"/>
              <a:gd name="connsiteY1" fmla="*/ 73640 h 807150"/>
              <a:gd name="connsiteX2" fmla="*/ 5753100 w 10801350"/>
              <a:gd name="connsiteY2" fmla="*/ 397490 h 807150"/>
              <a:gd name="connsiteX3" fmla="*/ 10801350 w 10801350"/>
              <a:gd name="connsiteY3" fmla="*/ 0 h 807150"/>
              <a:gd name="connsiteX4" fmla="*/ 10801350 w 10801350"/>
              <a:gd name="connsiteY4" fmla="*/ 807150 h 807150"/>
              <a:gd name="connsiteX5" fmla="*/ 0 w 10801350"/>
              <a:gd name="connsiteY5" fmla="*/ 807150 h 807150"/>
              <a:gd name="connsiteX0" fmla="*/ 0 w 10801350"/>
              <a:gd name="connsiteY0" fmla="*/ 807150 h 807150"/>
              <a:gd name="connsiteX1" fmla="*/ 2324100 w 10801350"/>
              <a:gd name="connsiteY1" fmla="*/ 73640 h 807150"/>
              <a:gd name="connsiteX2" fmla="*/ 5753100 w 10801350"/>
              <a:gd name="connsiteY2" fmla="*/ 397490 h 807150"/>
              <a:gd name="connsiteX3" fmla="*/ 10801350 w 10801350"/>
              <a:gd name="connsiteY3" fmla="*/ 0 h 807150"/>
              <a:gd name="connsiteX4" fmla="*/ 10801350 w 10801350"/>
              <a:gd name="connsiteY4" fmla="*/ 807150 h 807150"/>
              <a:gd name="connsiteX5" fmla="*/ 0 w 10801350"/>
              <a:gd name="connsiteY5" fmla="*/ 807150 h 807150"/>
              <a:gd name="connsiteX0" fmla="*/ 0 w 10801350"/>
              <a:gd name="connsiteY0" fmla="*/ 807150 h 807150"/>
              <a:gd name="connsiteX1" fmla="*/ 2324100 w 10801350"/>
              <a:gd name="connsiteY1" fmla="*/ 73640 h 807150"/>
              <a:gd name="connsiteX2" fmla="*/ 5753100 w 10801350"/>
              <a:gd name="connsiteY2" fmla="*/ 130790 h 807150"/>
              <a:gd name="connsiteX3" fmla="*/ 10801350 w 10801350"/>
              <a:gd name="connsiteY3" fmla="*/ 0 h 807150"/>
              <a:gd name="connsiteX4" fmla="*/ 10801350 w 10801350"/>
              <a:gd name="connsiteY4" fmla="*/ 807150 h 807150"/>
              <a:gd name="connsiteX5" fmla="*/ 0 w 10801350"/>
              <a:gd name="connsiteY5" fmla="*/ 807150 h 807150"/>
              <a:gd name="connsiteX0" fmla="*/ 0 w 10801350"/>
              <a:gd name="connsiteY0" fmla="*/ 807150 h 807150"/>
              <a:gd name="connsiteX1" fmla="*/ 2324100 w 10801350"/>
              <a:gd name="connsiteY1" fmla="*/ 73640 h 807150"/>
              <a:gd name="connsiteX2" fmla="*/ 5753100 w 10801350"/>
              <a:gd name="connsiteY2" fmla="*/ 130790 h 807150"/>
              <a:gd name="connsiteX3" fmla="*/ 10801350 w 10801350"/>
              <a:gd name="connsiteY3" fmla="*/ 0 h 807150"/>
              <a:gd name="connsiteX4" fmla="*/ 10801350 w 10801350"/>
              <a:gd name="connsiteY4" fmla="*/ 807150 h 807150"/>
              <a:gd name="connsiteX5" fmla="*/ 0 w 10801350"/>
              <a:gd name="connsiteY5" fmla="*/ 807150 h 807150"/>
              <a:gd name="connsiteX0" fmla="*/ 0 w 10801350"/>
              <a:gd name="connsiteY0" fmla="*/ 808078 h 808078"/>
              <a:gd name="connsiteX1" fmla="*/ 2324100 w 10801350"/>
              <a:gd name="connsiteY1" fmla="*/ 74568 h 808078"/>
              <a:gd name="connsiteX2" fmla="*/ 5753100 w 10801350"/>
              <a:gd name="connsiteY2" fmla="*/ 131718 h 808078"/>
              <a:gd name="connsiteX3" fmla="*/ 10801350 w 10801350"/>
              <a:gd name="connsiteY3" fmla="*/ 928 h 808078"/>
              <a:gd name="connsiteX4" fmla="*/ 10801350 w 10801350"/>
              <a:gd name="connsiteY4" fmla="*/ 808078 h 808078"/>
              <a:gd name="connsiteX5" fmla="*/ 0 w 10801350"/>
              <a:gd name="connsiteY5" fmla="*/ 808078 h 808078"/>
              <a:gd name="connsiteX0" fmla="*/ 0 w 10801350"/>
              <a:gd name="connsiteY0" fmla="*/ 866286 h 866286"/>
              <a:gd name="connsiteX1" fmla="*/ 2324100 w 10801350"/>
              <a:gd name="connsiteY1" fmla="*/ 132776 h 866286"/>
              <a:gd name="connsiteX2" fmla="*/ 5753100 w 10801350"/>
              <a:gd name="connsiteY2" fmla="*/ 189926 h 866286"/>
              <a:gd name="connsiteX3" fmla="*/ 8953500 w 10801350"/>
              <a:gd name="connsiteY3" fmla="*/ 75626 h 866286"/>
              <a:gd name="connsiteX4" fmla="*/ 10801350 w 10801350"/>
              <a:gd name="connsiteY4" fmla="*/ 59136 h 866286"/>
              <a:gd name="connsiteX5" fmla="*/ 10801350 w 10801350"/>
              <a:gd name="connsiteY5" fmla="*/ 866286 h 866286"/>
              <a:gd name="connsiteX6" fmla="*/ 0 w 10801350"/>
              <a:gd name="connsiteY6" fmla="*/ 866286 h 866286"/>
              <a:gd name="connsiteX0" fmla="*/ 0 w 10801350"/>
              <a:gd name="connsiteY0" fmla="*/ 895511 h 895511"/>
              <a:gd name="connsiteX1" fmla="*/ 2324100 w 10801350"/>
              <a:gd name="connsiteY1" fmla="*/ 162001 h 895511"/>
              <a:gd name="connsiteX2" fmla="*/ 5753100 w 10801350"/>
              <a:gd name="connsiteY2" fmla="*/ 219151 h 895511"/>
              <a:gd name="connsiteX3" fmla="*/ 8953500 w 10801350"/>
              <a:gd name="connsiteY3" fmla="*/ 104851 h 895511"/>
              <a:gd name="connsiteX4" fmla="*/ 10801350 w 10801350"/>
              <a:gd name="connsiteY4" fmla="*/ 88361 h 895511"/>
              <a:gd name="connsiteX5" fmla="*/ 10801350 w 10801350"/>
              <a:gd name="connsiteY5" fmla="*/ 895511 h 895511"/>
              <a:gd name="connsiteX6" fmla="*/ 0 w 10801350"/>
              <a:gd name="connsiteY6" fmla="*/ 895511 h 895511"/>
              <a:gd name="connsiteX0" fmla="*/ 0 w 10801350"/>
              <a:gd name="connsiteY0" fmla="*/ 1113185 h 1113185"/>
              <a:gd name="connsiteX1" fmla="*/ 2324100 w 10801350"/>
              <a:gd name="connsiteY1" fmla="*/ 379675 h 1113185"/>
              <a:gd name="connsiteX2" fmla="*/ 5753100 w 10801350"/>
              <a:gd name="connsiteY2" fmla="*/ 151075 h 1113185"/>
              <a:gd name="connsiteX3" fmla="*/ 8953500 w 10801350"/>
              <a:gd name="connsiteY3" fmla="*/ 322525 h 1113185"/>
              <a:gd name="connsiteX4" fmla="*/ 10801350 w 10801350"/>
              <a:gd name="connsiteY4" fmla="*/ 306035 h 1113185"/>
              <a:gd name="connsiteX5" fmla="*/ 10801350 w 10801350"/>
              <a:gd name="connsiteY5" fmla="*/ 1113185 h 1113185"/>
              <a:gd name="connsiteX6" fmla="*/ 0 w 10801350"/>
              <a:gd name="connsiteY6" fmla="*/ 1113185 h 1113185"/>
              <a:gd name="connsiteX0" fmla="*/ 0 w 10801350"/>
              <a:gd name="connsiteY0" fmla="*/ 962110 h 962110"/>
              <a:gd name="connsiteX1" fmla="*/ 2324100 w 10801350"/>
              <a:gd name="connsiteY1" fmla="*/ 228600 h 962110"/>
              <a:gd name="connsiteX2" fmla="*/ 5753100 w 10801350"/>
              <a:gd name="connsiteY2" fmla="*/ 0 h 962110"/>
              <a:gd name="connsiteX3" fmla="*/ 8953500 w 10801350"/>
              <a:gd name="connsiteY3" fmla="*/ 171450 h 962110"/>
              <a:gd name="connsiteX4" fmla="*/ 10801350 w 10801350"/>
              <a:gd name="connsiteY4" fmla="*/ 154960 h 962110"/>
              <a:gd name="connsiteX5" fmla="*/ 10801350 w 10801350"/>
              <a:gd name="connsiteY5" fmla="*/ 962110 h 962110"/>
              <a:gd name="connsiteX6" fmla="*/ 0 w 10801350"/>
              <a:gd name="connsiteY6" fmla="*/ 962110 h 962110"/>
              <a:gd name="connsiteX0" fmla="*/ 0 w 10801350"/>
              <a:gd name="connsiteY0" fmla="*/ 866287 h 866287"/>
              <a:gd name="connsiteX1" fmla="*/ 2324100 w 10801350"/>
              <a:gd name="connsiteY1" fmla="*/ 132777 h 866287"/>
              <a:gd name="connsiteX2" fmla="*/ 5715000 w 10801350"/>
              <a:gd name="connsiteY2" fmla="*/ 18477 h 866287"/>
              <a:gd name="connsiteX3" fmla="*/ 8953500 w 10801350"/>
              <a:gd name="connsiteY3" fmla="*/ 75627 h 866287"/>
              <a:gd name="connsiteX4" fmla="*/ 10801350 w 10801350"/>
              <a:gd name="connsiteY4" fmla="*/ 59137 h 866287"/>
              <a:gd name="connsiteX5" fmla="*/ 10801350 w 10801350"/>
              <a:gd name="connsiteY5" fmla="*/ 866287 h 866287"/>
              <a:gd name="connsiteX6" fmla="*/ 0 w 10801350"/>
              <a:gd name="connsiteY6" fmla="*/ 866287 h 866287"/>
              <a:gd name="connsiteX0" fmla="*/ 0 w 10801350"/>
              <a:gd name="connsiteY0" fmla="*/ 866287 h 866287"/>
              <a:gd name="connsiteX1" fmla="*/ 2324100 w 10801350"/>
              <a:gd name="connsiteY1" fmla="*/ 132777 h 866287"/>
              <a:gd name="connsiteX2" fmla="*/ 5715000 w 10801350"/>
              <a:gd name="connsiteY2" fmla="*/ 18477 h 866287"/>
              <a:gd name="connsiteX3" fmla="*/ 8953500 w 10801350"/>
              <a:gd name="connsiteY3" fmla="*/ 75627 h 866287"/>
              <a:gd name="connsiteX4" fmla="*/ 10801350 w 10801350"/>
              <a:gd name="connsiteY4" fmla="*/ 59137 h 866287"/>
              <a:gd name="connsiteX5" fmla="*/ 10801350 w 10801350"/>
              <a:gd name="connsiteY5" fmla="*/ 866287 h 866287"/>
              <a:gd name="connsiteX6" fmla="*/ 0 w 10801350"/>
              <a:gd name="connsiteY6" fmla="*/ 866287 h 866287"/>
              <a:gd name="connsiteX0" fmla="*/ 0 w 10801350"/>
              <a:gd name="connsiteY0" fmla="*/ 847810 h 847810"/>
              <a:gd name="connsiteX1" fmla="*/ 2324100 w 10801350"/>
              <a:gd name="connsiteY1" fmla="*/ 114300 h 847810"/>
              <a:gd name="connsiteX2" fmla="*/ 5715000 w 10801350"/>
              <a:gd name="connsiteY2" fmla="*/ 0 h 847810"/>
              <a:gd name="connsiteX3" fmla="*/ 8782050 w 10801350"/>
              <a:gd name="connsiteY3" fmla="*/ 304800 h 847810"/>
              <a:gd name="connsiteX4" fmla="*/ 10801350 w 10801350"/>
              <a:gd name="connsiteY4" fmla="*/ 40660 h 847810"/>
              <a:gd name="connsiteX5" fmla="*/ 10801350 w 10801350"/>
              <a:gd name="connsiteY5" fmla="*/ 847810 h 847810"/>
              <a:gd name="connsiteX6" fmla="*/ 0 w 10801350"/>
              <a:gd name="connsiteY6" fmla="*/ 847810 h 847810"/>
              <a:gd name="connsiteX0" fmla="*/ 0 w 10801350"/>
              <a:gd name="connsiteY0" fmla="*/ 847810 h 847810"/>
              <a:gd name="connsiteX1" fmla="*/ 2324100 w 10801350"/>
              <a:gd name="connsiteY1" fmla="*/ 114300 h 847810"/>
              <a:gd name="connsiteX2" fmla="*/ 5715000 w 10801350"/>
              <a:gd name="connsiteY2" fmla="*/ 0 h 847810"/>
              <a:gd name="connsiteX3" fmla="*/ 8782050 w 10801350"/>
              <a:gd name="connsiteY3" fmla="*/ 304800 h 847810"/>
              <a:gd name="connsiteX4" fmla="*/ 10801350 w 10801350"/>
              <a:gd name="connsiteY4" fmla="*/ 40660 h 847810"/>
              <a:gd name="connsiteX5" fmla="*/ 10801350 w 10801350"/>
              <a:gd name="connsiteY5" fmla="*/ 847810 h 847810"/>
              <a:gd name="connsiteX6" fmla="*/ 0 w 10801350"/>
              <a:gd name="connsiteY6" fmla="*/ 847810 h 847810"/>
              <a:gd name="connsiteX0" fmla="*/ 0 w 10801350"/>
              <a:gd name="connsiteY0" fmla="*/ 847810 h 847810"/>
              <a:gd name="connsiteX1" fmla="*/ 2324100 w 10801350"/>
              <a:gd name="connsiteY1" fmla="*/ 114300 h 847810"/>
              <a:gd name="connsiteX2" fmla="*/ 5715000 w 10801350"/>
              <a:gd name="connsiteY2" fmla="*/ 0 h 847810"/>
              <a:gd name="connsiteX3" fmla="*/ 8782050 w 10801350"/>
              <a:gd name="connsiteY3" fmla="*/ 304800 h 847810"/>
              <a:gd name="connsiteX4" fmla="*/ 10801350 w 10801350"/>
              <a:gd name="connsiteY4" fmla="*/ 40660 h 847810"/>
              <a:gd name="connsiteX5" fmla="*/ 10801350 w 10801350"/>
              <a:gd name="connsiteY5" fmla="*/ 847810 h 847810"/>
              <a:gd name="connsiteX6" fmla="*/ 0 w 10801350"/>
              <a:gd name="connsiteY6" fmla="*/ 847810 h 847810"/>
              <a:gd name="connsiteX0" fmla="*/ 0 w 10801350"/>
              <a:gd name="connsiteY0" fmla="*/ 882013 h 882013"/>
              <a:gd name="connsiteX1" fmla="*/ 2324100 w 10801350"/>
              <a:gd name="connsiteY1" fmla="*/ 148503 h 882013"/>
              <a:gd name="connsiteX2" fmla="*/ 5715000 w 10801350"/>
              <a:gd name="connsiteY2" fmla="*/ 34203 h 882013"/>
              <a:gd name="connsiteX3" fmla="*/ 8782050 w 10801350"/>
              <a:gd name="connsiteY3" fmla="*/ 339003 h 882013"/>
              <a:gd name="connsiteX4" fmla="*/ 10801350 w 10801350"/>
              <a:gd name="connsiteY4" fmla="*/ 74863 h 882013"/>
              <a:gd name="connsiteX5" fmla="*/ 10801350 w 10801350"/>
              <a:gd name="connsiteY5" fmla="*/ 882013 h 882013"/>
              <a:gd name="connsiteX6" fmla="*/ 0 w 10801350"/>
              <a:gd name="connsiteY6" fmla="*/ 882013 h 882013"/>
              <a:gd name="connsiteX0" fmla="*/ 0 w 10801350"/>
              <a:gd name="connsiteY0" fmla="*/ 946298 h 946298"/>
              <a:gd name="connsiteX1" fmla="*/ 2324100 w 10801350"/>
              <a:gd name="connsiteY1" fmla="*/ 212788 h 946298"/>
              <a:gd name="connsiteX2" fmla="*/ 5715000 w 10801350"/>
              <a:gd name="connsiteY2" fmla="*/ 98488 h 946298"/>
              <a:gd name="connsiteX3" fmla="*/ 8782050 w 10801350"/>
              <a:gd name="connsiteY3" fmla="*/ 403288 h 946298"/>
              <a:gd name="connsiteX4" fmla="*/ 10801350 w 10801350"/>
              <a:gd name="connsiteY4" fmla="*/ 139148 h 946298"/>
              <a:gd name="connsiteX5" fmla="*/ 10801350 w 10801350"/>
              <a:gd name="connsiteY5" fmla="*/ 946298 h 946298"/>
              <a:gd name="connsiteX6" fmla="*/ 0 w 10801350"/>
              <a:gd name="connsiteY6" fmla="*/ 946298 h 946298"/>
              <a:gd name="connsiteX0" fmla="*/ 0 w 10801350"/>
              <a:gd name="connsiteY0" fmla="*/ 907729 h 907729"/>
              <a:gd name="connsiteX1" fmla="*/ 2324100 w 10801350"/>
              <a:gd name="connsiteY1" fmla="*/ 174219 h 907729"/>
              <a:gd name="connsiteX2" fmla="*/ 5715000 w 10801350"/>
              <a:gd name="connsiteY2" fmla="*/ 59919 h 907729"/>
              <a:gd name="connsiteX3" fmla="*/ 8782050 w 10801350"/>
              <a:gd name="connsiteY3" fmla="*/ 364719 h 907729"/>
              <a:gd name="connsiteX4" fmla="*/ 10801350 w 10801350"/>
              <a:gd name="connsiteY4" fmla="*/ 100579 h 907729"/>
              <a:gd name="connsiteX5" fmla="*/ 10801350 w 10801350"/>
              <a:gd name="connsiteY5" fmla="*/ 907729 h 907729"/>
              <a:gd name="connsiteX6" fmla="*/ 0 w 10801350"/>
              <a:gd name="connsiteY6" fmla="*/ 907729 h 907729"/>
              <a:gd name="connsiteX0" fmla="*/ 0 w 10801350"/>
              <a:gd name="connsiteY0" fmla="*/ 835200 h 835200"/>
              <a:gd name="connsiteX1" fmla="*/ 2324100 w 10801350"/>
              <a:gd name="connsiteY1" fmla="*/ 101690 h 835200"/>
              <a:gd name="connsiteX2" fmla="*/ 5562600 w 10801350"/>
              <a:gd name="connsiteY2" fmla="*/ 82640 h 835200"/>
              <a:gd name="connsiteX3" fmla="*/ 8782050 w 10801350"/>
              <a:gd name="connsiteY3" fmla="*/ 292190 h 835200"/>
              <a:gd name="connsiteX4" fmla="*/ 10801350 w 10801350"/>
              <a:gd name="connsiteY4" fmla="*/ 28050 h 835200"/>
              <a:gd name="connsiteX5" fmla="*/ 10801350 w 10801350"/>
              <a:gd name="connsiteY5" fmla="*/ 835200 h 835200"/>
              <a:gd name="connsiteX6" fmla="*/ 0 w 10801350"/>
              <a:gd name="connsiteY6" fmla="*/ 835200 h 835200"/>
              <a:gd name="connsiteX0" fmla="*/ 0 w 10801350"/>
              <a:gd name="connsiteY0" fmla="*/ 835200 h 835200"/>
              <a:gd name="connsiteX1" fmla="*/ 2324100 w 10801350"/>
              <a:gd name="connsiteY1" fmla="*/ 101690 h 835200"/>
              <a:gd name="connsiteX2" fmla="*/ 5562600 w 10801350"/>
              <a:gd name="connsiteY2" fmla="*/ 82640 h 835200"/>
              <a:gd name="connsiteX3" fmla="*/ 8782050 w 10801350"/>
              <a:gd name="connsiteY3" fmla="*/ 292190 h 835200"/>
              <a:gd name="connsiteX4" fmla="*/ 10801350 w 10801350"/>
              <a:gd name="connsiteY4" fmla="*/ 28050 h 835200"/>
              <a:gd name="connsiteX5" fmla="*/ 10801350 w 10801350"/>
              <a:gd name="connsiteY5" fmla="*/ 835200 h 835200"/>
              <a:gd name="connsiteX6" fmla="*/ 0 w 10801350"/>
              <a:gd name="connsiteY6" fmla="*/ 835200 h 835200"/>
              <a:gd name="connsiteX0" fmla="*/ 0 w 10801350"/>
              <a:gd name="connsiteY0" fmla="*/ 829873 h 829873"/>
              <a:gd name="connsiteX1" fmla="*/ 2324100 w 10801350"/>
              <a:gd name="connsiteY1" fmla="*/ 96363 h 829873"/>
              <a:gd name="connsiteX2" fmla="*/ 5562600 w 10801350"/>
              <a:gd name="connsiteY2" fmla="*/ 77313 h 829873"/>
              <a:gd name="connsiteX3" fmla="*/ 8782050 w 10801350"/>
              <a:gd name="connsiteY3" fmla="*/ 286863 h 829873"/>
              <a:gd name="connsiteX4" fmla="*/ 10801350 w 10801350"/>
              <a:gd name="connsiteY4" fmla="*/ 22723 h 829873"/>
              <a:gd name="connsiteX5" fmla="*/ 10801350 w 10801350"/>
              <a:gd name="connsiteY5" fmla="*/ 829873 h 829873"/>
              <a:gd name="connsiteX6" fmla="*/ 0 w 10801350"/>
              <a:gd name="connsiteY6" fmla="*/ 829873 h 829873"/>
              <a:gd name="connsiteX0" fmla="*/ 0 w 10801350"/>
              <a:gd name="connsiteY0" fmla="*/ 824186 h 824186"/>
              <a:gd name="connsiteX1" fmla="*/ 2324100 w 10801350"/>
              <a:gd name="connsiteY1" fmla="*/ 90676 h 824186"/>
              <a:gd name="connsiteX2" fmla="*/ 5562600 w 10801350"/>
              <a:gd name="connsiteY2" fmla="*/ 71626 h 824186"/>
              <a:gd name="connsiteX3" fmla="*/ 8782050 w 10801350"/>
              <a:gd name="connsiteY3" fmla="*/ 471676 h 824186"/>
              <a:gd name="connsiteX4" fmla="*/ 10801350 w 10801350"/>
              <a:gd name="connsiteY4" fmla="*/ 17036 h 824186"/>
              <a:gd name="connsiteX5" fmla="*/ 10801350 w 10801350"/>
              <a:gd name="connsiteY5" fmla="*/ 824186 h 824186"/>
              <a:gd name="connsiteX6" fmla="*/ 0 w 10801350"/>
              <a:gd name="connsiteY6" fmla="*/ 824186 h 824186"/>
              <a:gd name="connsiteX0" fmla="*/ 0 w 10801350"/>
              <a:gd name="connsiteY0" fmla="*/ 824186 h 824186"/>
              <a:gd name="connsiteX1" fmla="*/ 2324100 w 10801350"/>
              <a:gd name="connsiteY1" fmla="*/ 90676 h 824186"/>
              <a:gd name="connsiteX2" fmla="*/ 5562600 w 10801350"/>
              <a:gd name="connsiteY2" fmla="*/ 71626 h 824186"/>
              <a:gd name="connsiteX3" fmla="*/ 8782050 w 10801350"/>
              <a:gd name="connsiteY3" fmla="*/ 471676 h 824186"/>
              <a:gd name="connsiteX4" fmla="*/ 10801350 w 10801350"/>
              <a:gd name="connsiteY4" fmla="*/ 17036 h 824186"/>
              <a:gd name="connsiteX5" fmla="*/ 10801350 w 10801350"/>
              <a:gd name="connsiteY5" fmla="*/ 824186 h 824186"/>
              <a:gd name="connsiteX6" fmla="*/ 0 w 10801350"/>
              <a:gd name="connsiteY6" fmla="*/ 824186 h 824186"/>
              <a:gd name="connsiteX0" fmla="*/ 0 w 10801350"/>
              <a:gd name="connsiteY0" fmla="*/ 824186 h 824186"/>
              <a:gd name="connsiteX1" fmla="*/ 2324100 w 10801350"/>
              <a:gd name="connsiteY1" fmla="*/ 90676 h 824186"/>
              <a:gd name="connsiteX2" fmla="*/ 5562600 w 10801350"/>
              <a:gd name="connsiteY2" fmla="*/ 71626 h 824186"/>
              <a:gd name="connsiteX3" fmla="*/ 8782050 w 10801350"/>
              <a:gd name="connsiteY3" fmla="*/ 471676 h 824186"/>
              <a:gd name="connsiteX4" fmla="*/ 10801350 w 10801350"/>
              <a:gd name="connsiteY4" fmla="*/ 17036 h 824186"/>
              <a:gd name="connsiteX5" fmla="*/ 10801350 w 10801350"/>
              <a:gd name="connsiteY5" fmla="*/ 824186 h 824186"/>
              <a:gd name="connsiteX6" fmla="*/ 0 w 10801350"/>
              <a:gd name="connsiteY6" fmla="*/ 824186 h 824186"/>
              <a:gd name="connsiteX0" fmla="*/ 0 w 10801350"/>
              <a:gd name="connsiteY0" fmla="*/ 824186 h 824186"/>
              <a:gd name="connsiteX1" fmla="*/ 2324100 w 10801350"/>
              <a:gd name="connsiteY1" fmla="*/ 90676 h 824186"/>
              <a:gd name="connsiteX2" fmla="*/ 5562600 w 10801350"/>
              <a:gd name="connsiteY2" fmla="*/ 71626 h 824186"/>
              <a:gd name="connsiteX3" fmla="*/ 8782050 w 10801350"/>
              <a:gd name="connsiteY3" fmla="*/ 471676 h 824186"/>
              <a:gd name="connsiteX4" fmla="*/ 10801350 w 10801350"/>
              <a:gd name="connsiteY4" fmla="*/ 17036 h 824186"/>
              <a:gd name="connsiteX5" fmla="*/ 10801350 w 10801350"/>
              <a:gd name="connsiteY5" fmla="*/ 824186 h 824186"/>
              <a:gd name="connsiteX6" fmla="*/ 0 w 10801350"/>
              <a:gd name="connsiteY6" fmla="*/ 824186 h 824186"/>
              <a:gd name="connsiteX0" fmla="*/ 0 w 10839450"/>
              <a:gd name="connsiteY0" fmla="*/ 812461 h 843511"/>
              <a:gd name="connsiteX1" fmla="*/ 2324100 w 10839450"/>
              <a:gd name="connsiteY1" fmla="*/ 78951 h 843511"/>
              <a:gd name="connsiteX2" fmla="*/ 5562600 w 10839450"/>
              <a:gd name="connsiteY2" fmla="*/ 59901 h 843511"/>
              <a:gd name="connsiteX3" fmla="*/ 8782050 w 10839450"/>
              <a:gd name="connsiteY3" fmla="*/ 459951 h 843511"/>
              <a:gd name="connsiteX4" fmla="*/ 10839450 w 10839450"/>
              <a:gd name="connsiteY4" fmla="*/ 843511 h 843511"/>
              <a:gd name="connsiteX5" fmla="*/ 10801350 w 10839450"/>
              <a:gd name="connsiteY5" fmla="*/ 812461 h 843511"/>
              <a:gd name="connsiteX6" fmla="*/ 0 w 10839450"/>
              <a:gd name="connsiteY6" fmla="*/ 812461 h 843511"/>
              <a:gd name="connsiteX0" fmla="*/ 0 w 10839450"/>
              <a:gd name="connsiteY0" fmla="*/ 812461 h 843511"/>
              <a:gd name="connsiteX1" fmla="*/ 2324100 w 10839450"/>
              <a:gd name="connsiteY1" fmla="*/ 78951 h 843511"/>
              <a:gd name="connsiteX2" fmla="*/ 5562600 w 10839450"/>
              <a:gd name="connsiteY2" fmla="*/ 59901 h 843511"/>
              <a:gd name="connsiteX3" fmla="*/ 8782050 w 10839450"/>
              <a:gd name="connsiteY3" fmla="*/ 459951 h 843511"/>
              <a:gd name="connsiteX4" fmla="*/ 10839450 w 10839450"/>
              <a:gd name="connsiteY4" fmla="*/ 843511 h 843511"/>
              <a:gd name="connsiteX5" fmla="*/ 10801350 w 10839450"/>
              <a:gd name="connsiteY5" fmla="*/ 812461 h 843511"/>
              <a:gd name="connsiteX6" fmla="*/ 0 w 10839450"/>
              <a:gd name="connsiteY6" fmla="*/ 812461 h 843511"/>
              <a:gd name="connsiteX0" fmla="*/ 0 w 10839450"/>
              <a:gd name="connsiteY0" fmla="*/ 825644 h 856694"/>
              <a:gd name="connsiteX1" fmla="*/ 2324100 w 10839450"/>
              <a:gd name="connsiteY1" fmla="*/ 92134 h 856694"/>
              <a:gd name="connsiteX2" fmla="*/ 5562600 w 10839450"/>
              <a:gd name="connsiteY2" fmla="*/ 73084 h 856694"/>
              <a:gd name="connsiteX3" fmla="*/ 8801100 w 10839450"/>
              <a:gd name="connsiteY3" fmla="*/ 301684 h 856694"/>
              <a:gd name="connsiteX4" fmla="*/ 10839450 w 10839450"/>
              <a:gd name="connsiteY4" fmla="*/ 856694 h 856694"/>
              <a:gd name="connsiteX5" fmla="*/ 10801350 w 10839450"/>
              <a:gd name="connsiteY5" fmla="*/ 825644 h 856694"/>
              <a:gd name="connsiteX6" fmla="*/ 0 w 10839450"/>
              <a:gd name="connsiteY6" fmla="*/ 825644 h 856694"/>
              <a:gd name="connsiteX0" fmla="*/ 0 w 10839450"/>
              <a:gd name="connsiteY0" fmla="*/ 804944 h 835994"/>
              <a:gd name="connsiteX1" fmla="*/ 2324100 w 10839450"/>
              <a:gd name="connsiteY1" fmla="*/ 71434 h 835994"/>
              <a:gd name="connsiteX2" fmla="*/ 5562600 w 10839450"/>
              <a:gd name="connsiteY2" fmla="*/ 52384 h 835994"/>
              <a:gd name="connsiteX3" fmla="*/ 8801100 w 10839450"/>
              <a:gd name="connsiteY3" fmla="*/ 280984 h 835994"/>
              <a:gd name="connsiteX4" fmla="*/ 10839450 w 10839450"/>
              <a:gd name="connsiteY4" fmla="*/ 835994 h 835994"/>
              <a:gd name="connsiteX5" fmla="*/ 10801350 w 10839450"/>
              <a:gd name="connsiteY5" fmla="*/ 804944 h 835994"/>
              <a:gd name="connsiteX6" fmla="*/ 0 w 10839450"/>
              <a:gd name="connsiteY6" fmla="*/ 804944 h 835994"/>
              <a:gd name="connsiteX0" fmla="*/ 0 w 10839450"/>
              <a:gd name="connsiteY0" fmla="*/ 797735 h 828785"/>
              <a:gd name="connsiteX1" fmla="*/ 2324100 w 10839450"/>
              <a:gd name="connsiteY1" fmla="*/ 64225 h 828785"/>
              <a:gd name="connsiteX2" fmla="*/ 5562600 w 10839450"/>
              <a:gd name="connsiteY2" fmla="*/ 45175 h 828785"/>
              <a:gd name="connsiteX3" fmla="*/ 8858250 w 10839450"/>
              <a:gd name="connsiteY3" fmla="*/ 445225 h 828785"/>
              <a:gd name="connsiteX4" fmla="*/ 10839450 w 10839450"/>
              <a:gd name="connsiteY4" fmla="*/ 828785 h 828785"/>
              <a:gd name="connsiteX5" fmla="*/ 10801350 w 10839450"/>
              <a:gd name="connsiteY5" fmla="*/ 797735 h 828785"/>
              <a:gd name="connsiteX6" fmla="*/ 0 w 10839450"/>
              <a:gd name="connsiteY6" fmla="*/ 797735 h 828785"/>
              <a:gd name="connsiteX0" fmla="*/ 0 w 10839450"/>
              <a:gd name="connsiteY0" fmla="*/ 797735 h 828785"/>
              <a:gd name="connsiteX1" fmla="*/ 2324100 w 10839450"/>
              <a:gd name="connsiteY1" fmla="*/ 64225 h 828785"/>
              <a:gd name="connsiteX2" fmla="*/ 5562600 w 10839450"/>
              <a:gd name="connsiteY2" fmla="*/ 45175 h 828785"/>
              <a:gd name="connsiteX3" fmla="*/ 8858250 w 10839450"/>
              <a:gd name="connsiteY3" fmla="*/ 445225 h 828785"/>
              <a:gd name="connsiteX4" fmla="*/ 10839450 w 10839450"/>
              <a:gd name="connsiteY4" fmla="*/ 828785 h 828785"/>
              <a:gd name="connsiteX5" fmla="*/ 10801350 w 10839450"/>
              <a:gd name="connsiteY5" fmla="*/ 797735 h 828785"/>
              <a:gd name="connsiteX6" fmla="*/ 0 w 10839450"/>
              <a:gd name="connsiteY6" fmla="*/ 797735 h 828785"/>
              <a:gd name="connsiteX0" fmla="*/ 0 w 10839450"/>
              <a:gd name="connsiteY0" fmla="*/ 801287 h 832337"/>
              <a:gd name="connsiteX1" fmla="*/ 2324100 w 10839450"/>
              <a:gd name="connsiteY1" fmla="*/ 67777 h 832337"/>
              <a:gd name="connsiteX2" fmla="*/ 5562600 w 10839450"/>
              <a:gd name="connsiteY2" fmla="*/ 48727 h 832337"/>
              <a:gd name="connsiteX3" fmla="*/ 8858250 w 10839450"/>
              <a:gd name="connsiteY3" fmla="*/ 448777 h 832337"/>
              <a:gd name="connsiteX4" fmla="*/ 10839450 w 10839450"/>
              <a:gd name="connsiteY4" fmla="*/ 832337 h 832337"/>
              <a:gd name="connsiteX5" fmla="*/ 10801350 w 10839450"/>
              <a:gd name="connsiteY5" fmla="*/ 801287 h 832337"/>
              <a:gd name="connsiteX6" fmla="*/ 0 w 10839450"/>
              <a:gd name="connsiteY6" fmla="*/ 801287 h 832337"/>
              <a:gd name="connsiteX0" fmla="*/ 0 w 10839450"/>
              <a:gd name="connsiteY0" fmla="*/ 801287 h 896537"/>
              <a:gd name="connsiteX1" fmla="*/ 2324100 w 10839450"/>
              <a:gd name="connsiteY1" fmla="*/ 67777 h 896537"/>
              <a:gd name="connsiteX2" fmla="*/ 5562600 w 10839450"/>
              <a:gd name="connsiteY2" fmla="*/ 48727 h 896537"/>
              <a:gd name="connsiteX3" fmla="*/ 8858250 w 10839450"/>
              <a:gd name="connsiteY3" fmla="*/ 448777 h 896537"/>
              <a:gd name="connsiteX4" fmla="*/ 10839450 w 10839450"/>
              <a:gd name="connsiteY4" fmla="*/ 832337 h 896537"/>
              <a:gd name="connsiteX5" fmla="*/ 10839450 w 10839450"/>
              <a:gd name="connsiteY5" fmla="*/ 896537 h 896537"/>
              <a:gd name="connsiteX6" fmla="*/ 0 w 10839450"/>
              <a:gd name="connsiteY6" fmla="*/ 801287 h 896537"/>
              <a:gd name="connsiteX0" fmla="*/ 0 w 10839450"/>
              <a:gd name="connsiteY0" fmla="*/ 801287 h 832337"/>
              <a:gd name="connsiteX1" fmla="*/ 2324100 w 10839450"/>
              <a:gd name="connsiteY1" fmla="*/ 67777 h 832337"/>
              <a:gd name="connsiteX2" fmla="*/ 5562600 w 10839450"/>
              <a:gd name="connsiteY2" fmla="*/ 48727 h 832337"/>
              <a:gd name="connsiteX3" fmla="*/ 8858250 w 10839450"/>
              <a:gd name="connsiteY3" fmla="*/ 448777 h 832337"/>
              <a:gd name="connsiteX4" fmla="*/ 10839450 w 10839450"/>
              <a:gd name="connsiteY4" fmla="*/ 832337 h 832337"/>
              <a:gd name="connsiteX5" fmla="*/ 0 w 10839450"/>
              <a:gd name="connsiteY5" fmla="*/ 801287 h 832337"/>
              <a:gd name="connsiteX0" fmla="*/ 0 w 10839450"/>
              <a:gd name="connsiteY0" fmla="*/ 796270 h 827320"/>
              <a:gd name="connsiteX1" fmla="*/ 2324100 w 10839450"/>
              <a:gd name="connsiteY1" fmla="*/ 62760 h 827320"/>
              <a:gd name="connsiteX2" fmla="*/ 5562600 w 10839450"/>
              <a:gd name="connsiteY2" fmla="*/ 43710 h 827320"/>
              <a:gd name="connsiteX3" fmla="*/ 8934450 w 10839450"/>
              <a:gd name="connsiteY3" fmla="*/ 577110 h 827320"/>
              <a:gd name="connsiteX4" fmla="*/ 10839450 w 10839450"/>
              <a:gd name="connsiteY4" fmla="*/ 827320 h 827320"/>
              <a:gd name="connsiteX5" fmla="*/ 0 w 10839450"/>
              <a:gd name="connsiteY5" fmla="*/ 796270 h 827320"/>
              <a:gd name="connsiteX0" fmla="*/ 0 w 10839450"/>
              <a:gd name="connsiteY0" fmla="*/ 796270 h 827320"/>
              <a:gd name="connsiteX1" fmla="*/ 2324100 w 10839450"/>
              <a:gd name="connsiteY1" fmla="*/ 62760 h 827320"/>
              <a:gd name="connsiteX2" fmla="*/ 5562600 w 10839450"/>
              <a:gd name="connsiteY2" fmla="*/ 43710 h 827320"/>
              <a:gd name="connsiteX3" fmla="*/ 8934450 w 10839450"/>
              <a:gd name="connsiteY3" fmla="*/ 577110 h 827320"/>
              <a:gd name="connsiteX4" fmla="*/ 10839450 w 10839450"/>
              <a:gd name="connsiteY4" fmla="*/ 827320 h 827320"/>
              <a:gd name="connsiteX5" fmla="*/ 0 w 10839450"/>
              <a:gd name="connsiteY5" fmla="*/ 796270 h 827320"/>
              <a:gd name="connsiteX0" fmla="*/ 0 w 10839450"/>
              <a:gd name="connsiteY0" fmla="*/ 796270 h 827320"/>
              <a:gd name="connsiteX1" fmla="*/ 2324100 w 10839450"/>
              <a:gd name="connsiteY1" fmla="*/ 62760 h 827320"/>
              <a:gd name="connsiteX2" fmla="*/ 5562600 w 10839450"/>
              <a:gd name="connsiteY2" fmla="*/ 43710 h 827320"/>
              <a:gd name="connsiteX3" fmla="*/ 8934450 w 10839450"/>
              <a:gd name="connsiteY3" fmla="*/ 577110 h 827320"/>
              <a:gd name="connsiteX4" fmla="*/ 10839450 w 10839450"/>
              <a:gd name="connsiteY4" fmla="*/ 827320 h 827320"/>
              <a:gd name="connsiteX5" fmla="*/ 0 w 10839450"/>
              <a:gd name="connsiteY5" fmla="*/ 796270 h 827320"/>
              <a:gd name="connsiteX0" fmla="*/ 0 w 10839450"/>
              <a:gd name="connsiteY0" fmla="*/ 796270 h 827320"/>
              <a:gd name="connsiteX1" fmla="*/ 2324100 w 10839450"/>
              <a:gd name="connsiteY1" fmla="*/ 62760 h 827320"/>
              <a:gd name="connsiteX2" fmla="*/ 5562600 w 10839450"/>
              <a:gd name="connsiteY2" fmla="*/ 43710 h 827320"/>
              <a:gd name="connsiteX3" fmla="*/ 8934450 w 10839450"/>
              <a:gd name="connsiteY3" fmla="*/ 577110 h 827320"/>
              <a:gd name="connsiteX4" fmla="*/ 10839450 w 10839450"/>
              <a:gd name="connsiteY4" fmla="*/ 827320 h 827320"/>
              <a:gd name="connsiteX5" fmla="*/ 0 w 10839450"/>
              <a:gd name="connsiteY5" fmla="*/ 796270 h 827320"/>
              <a:gd name="connsiteX0" fmla="*/ 0 w 10839450"/>
              <a:gd name="connsiteY0" fmla="*/ 796270 h 827320"/>
              <a:gd name="connsiteX1" fmla="*/ 2324100 w 10839450"/>
              <a:gd name="connsiteY1" fmla="*/ 62760 h 827320"/>
              <a:gd name="connsiteX2" fmla="*/ 5562600 w 10839450"/>
              <a:gd name="connsiteY2" fmla="*/ 43710 h 827320"/>
              <a:gd name="connsiteX3" fmla="*/ 8934450 w 10839450"/>
              <a:gd name="connsiteY3" fmla="*/ 577110 h 827320"/>
              <a:gd name="connsiteX4" fmla="*/ 10839450 w 10839450"/>
              <a:gd name="connsiteY4" fmla="*/ 827320 h 827320"/>
              <a:gd name="connsiteX5" fmla="*/ 0 w 10839450"/>
              <a:gd name="connsiteY5" fmla="*/ 796270 h 827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839450" h="827320">
                <a:moveTo>
                  <a:pt x="0" y="796270"/>
                </a:moveTo>
                <a:cubicBezTo>
                  <a:pt x="1174750" y="685117"/>
                  <a:pt x="1568450" y="250113"/>
                  <a:pt x="2324100" y="62760"/>
                </a:cubicBezTo>
                <a:cubicBezTo>
                  <a:pt x="2921000" y="-83290"/>
                  <a:pt x="2984500" y="894610"/>
                  <a:pt x="5562600" y="43710"/>
                </a:cubicBezTo>
                <a:cubicBezTo>
                  <a:pt x="6477000" y="-232515"/>
                  <a:pt x="7388225" y="903708"/>
                  <a:pt x="8934450" y="577110"/>
                </a:cubicBezTo>
                <a:cubicBezTo>
                  <a:pt x="9432925" y="479112"/>
                  <a:pt x="9350375" y="638393"/>
                  <a:pt x="10839450" y="827320"/>
                </a:cubicBezTo>
                <a:lnTo>
                  <a:pt x="0" y="796270"/>
                </a:lnTo>
                <a:close/>
              </a:path>
            </a:pathLst>
          </a:cu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7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i="1"/>
          </a:p>
        </p:txBody>
      </p:sp>
      <p:sp>
        <p:nvSpPr>
          <p:cNvPr id="108" name="山：左边1"/>
          <p:cNvSpPr/>
          <p:nvPr/>
        </p:nvSpPr>
        <p:spPr>
          <a:xfrm>
            <a:off x="-5299101" y="3251263"/>
            <a:ext cx="8581076" cy="977909"/>
          </a:xfrm>
          <a:custGeom>
            <a:avLst/>
            <a:gdLst>
              <a:gd name="connsiteX0" fmla="*/ 0 w 7293570"/>
              <a:gd name="connsiteY0" fmla="*/ 0 h 359627"/>
              <a:gd name="connsiteX1" fmla="*/ 7293570 w 7293570"/>
              <a:gd name="connsiteY1" fmla="*/ 0 h 359627"/>
              <a:gd name="connsiteX2" fmla="*/ 7293570 w 7293570"/>
              <a:gd name="connsiteY2" fmla="*/ 359627 h 359627"/>
              <a:gd name="connsiteX3" fmla="*/ 0 w 7293570"/>
              <a:gd name="connsiteY3" fmla="*/ 359627 h 359627"/>
              <a:gd name="connsiteX4" fmla="*/ 0 w 7293570"/>
              <a:gd name="connsiteY4" fmla="*/ 0 h 359627"/>
              <a:gd name="connsiteX0" fmla="*/ 933450 w 7293570"/>
              <a:gd name="connsiteY0" fmla="*/ 19050 h 359627"/>
              <a:gd name="connsiteX1" fmla="*/ 7293570 w 7293570"/>
              <a:gd name="connsiteY1" fmla="*/ 0 h 359627"/>
              <a:gd name="connsiteX2" fmla="*/ 7293570 w 7293570"/>
              <a:gd name="connsiteY2" fmla="*/ 359627 h 359627"/>
              <a:gd name="connsiteX3" fmla="*/ 0 w 7293570"/>
              <a:gd name="connsiteY3" fmla="*/ 359627 h 359627"/>
              <a:gd name="connsiteX4" fmla="*/ 933450 w 7293570"/>
              <a:gd name="connsiteY4" fmla="*/ 19050 h 359627"/>
              <a:gd name="connsiteX0" fmla="*/ 933450 w 7293570"/>
              <a:gd name="connsiteY0" fmla="*/ 0 h 454877"/>
              <a:gd name="connsiteX1" fmla="*/ 7293570 w 7293570"/>
              <a:gd name="connsiteY1" fmla="*/ 95250 h 454877"/>
              <a:gd name="connsiteX2" fmla="*/ 7293570 w 7293570"/>
              <a:gd name="connsiteY2" fmla="*/ 454877 h 454877"/>
              <a:gd name="connsiteX3" fmla="*/ 0 w 7293570"/>
              <a:gd name="connsiteY3" fmla="*/ 454877 h 454877"/>
              <a:gd name="connsiteX4" fmla="*/ 933450 w 7293570"/>
              <a:gd name="connsiteY4" fmla="*/ 0 h 454877"/>
              <a:gd name="connsiteX0" fmla="*/ 933450 w 7293570"/>
              <a:gd name="connsiteY0" fmla="*/ 0 h 454877"/>
              <a:gd name="connsiteX1" fmla="*/ 2640483 w 7293570"/>
              <a:gd name="connsiteY1" fmla="*/ 21534 h 454877"/>
              <a:gd name="connsiteX2" fmla="*/ 7293570 w 7293570"/>
              <a:gd name="connsiteY2" fmla="*/ 95250 h 454877"/>
              <a:gd name="connsiteX3" fmla="*/ 7293570 w 7293570"/>
              <a:gd name="connsiteY3" fmla="*/ 454877 h 454877"/>
              <a:gd name="connsiteX4" fmla="*/ 0 w 7293570"/>
              <a:gd name="connsiteY4" fmla="*/ 454877 h 454877"/>
              <a:gd name="connsiteX5" fmla="*/ 933450 w 7293570"/>
              <a:gd name="connsiteY5" fmla="*/ 0 h 454877"/>
              <a:gd name="connsiteX0" fmla="*/ 933450 w 7293570"/>
              <a:gd name="connsiteY0" fmla="*/ 0 h 454877"/>
              <a:gd name="connsiteX1" fmla="*/ 2545233 w 7293570"/>
              <a:gd name="connsiteY1" fmla="*/ 269184 h 454877"/>
              <a:gd name="connsiteX2" fmla="*/ 7293570 w 7293570"/>
              <a:gd name="connsiteY2" fmla="*/ 95250 h 454877"/>
              <a:gd name="connsiteX3" fmla="*/ 7293570 w 7293570"/>
              <a:gd name="connsiteY3" fmla="*/ 454877 h 454877"/>
              <a:gd name="connsiteX4" fmla="*/ 0 w 7293570"/>
              <a:gd name="connsiteY4" fmla="*/ 454877 h 454877"/>
              <a:gd name="connsiteX5" fmla="*/ 933450 w 7293570"/>
              <a:gd name="connsiteY5" fmla="*/ 0 h 454877"/>
              <a:gd name="connsiteX0" fmla="*/ 933450 w 7293570"/>
              <a:gd name="connsiteY0" fmla="*/ 0 h 454877"/>
              <a:gd name="connsiteX1" fmla="*/ 2545233 w 7293570"/>
              <a:gd name="connsiteY1" fmla="*/ 269184 h 454877"/>
              <a:gd name="connsiteX2" fmla="*/ 4221633 w 7293570"/>
              <a:gd name="connsiteY2" fmla="*/ 192984 h 454877"/>
              <a:gd name="connsiteX3" fmla="*/ 7293570 w 7293570"/>
              <a:gd name="connsiteY3" fmla="*/ 95250 h 454877"/>
              <a:gd name="connsiteX4" fmla="*/ 7293570 w 7293570"/>
              <a:gd name="connsiteY4" fmla="*/ 454877 h 454877"/>
              <a:gd name="connsiteX5" fmla="*/ 0 w 7293570"/>
              <a:gd name="connsiteY5" fmla="*/ 454877 h 454877"/>
              <a:gd name="connsiteX6" fmla="*/ 933450 w 7293570"/>
              <a:gd name="connsiteY6" fmla="*/ 0 h 454877"/>
              <a:gd name="connsiteX0" fmla="*/ 933450 w 7293570"/>
              <a:gd name="connsiteY0" fmla="*/ 0 h 454877"/>
              <a:gd name="connsiteX1" fmla="*/ 2545233 w 7293570"/>
              <a:gd name="connsiteY1" fmla="*/ 269184 h 454877"/>
              <a:gd name="connsiteX2" fmla="*/ 4221633 w 7293570"/>
              <a:gd name="connsiteY2" fmla="*/ 192984 h 454877"/>
              <a:gd name="connsiteX3" fmla="*/ 5974233 w 7293570"/>
              <a:gd name="connsiteY3" fmla="*/ 116784 h 454877"/>
              <a:gd name="connsiteX4" fmla="*/ 7293570 w 7293570"/>
              <a:gd name="connsiteY4" fmla="*/ 95250 h 454877"/>
              <a:gd name="connsiteX5" fmla="*/ 7293570 w 7293570"/>
              <a:gd name="connsiteY5" fmla="*/ 454877 h 454877"/>
              <a:gd name="connsiteX6" fmla="*/ 0 w 7293570"/>
              <a:gd name="connsiteY6" fmla="*/ 454877 h 454877"/>
              <a:gd name="connsiteX7" fmla="*/ 933450 w 7293570"/>
              <a:gd name="connsiteY7" fmla="*/ 0 h 454877"/>
              <a:gd name="connsiteX0" fmla="*/ 933450 w 7293570"/>
              <a:gd name="connsiteY0" fmla="*/ 0 h 454877"/>
              <a:gd name="connsiteX1" fmla="*/ 2545233 w 7293570"/>
              <a:gd name="connsiteY1" fmla="*/ 269184 h 454877"/>
              <a:gd name="connsiteX2" fmla="*/ 4221633 w 7293570"/>
              <a:gd name="connsiteY2" fmla="*/ 192984 h 454877"/>
              <a:gd name="connsiteX3" fmla="*/ 5974233 w 7293570"/>
              <a:gd name="connsiteY3" fmla="*/ 116784 h 454877"/>
              <a:gd name="connsiteX4" fmla="*/ 7293570 w 7293570"/>
              <a:gd name="connsiteY4" fmla="*/ 95250 h 454877"/>
              <a:gd name="connsiteX5" fmla="*/ 7293570 w 7293570"/>
              <a:gd name="connsiteY5" fmla="*/ 454877 h 454877"/>
              <a:gd name="connsiteX6" fmla="*/ 0 w 7293570"/>
              <a:gd name="connsiteY6" fmla="*/ 454877 h 454877"/>
              <a:gd name="connsiteX7" fmla="*/ 933450 w 7293570"/>
              <a:gd name="connsiteY7" fmla="*/ 0 h 454877"/>
              <a:gd name="connsiteX0" fmla="*/ 933450 w 7293570"/>
              <a:gd name="connsiteY0" fmla="*/ 3898 h 458775"/>
              <a:gd name="connsiteX1" fmla="*/ 2545233 w 7293570"/>
              <a:gd name="connsiteY1" fmla="*/ 273082 h 458775"/>
              <a:gd name="connsiteX2" fmla="*/ 4221633 w 7293570"/>
              <a:gd name="connsiteY2" fmla="*/ 196882 h 458775"/>
              <a:gd name="connsiteX3" fmla="*/ 5974233 w 7293570"/>
              <a:gd name="connsiteY3" fmla="*/ 120682 h 458775"/>
              <a:gd name="connsiteX4" fmla="*/ 7293570 w 7293570"/>
              <a:gd name="connsiteY4" fmla="*/ 99148 h 458775"/>
              <a:gd name="connsiteX5" fmla="*/ 7293570 w 7293570"/>
              <a:gd name="connsiteY5" fmla="*/ 458775 h 458775"/>
              <a:gd name="connsiteX6" fmla="*/ 0 w 7293570"/>
              <a:gd name="connsiteY6" fmla="*/ 458775 h 458775"/>
              <a:gd name="connsiteX7" fmla="*/ 933450 w 7293570"/>
              <a:gd name="connsiteY7" fmla="*/ 3898 h 458775"/>
              <a:gd name="connsiteX0" fmla="*/ 933450 w 7293570"/>
              <a:gd name="connsiteY0" fmla="*/ 3898 h 458775"/>
              <a:gd name="connsiteX1" fmla="*/ 2545233 w 7293570"/>
              <a:gd name="connsiteY1" fmla="*/ 273082 h 458775"/>
              <a:gd name="connsiteX2" fmla="*/ 4221633 w 7293570"/>
              <a:gd name="connsiteY2" fmla="*/ 196882 h 458775"/>
              <a:gd name="connsiteX3" fmla="*/ 5974233 w 7293570"/>
              <a:gd name="connsiteY3" fmla="*/ 120682 h 458775"/>
              <a:gd name="connsiteX4" fmla="*/ 7293570 w 7293570"/>
              <a:gd name="connsiteY4" fmla="*/ 99148 h 458775"/>
              <a:gd name="connsiteX5" fmla="*/ 7293570 w 7293570"/>
              <a:gd name="connsiteY5" fmla="*/ 458775 h 458775"/>
              <a:gd name="connsiteX6" fmla="*/ 0 w 7293570"/>
              <a:gd name="connsiteY6" fmla="*/ 458775 h 458775"/>
              <a:gd name="connsiteX7" fmla="*/ 933450 w 7293570"/>
              <a:gd name="connsiteY7" fmla="*/ 3898 h 458775"/>
              <a:gd name="connsiteX0" fmla="*/ 933450 w 7293570"/>
              <a:gd name="connsiteY0" fmla="*/ 3898 h 458775"/>
              <a:gd name="connsiteX1" fmla="*/ 2545233 w 7293570"/>
              <a:gd name="connsiteY1" fmla="*/ 273082 h 458775"/>
              <a:gd name="connsiteX2" fmla="*/ 4221633 w 7293570"/>
              <a:gd name="connsiteY2" fmla="*/ 196882 h 458775"/>
              <a:gd name="connsiteX3" fmla="*/ 5974233 w 7293570"/>
              <a:gd name="connsiteY3" fmla="*/ 120682 h 458775"/>
              <a:gd name="connsiteX4" fmla="*/ 7293570 w 7293570"/>
              <a:gd name="connsiteY4" fmla="*/ 99148 h 458775"/>
              <a:gd name="connsiteX5" fmla="*/ 7293570 w 7293570"/>
              <a:gd name="connsiteY5" fmla="*/ 458775 h 458775"/>
              <a:gd name="connsiteX6" fmla="*/ 0 w 7293570"/>
              <a:gd name="connsiteY6" fmla="*/ 458775 h 458775"/>
              <a:gd name="connsiteX7" fmla="*/ 933450 w 7293570"/>
              <a:gd name="connsiteY7" fmla="*/ 3898 h 458775"/>
              <a:gd name="connsiteX0" fmla="*/ 933450 w 7293570"/>
              <a:gd name="connsiteY0" fmla="*/ 3898 h 458775"/>
              <a:gd name="connsiteX1" fmla="*/ 2545233 w 7293570"/>
              <a:gd name="connsiteY1" fmla="*/ 273082 h 458775"/>
              <a:gd name="connsiteX2" fmla="*/ 4221633 w 7293570"/>
              <a:gd name="connsiteY2" fmla="*/ 196882 h 458775"/>
              <a:gd name="connsiteX3" fmla="*/ 5974233 w 7293570"/>
              <a:gd name="connsiteY3" fmla="*/ 120682 h 458775"/>
              <a:gd name="connsiteX4" fmla="*/ 7293570 w 7293570"/>
              <a:gd name="connsiteY4" fmla="*/ 99148 h 458775"/>
              <a:gd name="connsiteX5" fmla="*/ 7293570 w 7293570"/>
              <a:gd name="connsiteY5" fmla="*/ 458775 h 458775"/>
              <a:gd name="connsiteX6" fmla="*/ 0 w 7293570"/>
              <a:gd name="connsiteY6" fmla="*/ 458775 h 458775"/>
              <a:gd name="connsiteX7" fmla="*/ 933450 w 7293570"/>
              <a:gd name="connsiteY7" fmla="*/ 3898 h 458775"/>
              <a:gd name="connsiteX0" fmla="*/ 933450 w 7293570"/>
              <a:gd name="connsiteY0" fmla="*/ 2576 h 457453"/>
              <a:gd name="connsiteX1" fmla="*/ 2545233 w 7293570"/>
              <a:gd name="connsiteY1" fmla="*/ 271760 h 457453"/>
              <a:gd name="connsiteX2" fmla="*/ 4221633 w 7293570"/>
              <a:gd name="connsiteY2" fmla="*/ 195560 h 457453"/>
              <a:gd name="connsiteX3" fmla="*/ 5974233 w 7293570"/>
              <a:gd name="connsiteY3" fmla="*/ 119360 h 457453"/>
              <a:gd name="connsiteX4" fmla="*/ 7293570 w 7293570"/>
              <a:gd name="connsiteY4" fmla="*/ 97826 h 457453"/>
              <a:gd name="connsiteX5" fmla="*/ 7293570 w 7293570"/>
              <a:gd name="connsiteY5" fmla="*/ 457453 h 457453"/>
              <a:gd name="connsiteX6" fmla="*/ 0 w 7293570"/>
              <a:gd name="connsiteY6" fmla="*/ 457453 h 457453"/>
              <a:gd name="connsiteX7" fmla="*/ 933450 w 7293570"/>
              <a:gd name="connsiteY7" fmla="*/ 2576 h 457453"/>
              <a:gd name="connsiteX0" fmla="*/ 933450 w 7293570"/>
              <a:gd name="connsiteY0" fmla="*/ 2576 h 457453"/>
              <a:gd name="connsiteX1" fmla="*/ 2545233 w 7293570"/>
              <a:gd name="connsiteY1" fmla="*/ 271760 h 457453"/>
              <a:gd name="connsiteX2" fmla="*/ 4221633 w 7293570"/>
              <a:gd name="connsiteY2" fmla="*/ 195560 h 457453"/>
              <a:gd name="connsiteX3" fmla="*/ 5974233 w 7293570"/>
              <a:gd name="connsiteY3" fmla="*/ 119360 h 457453"/>
              <a:gd name="connsiteX4" fmla="*/ 7293570 w 7293570"/>
              <a:gd name="connsiteY4" fmla="*/ 97826 h 457453"/>
              <a:gd name="connsiteX5" fmla="*/ 7293570 w 7293570"/>
              <a:gd name="connsiteY5" fmla="*/ 457453 h 457453"/>
              <a:gd name="connsiteX6" fmla="*/ 0 w 7293570"/>
              <a:gd name="connsiteY6" fmla="*/ 457453 h 457453"/>
              <a:gd name="connsiteX7" fmla="*/ 933450 w 7293570"/>
              <a:gd name="connsiteY7" fmla="*/ 2576 h 457453"/>
              <a:gd name="connsiteX0" fmla="*/ 933450 w 7293570"/>
              <a:gd name="connsiteY0" fmla="*/ 2576 h 457453"/>
              <a:gd name="connsiteX1" fmla="*/ 2545233 w 7293570"/>
              <a:gd name="connsiteY1" fmla="*/ 271760 h 457453"/>
              <a:gd name="connsiteX2" fmla="*/ 4221633 w 7293570"/>
              <a:gd name="connsiteY2" fmla="*/ 81260 h 457453"/>
              <a:gd name="connsiteX3" fmla="*/ 5974233 w 7293570"/>
              <a:gd name="connsiteY3" fmla="*/ 119360 h 457453"/>
              <a:gd name="connsiteX4" fmla="*/ 7293570 w 7293570"/>
              <a:gd name="connsiteY4" fmla="*/ 97826 h 457453"/>
              <a:gd name="connsiteX5" fmla="*/ 7293570 w 7293570"/>
              <a:gd name="connsiteY5" fmla="*/ 457453 h 457453"/>
              <a:gd name="connsiteX6" fmla="*/ 0 w 7293570"/>
              <a:gd name="connsiteY6" fmla="*/ 457453 h 457453"/>
              <a:gd name="connsiteX7" fmla="*/ 933450 w 7293570"/>
              <a:gd name="connsiteY7" fmla="*/ 2576 h 457453"/>
              <a:gd name="connsiteX0" fmla="*/ 933450 w 7293570"/>
              <a:gd name="connsiteY0" fmla="*/ 2576 h 457453"/>
              <a:gd name="connsiteX1" fmla="*/ 2545233 w 7293570"/>
              <a:gd name="connsiteY1" fmla="*/ 271760 h 457453"/>
              <a:gd name="connsiteX2" fmla="*/ 4221633 w 7293570"/>
              <a:gd name="connsiteY2" fmla="*/ 81260 h 457453"/>
              <a:gd name="connsiteX3" fmla="*/ 5974233 w 7293570"/>
              <a:gd name="connsiteY3" fmla="*/ 119360 h 457453"/>
              <a:gd name="connsiteX4" fmla="*/ 7293570 w 7293570"/>
              <a:gd name="connsiteY4" fmla="*/ 97826 h 457453"/>
              <a:gd name="connsiteX5" fmla="*/ 7293570 w 7293570"/>
              <a:gd name="connsiteY5" fmla="*/ 457453 h 457453"/>
              <a:gd name="connsiteX6" fmla="*/ 0 w 7293570"/>
              <a:gd name="connsiteY6" fmla="*/ 457453 h 457453"/>
              <a:gd name="connsiteX7" fmla="*/ 933450 w 7293570"/>
              <a:gd name="connsiteY7" fmla="*/ 2576 h 457453"/>
              <a:gd name="connsiteX0" fmla="*/ 933450 w 7293570"/>
              <a:gd name="connsiteY0" fmla="*/ 2576 h 457453"/>
              <a:gd name="connsiteX1" fmla="*/ 2545233 w 7293570"/>
              <a:gd name="connsiteY1" fmla="*/ 271760 h 457453"/>
              <a:gd name="connsiteX2" fmla="*/ 4221633 w 7293570"/>
              <a:gd name="connsiteY2" fmla="*/ 81260 h 457453"/>
              <a:gd name="connsiteX3" fmla="*/ 5974233 w 7293570"/>
              <a:gd name="connsiteY3" fmla="*/ 119360 h 457453"/>
              <a:gd name="connsiteX4" fmla="*/ 7293570 w 7293570"/>
              <a:gd name="connsiteY4" fmla="*/ 97826 h 457453"/>
              <a:gd name="connsiteX5" fmla="*/ 7293570 w 7293570"/>
              <a:gd name="connsiteY5" fmla="*/ 457453 h 457453"/>
              <a:gd name="connsiteX6" fmla="*/ 0 w 7293570"/>
              <a:gd name="connsiteY6" fmla="*/ 457453 h 457453"/>
              <a:gd name="connsiteX7" fmla="*/ 933450 w 7293570"/>
              <a:gd name="connsiteY7" fmla="*/ 2576 h 457453"/>
              <a:gd name="connsiteX0" fmla="*/ 933450 w 7293570"/>
              <a:gd name="connsiteY0" fmla="*/ 3562 h 458439"/>
              <a:gd name="connsiteX1" fmla="*/ 2507133 w 7293570"/>
              <a:gd name="connsiteY1" fmla="*/ 120346 h 458439"/>
              <a:gd name="connsiteX2" fmla="*/ 4221633 w 7293570"/>
              <a:gd name="connsiteY2" fmla="*/ 82246 h 458439"/>
              <a:gd name="connsiteX3" fmla="*/ 5974233 w 7293570"/>
              <a:gd name="connsiteY3" fmla="*/ 120346 h 458439"/>
              <a:gd name="connsiteX4" fmla="*/ 7293570 w 7293570"/>
              <a:gd name="connsiteY4" fmla="*/ 98812 h 458439"/>
              <a:gd name="connsiteX5" fmla="*/ 7293570 w 7293570"/>
              <a:gd name="connsiteY5" fmla="*/ 458439 h 458439"/>
              <a:gd name="connsiteX6" fmla="*/ 0 w 7293570"/>
              <a:gd name="connsiteY6" fmla="*/ 458439 h 458439"/>
              <a:gd name="connsiteX7" fmla="*/ 933450 w 7293570"/>
              <a:gd name="connsiteY7" fmla="*/ 3562 h 458439"/>
              <a:gd name="connsiteX0" fmla="*/ 933450 w 7293570"/>
              <a:gd name="connsiteY0" fmla="*/ 2207 h 457084"/>
              <a:gd name="connsiteX1" fmla="*/ 2507133 w 7293570"/>
              <a:gd name="connsiteY1" fmla="*/ 118991 h 457084"/>
              <a:gd name="connsiteX2" fmla="*/ 4221633 w 7293570"/>
              <a:gd name="connsiteY2" fmla="*/ 80891 h 457084"/>
              <a:gd name="connsiteX3" fmla="*/ 5974233 w 7293570"/>
              <a:gd name="connsiteY3" fmla="*/ 118991 h 457084"/>
              <a:gd name="connsiteX4" fmla="*/ 7293570 w 7293570"/>
              <a:gd name="connsiteY4" fmla="*/ 97457 h 457084"/>
              <a:gd name="connsiteX5" fmla="*/ 7293570 w 7293570"/>
              <a:gd name="connsiteY5" fmla="*/ 457084 h 457084"/>
              <a:gd name="connsiteX6" fmla="*/ 0 w 7293570"/>
              <a:gd name="connsiteY6" fmla="*/ 457084 h 457084"/>
              <a:gd name="connsiteX7" fmla="*/ 933450 w 7293570"/>
              <a:gd name="connsiteY7" fmla="*/ 2207 h 457084"/>
              <a:gd name="connsiteX0" fmla="*/ 933450 w 7293570"/>
              <a:gd name="connsiteY0" fmla="*/ 2207 h 457084"/>
              <a:gd name="connsiteX1" fmla="*/ 2507133 w 7293570"/>
              <a:gd name="connsiteY1" fmla="*/ 118991 h 457084"/>
              <a:gd name="connsiteX2" fmla="*/ 4221633 w 7293570"/>
              <a:gd name="connsiteY2" fmla="*/ 80891 h 457084"/>
              <a:gd name="connsiteX3" fmla="*/ 5974233 w 7293570"/>
              <a:gd name="connsiteY3" fmla="*/ 118991 h 457084"/>
              <a:gd name="connsiteX4" fmla="*/ 7293570 w 7293570"/>
              <a:gd name="connsiteY4" fmla="*/ 97457 h 457084"/>
              <a:gd name="connsiteX5" fmla="*/ 7293570 w 7293570"/>
              <a:gd name="connsiteY5" fmla="*/ 457084 h 457084"/>
              <a:gd name="connsiteX6" fmla="*/ 0 w 7293570"/>
              <a:gd name="connsiteY6" fmla="*/ 457084 h 457084"/>
              <a:gd name="connsiteX7" fmla="*/ 933450 w 7293570"/>
              <a:gd name="connsiteY7" fmla="*/ 2207 h 457084"/>
              <a:gd name="connsiteX0" fmla="*/ 933450 w 7293570"/>
              <a:gd name="connsiteY0" fmla="*/ 2207 h 457084"/>
              <a:gd name="connsiteX1" fmla="*/ 2507133 w 7293570"/>
              <a:gd name="connsiteY1" fmla="*/ 118991 h 457084"/>
              <a:gd name="connsiteX2" fmla="*/ 4012083 w 7293570"/>
              <a:gd name="connsiteY2" fmla="*/ 328541 h 457084"/>
              <a:gd name="connsiteX3" fmla="*/ 5974233 w 7293570"/>
              <a:gd name="connsiteY3" fmla="*/ 118991 h 457084"/>
              <a:gd name="connsiteX4" fmla="*/ 7293570 w 7293570"/>
              <a:gd name="connsiteY4" fmla="*/ 97457 h 457084"/>
              <a:gd name="connsiteX5" fmla="*/ 7293570 w 7293570"/>
              <a:gd name="connsiteY5" fmla="*/ 457084 h 457084"/>
              <a:gd name="connsiteX6" fmla="*/ 0 w 7293570"/>
              <a:gd name="connsiteY6" fmla="*/ 457084 h 457084"/>
              <a:gd name="connsiteX7" fmla="*/ 933450 w 7293570"/>
              <a:gd name="connsiteY7" fmla="*/ 2207 h 457084"/>
              <a:gd name="connsiteX0" fmla="*/ 933450 w 7293570"/>
              <a:gd name="connsiteY0" fmla="*/ 2207 h 457084"/>
              <a:gd name="connsiteX1" fmla="*/ 2507133 w 7293570"/>
              <a:gd name="connsiteY1" fmla="*/ 118991 h 457084"/>
              <a:gd name="connsiteX2" fmla="*/ 3973983 w 7293570"/>
              <a:gd name="connsiteY2" fmla="*/ 233291 h 457084"/>
              <a:gd name="connsiteX3" fmla="*/ 5974233 w 7293570"/>
              <a:gd name="connsiteY3" fmla="*/ 118991 h 457084"/>
              <a:gd name="connsiteX4" fmla="*/ 7293570 w 7293570"/>
              <a:gd name="connsiteY4" fmla="*/ 97457 h 457084"/>
              <a:gd name="connsiteX5" fmla="*/ 7293570 w 7293570"/>
              <a:gd name="connsiteY5" fmla="*/ 457084 h 457084"/>
              <a:gd name="connsiteX6" fmla="*/ 0 w 7293570"/>
              <a:gd name="connsiteY6" fmla="*/ 457084 h 457084"/>
              <a:gd name="connsiteX7" fmla="*/ 933450 w 7293570"/>
              <a:gd name="connsiteY7" fmla="*/ 2207 h 457084"/>
              <a:gd name="connsiteX0" fmla="*/ 933450 w 7293570"/>
              <a:gd name="connsiteY0" fmla="*/ 2207 h 457084"/>
              <a:gd name="connsiteX1" fmla="*/ 2507133 w 7293570"/>
              <a:gd name="connsiteY1" fmla="*/ 118991 h 457084"/>
              <a:gd name="connsiteX2" fmla="*/ 3973983 w 7293570"/>
              <a:gd name="connsiteY2" fmla="*/ 233291 h 457084"/>
              <a:gd name="connsiteX3" fmla="*/ 5974233 w 7293570"/>
              <a:gd name="connsiteY3" fmla="*/ 118991 h 457084"/>
              <a:gd name="connsiteX4" fmla="*/ 7293570 w 7293570"/>
              <a:gd name="connsiteY4" fmla="*/ 97457 h 457084"/>
              <a:gd name="connsiteX5" fmla="*/ 7293570 w 7293570"/>
              <a:gd name="connsiteY5" fmla="*/ 457084 h 457084"/>
              <a:gd name="connsiteX6" fmla="*/ 0 w 7293570"/>
              <a:gd name="connsiteY6" fmla="*/ 457084 h 457084"/>
              <a:gd name="connsiteX7" fmla="*/ 933450 w 7293570"/>
              <a:gd name="connsiteY7" fmla="*/ 2207 h 457084"/>
              <a:gd name="connsiteX0" fmla="*/ 933450 w 7293570"/>
              <a:gd name="connsiteY0" fmla="*/ 113450 h 568327"/>
              <a:gd name="connsiteX1" fmla="*/ 2507133 w 7293570"/>
              <a:gd name="connsiteY1" fmla="*/ 230234 h 568327"/>
              <a:gd name="connsiteX2" fmla="*/ 3973983 w 7293570"/>
              <a:gd name="connsiteY2" fmla="*/ 344534 h 568327"/>
              <a:gd name="connsiteX3" fmla="*/ 5974233 w 7293570"/>
              <a:gd name="connsiteY3" fmla="*/ 230234 h 568327"/>
              <a:gd name="connsiteX4" fmla="*/ 7293570 w 7293570"/>
              <a:gd name="connsiteY4" fmla="*/ 208700 h 568327"/>
              <a:gd name="connsiteX5" fmla="*/ 7293570 w 7293570"/>
              <a:gd name="connsiteY5" fmla="*/ 568327 h 568327"/>
              <a:gd name="connsiteX6" fmla="*/ 0 w 7293570"/>
              <a:gd name="connsiteY6" fmla="*/ 568327 h 568327"/>
              <a:gd name="connsiteX7" fmla="*/ 933450 w 7293570"/>
              <a:gd name="connsiteY7" fmla="*/ 113450 h 568327"/>
              <a:gd name="connsiteX0" fmla="*/ 933450 w 7293570"/>
              <a:gd name="connsiteY0" fmla="*/ 77698 h 532575"/>
              <a:gd name="connsiteX1" fmla="*/ 2507133 w 7293570"/>
              <a:gd name="connsiteY1" fmla="*/ 194482 h 532575"/>
              <a:gd name="connsiteX2" fmla="*/ 3973983 w 7293570"/>
              <a:gd name="connsiteY2" fmla="*/ 308782 h 532575"/>
              <a:gd name="connsiteX3" fmla="*/ 5974233 w 7293570"/>
              <a:gd name="connsiteY3" fmla="*/ 327832 h 532575"/>
              <a:gd name="connsiteX4" fmla="*/ 7293570 w 7293570"/>
              <a:gd name="connsiteY4" fmla="*/ 172948 h 532575"/>
              <a:gd name="connsiteX5" fmla="*/ 7293570 w 7293570"/>
              <a:gd name="connsiteY5" fmla="*/ 532575 h 532575"/>
              <a:gd name="connsiteX6" fmla="*/ 0 w 7293570"/>
              <a:gd name="connsiteY6" fmla="*/ 532575 h 532575"/>
              <a:gd name="connsiteX7" fmla="*/ 933450 w 7293570"/>
              <a:gd name="connsiteY7" fmla="*/ 77698 h 532575"/>
              <a:gd name="connsiteX0" fmla="*/ 933450 w 7293570"/>
              <a:gd name="connsiteY0" fmla="*/ 77698 h 532575"/>
              <a:gd name="connsiteX1" fmla="*/ 2507133 w 7293570"/>
              <a:gd name="connsiteY1" fmla="*/ 194482 h 532575"/>
              <a:gd name="connsiteX2" fmla="*/ 3973983 w 7293570"/>
              <a:gd name="connsiteY2" fmla="*/ 308782 h 532575"/>
              <a:gd name="connsiteX3" fmla="*/ 5974233 w 7293570"/>
              <a:gd name="connsiteY3" fmla="*/ 327832 h 532575"/>
              <a:gd name="connsiteX4" fmla="*/ 7293570 w 7293570"/>
              <a:gd name="connsiteY4" fmla="*/ 172948 h 532575"/>
              <a:gd name="connsiteX5" fmla="*/ 7293570 w 7293570"/>
              <a:gd name="connsiteY5" fmla="*/ 532575 h 532575"/>
              <a:gd name="connsiteX6" fmla="*/ 0 w 7293570"/>
              <a:gd name="connsiteY6" fmla="*/ 532575 h 532575"/>
              <a:gd name="connsiteX7" fmla="*/ 933450 w 7293570"/>
              <a:gd name="connsiteY7" fmla="*/ 77698 h 532575"/>
              <a:gd name="connsiteX0" fmla="*/ 933450 w 7293570"/>
              <a:gd name="connsiteY0" fmla="*/ 2207 h 457084"/>
              <a:gd name="connsiteX1" fmla="*/ 2507133 w 7293570"/>
              <a:gd name="connsiteY1" fmla="*/ 118991 h 457084"/>
              <a:gd name="connsiteX2" fmla="*/ 3973983 w 7293570"/>
              <a:gd name="connsiteY2" fmla="*/ 233291 h 457084"/>
              <a:gd name="connsiteX3" fmla="*/ 5974233 w 7293570"/>
              <a:gd name="connsiteY3" fmla="*/ 252341 h 457084"/>
              <a:gd name="connsiteX4" fmla="*/ 7293570 w 7293570"/>
              <a:gd name="connsiteY4" fmla="*/ 97457 h 457084"/>
              <a:gd name="connsiteX5" fmla="*/ 7293570 w 7293570"/>
              <a:gd name="connsiteY5" fmla="*/ 457084 h 457084"/>
              <a:gd name="connsiteX6" fmla="*/ 0 w 7293570"/>
              <a:gd name="connsiteY6" fmla="*/ 457084 h 457084"/>
              <a:gd name="connsiteX7" fmla="*/ 933450 w 7293570"/>
              <a:gd name="connsiteY7" fmla="*/ 2207 h 457084"/>
              <a:gd name="connsiteX0" fmla="*/ 933450 w 7293570"/>
              <a:gd name="connsiteY0" fmla="*/ 2207 h 457084"/>
              <a:gd name="connsiteX1" fmla="*/ 2507133 w 7293570"/>
              <a:gd name="connsiteY1" fmla="*/ 118991 h 457084"/>
              <a:gd name="connsiteX2" fmla="*/ 3973983 w 7293570"/>
              <a:gd name="connsiteY2" fmla="*/ 233291 h 457084"/>
              <a:gd name="connsiteX3" fmla="*/ 5974233 w 7293570"/>
              <a:gd name="connsiteY3" fmla="*/ 252341 h 457084"/>
              <a:gd name="connsiteX4" fmla="*/ 7293570 w 7293570"/>
              <a:gd name="connsiteY4" fmla="*/ 97457 h 457084"/>
              <a:gd name="connsiteX5" fmla="*/ 7293570 w 7293570"/>
              <a:gd name="connsiteY5" fmla="*/ 457084 h 457084"/>
              <a:gd name="connsiteX6" fmla="*/ 0 w 7293570"/>
              <a:gd name="connsiteY6" fmla="*/ 457084 h 457084"/>
              <a:gd name="connsiteX7" fmla="*/ 933450 w 7293570"/>
              <a:gd name="connsiteY7" fmla="*/ 2207 h 457084"/>
              <a:gd name="connsiteX0" fmla="*/ 933450 w 7293570"/>
              <a:gd name="connsiteY0" fmla="*/ 152400 h 607277"/>
              <a:gd name="connsiteX1" fmla="*/ 2507133 w 7293570"/>
              <a:gd name="connsiteY1" fmla="*/ 269184 h 607277"/>
              <a:gd name="connsiteX2" fmla="*/ 3973983 w 7293570"/>
              <a:gd name="connsiteY2" fmla="*/ 383484 h 607277"/>
              <a:gd name="connsiteX3" fmla="*/ 5974233 w 7293570"/>
              <a:gd name="connsiteY3" fmla="*/ 402534 h 607277"/>
              <a:gd name="connsiteX4" fmla="*/ 6798270 w 7293570"/>
              <a:gd name="connsiteY4" fmla="*/ 0 h 607277"/>
              <a:gd name="connsiteX5" fmla="*/ 7293570 w 7293570"/>
              <a:gd name="connsiteY5" fmla="*/ 607277 h 607277"/>
              <a:gd name="connsiteX6" fmla="*/ 0 w 7293570"/>
              <a:gd name="connsiteY6" fmla="*/ 607277 h 607277"/>
              <a:gd name="connsiteX7" fmla="*/ 933450 w 7293570"/>
              <a:gd name="connsiteY7" fmla="*/ 152400 h 607277"/>
              <a:gd name="connsiteX0" fmla="*/ 933450 w 7293570"/>
              <a:gd name="connsiteY0" fmla="*/ 152400 h 607277"/>
              <a:gd name="connsiteX1" fmla="*/ 2507133 w 7293570"/>
              <a:gd name="connsiteY1" fmla="*/ 269184 h 607277"/>
              <a:gd name="connsiteX2" fmla="*/ 3973983 w 7293570"/>
              <a:gd name="connsiteY2" fmla="*/ 383484 h 607277"/>
              <a:gd name="connsiteX3" fmla="*/ 5707533 w 7293570"/>
              <a:gd name="connsiteY3" fmla="*/ 383484 h 607277"/>
              <a:gd name="connsiteX4" fmla="*/ 6798270 w 7293570"/>
              <a:gd name="connsiteY4" fmla="*/ 0 h 607277"/>
              <a:gd name="connsiteX5" fmla="*/ 7293570 w 7293570"/>
              <a:gd name="connsiteY5" fmla="*/ 607277 h 607277"/>
              <a:gd name="connsiteX6" fmla="*/ 0 w 7293570"/>
              <a:gd name="connsiteY6" fmla="*/ 607277 h 607277"/>
              <a:gd name="connsiteX7" fmla="*/ 933450 w 7293570"/>
              <a:gd name="connsiteY7" fmla="*/ 152400 h 607277"/>
              <a:gd name="connsiteX0" fmla="*/ 933450 w 7293570"/>
              <a:gd name="connsiteY0" fmla="*/ 152400 h 607277"/>
              <a:gd name="connsiteX1" fmla="*/ 2640483 w 7293570"/>
              <a:gd name="connsiteY1" fmla="*/ 97734 h 607277"/>
              <a:gd name="connsiteX2" fmla="*/ 3973983 w 7293570"/>
              <a:gd name="connsiteY2" fmla="*/ 383484 h 607277"/>
              <a:gd name="connsiteX3" fmla="*/ 5707533 w 7293570"/>
              <a:gd name="connsiteY3" fmla="*/ 383484 h 607277"/>
              <a:gd name="connsiteX4" fmla="*/ 6798270 w 7293570"/>
              <a:gd name="connsiteY4" fmla="*/ 0 h 607277"/>
              <a:gd name="connsiteX5" fmla="*/ 7293570 w 7293570"/>
              <a:gd name="connsiteY5" fmla="*/ 607277 h 607277"/>
              <a:gd name="connsiteX6" fmla="*/ 0 w 7293570"/>
              <a:gd name="connsiteY6" fmla="*/ 607277 h 607277"/>
              <a:gd name="connsiteX7" fmla="*/ 933450 w 7293570"/>
              <a:gd name="connsiteY7" fmla="*/ 152400 h 607277"/>
              <a:gd name="connsiteX0" fmla="*/ 933450 w 7293570"/>
              <a:gd name="connsiteY0" fmla="*/ 152400 h 607277"/>
              <a:gd name="connsiteX1" fmla="*/ 2640483 w 7293570"/>
              <a:gd name="connsiteY1" fmla="*/ 97734 h 607277"/>
              <a:gd name="connsiteX2" fmla="*/ 3973983 w 7293570"/>
              <a:gd name="connsiteY2" fmla="*/ 383484 h 607277"/>
              <a:gd name="connsiteX3" fmla="*/ 5707533 w 7293570"/>
              <a:gd name="connsiteY3" fmla="*/ 383484 h 607277"/>
              <a:gd name="connsiteX4" fmla="*/ 6798270 w 7293570"/>
              <a:gd name="connsiteY4" fmla="*/ 0 h 607277"/>
              <a:gd name="connsiteX5" fmla="*/ 7293570 w 7293570"/>
              <a:gd name="connsiteY5" fmla="*/ 607277 h 607277"/>
              <a:gd name="connsiteX6" fmla="*/ 0 w 7293570"/>
              <a:gd name="connsiteY6" fmla="*/ 607277 h 607277"/>
              <a:gd name="connsiteX7" fmla="*/ 933450 w 7293570"/>
              <a:gd name="connsiteY7" fmla="*/ 152400 h 607277"/>
              <a:gd name="connsiteX0" fmla="*/ 933450 w 7293570"/>
              <a:gd name="connsiteY0" fmla="*/ 152400 h 607277"/>
              <a:gd name="connsiteX1" fmla="*/ 2640483 w 7293570"/>
              <a:gd name="connsiteY1" fmla="*/ 97734 h 607277"/>
              <a:gd name="connsiteX2" fmla="*/ 3973983 w 7293570"/>
              <a:gd name="connsiteY2" fmla="*/ 383484 h 607277"/>
              <a:gd name="connsiteX3" fmla="*/ 5707533 w 7293570"/>
              <a:gd name="connsiteY3" fmla="*/ 383484 h 607277"/>
              <a:gd name="connsiteX4" fmla="*/ 6798270 w 7293570"/>
              <a:gd name="connsiteY4" fmla="*/ 0 h 607277"/>
              <a:gd name="connsiteX5" fmla="*/ 7293570 w 7293570"/>
              <a:gd name="connsiteY5" fmla="*/ 607277 h 607277"/>
              <a:gd name="connsiteX6" fmla="*/ 0 w 7293570"/>
              <a:gd name="connsiteY6" fmla="*/ 607277 h 607277"/>
              <a:gd name="connsiteX7" fmla="*/ 933450 w 7293570"/>
              <a:gd name="connsiteY7" fmla="*/ 152400 h 607277"/>
              <a:gd name="connsiteX0" fmla="*/ 933450 w 7293570"/>
              <a:gd name="connsiteY0" fmla="*/ 152400 h 607277"/>
              <a:gd name="connsiteX1" fmla="*/ 2640483 w 7293570"/>
              <a:gd name="connsiteY1" fmla="*/ 97734 h 607277"/>
              <a:gd name="connsiteX2" fmla="*/ 3973983 w 7293570"/>
              <a:gd name="connsiteY2" fmla="*/ 383484 h 607277"/>
              <a:gd name="connsiteX3" fmla="*/ 5707533 w 7293570"/>
              <a:gd name="connsiteY3" fmla="*/ 383484 h 607277"/>
              <a:gd name="connsiteX4" fmla="*/ 6798270 w 7293570"/>
              <a:gd name="connsiteY4" fmla="*/ 0 h 607277"/>
              <a:gd name="connsiteX5" fmla="*/ 7293570 w 7293570"/>
              <a:gd name="connsiteY5" fmla="*/ 607277 h 607277"/>
              <a:gd name="connsiteX6" fmla="*/ 0 w 7293570"/>
              <a:gd name="connsiteY6" fmla="*/ 607277 h 607277"/>
              <a:gd name="connsiteX7" fmla="*/ 933450 w 7293570"/>
              <a:gd name="connsiteY7" fmla="*/ 152400 h 607277"/>
              <a:gd name="connsiteX0" fmla="*/ 933450 w 7293570"/>
              <a:gd name="connsiteY0" fmla="*/ 152400 h 607277"/>
              <a:gd name="connsiteX1" fmla="*/ 2640483 w 7293570"/>
              <a:gd name="connsiteY1" fmla="*/ 97734 h 607277"/>
              <a:gd name="connsiteX2" fmla="*/ 3973983 w 7293570"/>
              <a:gd name="connsiteY2" fmla="*/ 383484 h 607277"/>
              <a:gd name="connsiteX3" fmla="*/ 5707533 w 7293570"/>
              <a:gd name="connsiteY3" fmla="*/ 383484 h 607277"/>
              <a:gd name="connsiteX4" fmla="*/ 6798270 w 7293570"/>
              <a:gd name="connsiteY4" fmla="*/ 0 h 607277"/>
              <a:gd name="connsiteX5" fmla="*/ 7293570 w 7293570"/>
              <a:gd name="connsiteY5" fmla="*/ 607277 h 607277"/>
              <a:gd name="connsiteX6" fmla="*/ 0 w 7293570"/>
              <a:gd name="connsiteY6" fmla="*/ 607277 h 607277"/>
              <a:gd name="connsiteX7" fmla="*/ 933450 w 7293570"/>
              <a:gd name="connsiteY7" fmla="*/ 152400 h 607277"/>
              <a:gd name="connsiteX0" fmla="*/ 933450 w 7293570"/>
              <a:gd name="connsiteY0" fmla="*/ 152400 h 607277"/>
              <a:gd name="connsiteX1" fmla="*/ 2640483 w 7293570"/>
              <a:gd name="connsiteY1" fmla="*/ 97734 h 607277"/>
              <a:gd name="connsiteX2" fmla="*/ 3973983 w 7293570"/>
              <a:gd name="connsiteY2" fmla="*/ 383484 h 607277"/>
              <a:gd name="connsiteX3" fmla="*/ 5707533 w 7293570"/>
              <a:gd name="connsiteY3" fmla="*/ 383484 h 607277"/>
              <a:gd name="connsiteX4" fmla="*/ 6798270 w 7293570"/>
              <a:gd name="connsiteY4" fmla="*/ 0 h 607277"/>
              <a:gd name="connsiteX5" fmla="*/ 7293570 w 7293570"/>
              <a:gd name="connsiteY5" fmla="*/ 607277 h 607277"/>
              <a:gd name="connsiteX6" fmla="*/ 0 w 7293570"/>
              <a:gd name="connsiteY6" fmla="*/ 607277 h 607277"/>
              <a:gd name="connsiteX7" fmla="*/ 933450 w 7293570"/>
              <a:gd name="connsiteY7" fmla="*/ 152400 h 607277"/>
              <a:gd name="connsiteX0" fmla="*/ 933450 w 7293570"/>
              <a:gd name="connsiteY0" fmla="*/ 152400 h 607277"/>
              <a:gd name="connsiteX1" fmla="*/ 2640483 w 7293570"/>
              <a:gd name="connsiteY1" fmla="*/ 97734 h 607277"/>
              <a:gd name="connsiteX2" fmla="*/ 3973983 w 7293570"/>
              <a:gd name="connsiteY2" fmla="*/ 383484 h 607277"/>
              <a:gd name="connsiteX3" fmla="*/ 5707533 w 7293570"/>
              <a:gd name="connsiteY3" fmla="*/ 383484 h 607277"/>
              <a:gd name="connsiteX4" fmla="*/ 6798270 w 7293570"/>
              <a:gd name="connsiteY4" fmla="*/ 0 h 607277"/>
              <a:gd name="connsiteX5" fmla="*/ 7293570 w 7293570"/>
              <a:gd name="connsiteY5" fmla="*/ 607277 h 607277"/>
              <a:gd name="connsiteX6" fmla="*/ 0 w 7293570"/>
              <a:gd name="connsiteY6" fmla="*/ 607277 h 607277"/>
              <a:gd name="connsiteX7" fmla="*/ 933450 w 7293570"/>
              <a:gd name="connsiteY7" fmla="*/ 152400 h 607277"/>
              <a:gd name="connsiteX0" fmla="*/ 933450 w 7293570"/>
              <a:gd name="connsiteY0" fmla="*/ 175675 h 630552"/>
              <a:gd name="connsiteX1" fmla="*/ 2640483 w 7293570"/>
              <a:gd name="connsiteY1" fmla="*/ 121009 h 630552"/>
              <a:gd name="connsiteX2" fmla="*/ 3973983 w 7293570"/>
              <a:gd name="connsiteY2" fmla="*/ 406759 h 630552"/>
              <a:gd name="connsiteX3" fmla="*/ 5707533 w 7293570"/>
              <a:gd name="connsiteY3" fmla="*/ 406759 h 630552"/>
              <a:gd name="connsiteX4" fmla="*/ 6798270 w 7293570"/>
              <a:gd name="connsiteY4" fmla="*/ 23275 h 630552"/>
              <a:gd name="connsiteX5" fmla="*/ 7293570 w 7293570"/>
              <a:gd name="connsiteY5" fmla="*/ 630552 h 630552"/>
              <a:gd name="connsiteX6" fmla="*/ 0 w 7293570"/>
              <a:gd name="connsiteY6" fmla="*/ 630552 h 630552"/>
              <a:gd name="connsiteX7" fmla="*/ 933450 w 7293570"/>
              <a:gd name="connsiteY7" fmla="*/ 175675 h 630552"/>
              <a:gd name="connsiteX0" fmla="*/ 933450 w 7293570"/>
              <a:gd name="connsiteY0" fmla="*/ 156705 h 611582"/>
              <a:gd name="connsiteX1" fmla="*/ 2640483 w 7293570"/>
              <a:gd name="connsiteY1" fmla="*/ 102039 h 611582"/>
              <a:gd name="connsiteX2" fmla="*/ 3973983 w 7293570"/>
              <a:gd name="connsiteY2" fmla="*/ 387789 h 611582"/>
              <a:gd name="connsiteX3" fmla="*/ 5707533 w 7293570"/>
              <a:gd name="connsiteY3" fmla="*/ 387789 h 611582"/>
              <a:gd name="connsiteX4" fmla="*/ 6798270 w 7293570"/>
              <a:gd name="connsiteY4" fmla="*/ 4305 h 611582"/>
              <a:gd name="connsiteX5" fmla="*/ 7293570 w 7293570"/>
              <a:gd name="connsiteY5" fmla="*/ 611582 h 611582"/>
              <a:gd name="connsiteX6" fmla="*/ 0 w 7293570"/>
              <a:gd name="connsiteY6" fmla="*/ 611582 h 611582"/>
              <a:gd name="connsiteX7" fmla="*/ 933450 w 7293570"/>
              <a:gd name="connsiteY7" fmla="*/ 156705 h 611582"/>
              <a:gd name="connsiteX0" fmla="*/ 933450 w 7293570"/>
              <a:gd name="connsiteY0" fmla="*/ 156705 h 611582"/>
              <a:gd name="connsiteX1" fmla="*/ 2640483 w 7293570"/>
              <a:gd name="connsiteY1" fmla="*/ 102039 h 611582"/>
              <a:gd name="connsiteX2" fmla="*/ 3973983 w 7293570"/>
              <a:gd name="connsiteY2" fmla="*/ 387789 h 611582"/>
              <a:gd name="connsiteX3" fmla="*/ 5707533 w 7293570"/>
              <a:gd name="connsiteY3" fmla="*/ 387789 h 611582"/>
              <a:gd name="connsiteX4" fmla="*/ 6798270 w 7293570"/>
              <a:gd name="connsiteY4" fmla="*/ 4305 h 611582"/>
              <a:gd name="connsiteX5" fmla="*/ 7293570 w 7293570"/>
              <a:gd name="connsiteY5" fmla="*/ 611582 h 611582"/>
              <a:gd name="connsiteX6" fmla="*/ 0 w 7293570"/>
              <a:gd name="connsiteY6" fmla="*/ 611582 h 611582"/>
              <a:gd name="connsiteX7" fmla="*/ 933450 w 7293570"/>
              <a:gd name="connsiteY7" fmla="*/ 156705 h 611582"/>
              <a:gd name="connsiteX0" fmla="*/ 933450 w 7293570"/>
              <a:gd name="connsiteY0" fmla="*/ 156705 h 611582"/>
              <a:gd name="connsiteX1" fmla="*/ 2640483 w 7293570"/>
              <a:gd name="connsiteY1" fmla="*/ 102039 h 611582"/>
              <a:gd name="connsiteX2" fmla="*/ 3973983 w 7293570"/>
              <a:gd name="connsiteY2" fmla="*/ 387789 h 611582"/>
              <a:gd name="connsiteX3" fmla="*/ 5707533 w 7293570"/>
              <a:gd name="connsiteY3" fmla="*/ 387789 h 611582"/>
              <a:gd name="connsiteX4" fmla="*/ 6798270 w 7293570"/>
              <a:gd name="connsiteY4" fmla="*/ 4305 h 611582"/>
              <a:gd name="connsiteX5" fmla="*/ 7293570 w 7293570"/>
              <a:gd name="connsiteY5" fmla="*/ 611582 h 611582"/>
              <a:gd name="connsiteX6" fmla="*/ 0 w 7293570"/>
              <a:gd name="connsiteY6" fmla="*/ 611582 h 611582"/>
              <a:gd name="connsiteX7" fmla="*/ 933450 w 7293570"/>
              <a:gd name="connsiteY7" fmla="*/ 156705 h 611582"/>
              <a:gd name="connsiteX0" fmla="*/ 933450 w 7293570"/>
              <a:gd name="connsiteY0" fmla="*/ 137915 h 592792"/>
              <a:gd name="connsiteX1" fmla="*/ 2640483 w 7293570"/>
              <a:gd name="connsiteY1" fmla="*/ 83249 h 592792"/>
              <a:gd name="connsiteX2" fmla="*/ 3973983 w 7293570"/>
              <a:gd name="connsiteY2" fmla="*/ 368999 h 592792"/>
              <a:gd name="connsiteX3" fmla="*/ 5707533 w 7293570"/>
              <a:gd name="connsiteY3" fmla="*/ 368999 h 592792"/>
              <a:gd name="connsiteX4" fmla="*/ 6626820 w 7293570"/>
              <a:gd name="connsiteY4" fmla="*/ 4565 h 592792"/>
              <a:gd name="connsiteX5" fmla="*/ 7293570 w 7293570"/>
              <a:gd name="connsiteY5" fmla="*/ 592792 h 592792"/>
              <a:gd name="connsiteX6" fmla="*/ 0 w 7293570"/>
              <a:gd name="connsiteY6" fmla="*/ 592792 h 592792"/>
              <a:gd name="connsiteX7" fmla="*/ 933450 w 7293570"/>
              <a:gd name="connsiteY7" fmla="*/ 137915 h 592792"/>
              <a:gd name="connsiteX0" fmla="*/ 933450 w 7293570"/>
              <a:gd name="connsiteY0" fmla="*/ 137915 h 592792"/>
              <a:gd name="connsiteX1" fmla="*/ 2640483 w 7293570"/>
              <a:gd name="connsiteY1" fmla="*/ 83249 h 592792"/>
              <a:gd name="connsiteX2" fmla="*/ 3973983 w 7293570"/>
              <a:gd name="connsiteY2" fmla="*/ 368999 h 592792"/>
              <a:gd name="connsiteX3" fmla="*/ 5707533 w 7293570"/>
              <a:gd name="connsiteY3" fmla="*/ 368999 h 592792"/>
              <a:gd name="connsiteX4" fmla="*/ 6626820 w 7293570"/>
              <a:gd name="connsiteY4" fmla="*/ 4565 h 592792"/>
              <a:gd name="connsiteX5" fmla="*/ 7293570 w 7293570"/>
              <a:gd name="connsiteY5" fmla="*/ 592792 h 592792"/>
              <a:gd name="connsiteX6" fmla="*/ 0 w 7293570"/>
              <a:gd name="connsiteY6" fmla="*/ 592792 h 592792"/>
              <a:gd name="connsiteX7" fmla="*/ 933450 w 7293570"/>
              <a:gd name="connsiteY7" fmla="*/ 137915 h 592792"/>
              <a:gd name="connsiteX0" fmla="*/ 933450 w 7293570"/>
              <a:gd name="connsiteY0" fmla="*/ 134970 h 589847"/>
              <a:gd name="connsiteX1" fmla="*/ 2640483 w 7293570"/>
              <a:gd name="connsiteY1" fmla="*/ 80304 h 589847"/>
              <a:gd name="connsiteX2" fmla="*/ 3973983 w 7293570"/>
              <a:gd name="connsiteY2" fmla="*/ 366054 h 589847"/>
              <a:gd name="connsiteX3" fmla="*/ 5707533 w 7293570"/>
              <a:gd name="connsiteY3" fmla="*/ 366054 h 589847"/>
              <a:gd name="connsiteX4" fmla="*/ 6626820 w 7293570"/>
              <a:gd name="connsiteY4" fmla="*/ 1620 h 589847"/>
              <a:gd name="connsiteX5" fmla="*/ 7293570 w 7293570"/>
              <a:gd name="connsiteY5" fmla="*/ 589847 h 589847"/>
              <a:gd name="connsiteX6" fmla="*/ 0 w 7293570"/>
              <a:gd name="connsiteY6" fmla="*/ 589847 h 589847"/>
              <a:gd name="connsiteX7" fmla="*/ 933450 w 7293570"/>
              <a:gd name="connsiteY7" fmla="*/ 134970 h 589847"/>
              <a:gd name="connsiteX0" fmla="*/ 933450 w 7293570"/>
              <a:gd name="connsiteY0" fmla="*/ 134970 h 589847"/>
              <a:gd name="connsiteX1" fmla="*/ 2640483 w 7293570"/>
              <a:gd name="connsiteY1" fmla="*/ 80304 h 589847"/>
              <a:gd name="connsiteX2" fmla="*/ 3973983 w 7293570"/>
              <a:gd name="connsiteY2" fmla="*/ 366054 h 589847"/>
              <a:gd name="connsiteX3" fmla="*/ 5707533 w 7293570"/>
              <a:gd name="connsiteY3" fmla="*/ 366054 h 589847"/>
              <a:gd name="connsiteX4" fmla="*/ 6474420 w 7293570"/>
              <a:gd name="connsiteY4" fmla="*/ 1620 h 589847"/>
              <a:gd name="connsiteX5" fmla="*/ 7293570 w 7293570"/>
              <a:gd name="connsiteY5" fmla="*/ 589847 h 589847"/>
              <a:gd name="connsiteX6" fmla="*/ 0 w 7293570"/>
              <a:gd name="connsiteY6" fmla="*/ 589847 h 589847"/>
              <a:gd name="connsiteX7" fmla="*/ 933450 w 7293570"/>
              <a:gd name="connsiteY7" fmla="*/ 134970 h 589847"/>
              <a:gd name="connsiteX0" fmla="*/ 933450 w 7293570"/>
              <a:gd name="connsiteY0" fmla="*/ 133350 h 588227"/>
              <a:gd name="connsiteX1" fmla="*/ 2640483 w 7293570"/>
              <a:gd name="connsiteY1" fmla="*/ 78684 h 588227"/>
              <a:gd name="connsiteX2" fmla="*/ 3973983 w 7293570"/>
              <a:gd name="connsiteY2" fmla="*/ 364434 h 588227"/>
              <a:gd name="connsiteX3" fmla="*/ 5707533 w 7293570"/>
              <a:gd name="connsiteY3" fmla="*/ 364434 h 588227"/>
              <a:gd name="connsiteX4" fmla="*/ 6474420 w 7293570"/>
              <a:gd name="connsiteY4" fmla="*/ 0 h 588227"/>
              <a:gd name="connsiteX5" fmla="*/ 7293570 w 7293570"/>
              <a:gd name="connsiteY5" fmla="*/ 588227 h 588227"/>
              <a:gd name="connsiteX6" fmla="*/ 0 w 7293570"/>
              <a:gd name="connsiteY6" fmla="*/ 588227 h 588227"/>
              <a:gd name="connsiteX7" fmla="*/ 933450 w 7293570"/>
              <a:gd name="connsiteY7" fmla="*/ 133350 h 588227"/>
              <a:gd name="connsiteX0" fmla="*/ 933450 w 7293570"/>
              <a:gd name="connsiteY0" fmla="*/ 133350 h 588227"/>
              <a:gd name="connsiteX1" fmla="*/ 2640483 w 7293570"/>
              <a:gd name="connsiteY1" fmla="*/ 78684 h 588227"/>
              <a:gd name="connsiteX2" fmla="*/ 3973983 w 7293570"/>
              <a:gd name="connsiteY2" fmla="*/ 364434 h 588227"/>
              <a:gd name="connsiteX3" fmla="*/ 5707533 w 7293570"/>
              <a:gd name="connsiteY3" fmla="*/ 364434 h 588227"/>
              <a:gd name="connsiteX4" fmla="*/ 6474420 w 7293570"/>
              <a:gd name="connsiteY4" fmla="*/ 0 h 588227"/>
              <a:gd name="connsiteX5" fmla="*/ 7293570 w 7293570"/>
              <a:gd name="connsiteY5" fmla="*/ 588227 h 588227"/>
              <a:gd name="connsiteX6" fmla="*/ 0 w 7293570"/>
              <a:gd name="connsiteY6" fmla="*/ 588227 h 588227"/>
              <a:gd name="connsiteX7" fmla="*/ 933450 w 7293570"/>
              <a:gd name="connsiteY7" fmla="*/ 133350 h 588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293570" h="588227">
                <a:moveTo>
                  <a:pt x="933450" y="133350"/>
                </a:moveTo>
                <a:cubicBezTo>
                  <a:pt x="1889811" y="413578"/>
                  <a:pt x="2103222" y="141356"/>
                  <a:pt x="2640483" y="78684"/>
                </a:cubicBezTo>
                <a:cubicBezTo>
                  <a:pt x="3313583" y="148534"/>
                  <a:pt x="3281833" y="446984"/>
                  <a:pt x="3973983" y="364434"/>
                </a:cubicBezTo>
                <a:cubicBezTo>
                  <a:pt x="4945533" y="-111816"/>
                  <a:pt x="5040783" y="402534"/>
                  <a:pt x="5707533" y="364434"/>
                </a:cubicBezTo>
                <a:cubicBezTo>
                  <a:pt x="6071112" y="236606"/>
                  <a:pt x="6034641" y="89728"/>
                  <a:pt x="6474420" y="0"/>
                </a:cubicBezTo>
                <a:cubicBezTo>
                  <a:pt x="6849070" y="11926"/>
                  <a:pt x="6823670" y="442951"/>
                  <a:pt x="7293570" y="588227"/>
                </a:cubicBezTo>
                <a:lnTo>
                  <a:pt x="0" y="588227"/>
                </a:lnTo>
                <a:cubicBezTo>
                  <a:pt x="311150" y="436601"/>
                  <a:pt x="565150" y="170676"/>
                  <a:pt x="933450" y="13335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65000"/>
                  <a:alpha val="39000"/>
                </a:schemeClr>
              </a:gs>
              <a:gs pos="100000">
                <a:schemeClr val="bg1">
                  <a:lumMod val="7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山：右边1"/>
          <p:cNvSpPr/>
          <p:nvPr/>
        </p:nvSpPr>
        <p:spPr>
          <a:xfrm flipH="1">
            <a:off x="6548036" y="3699761"/>
            <a:ext cx="8517828" cy="827320"/>
          </a:xfrm>
          <a:custGeom>
            <a:avLst/>
            <a:gdLst>
              <a:gd name="connsiteX0" fmla="*/ 0 w 10801350"/>
              <a:gd name="connsiteY0" fmla="*/ 0 h 807150"/>
              <a:gd name="connsiteX1" fmla="*/ 10801350 w 10801350"/>
              <a:gd name="connsiteY1" fmla="*/ 0 h 807150"/>
              <a:gd name="connsiteX2" fmla="*/ 10801350 w 10801350"/>
              <a:gd name="connsiteY2" fmla="*/ 807150 h 807150"/>
              <a:gd name="connsiteX3" fmla="*/ 0 w 10801350"/>
              <a:gd name="connsiteY3" fmla="*/ 807150 h 807150"/>
              <a:gd name="connsiteX4" fmla="*/ 0 w 10801350"/>
              <a:gd name="connsiteY4" fmla="*/ 0 h 807150"/>
              <a:gd name="connsiteX0" fmla="*/ 0 w 10801350"/>
              <a:gd name="connsiteY0" fmla="*/ 21610 h 828760"/>
              <a:gd name="connsiteX1" fmla="*/ 1162050 w 10801350"/>
              <a:gd name="connsiteY1" fmla="*/ 0 h 828760"/>
              <a:gd name="connsiteX2" fmla="*/ 10801350 w 10801350"/>
              <a:gd name="connsiteY2" fmla="*/ 21610 h 828760"/>
              <a:gd name="connsiteX3" fmla="*/ 10801350 w 10801350"/>
              <a:gd name="connsiteY3" fmla="*/ 828760 h 828760"/>
              <a:gd name="connsiteX4" fmla="*/ 0 w 10801350"/>
              <a:gd name="connsiteY4" fmla="*/ 828760 h 828760"/>
              <a:gd name="connsiteX5" fmla="*/ 0 w 10801350"/>
              <a:gd name="connsiteY5" fmla="*/ 21610 h 828760"/>
              <a:gd name="connsiteX0" fmla="*/ 0 w 10801350"/>
              <a:gd name="connsiteY0" fmla="*/ 212110 h 1019260"/>
              <a:gd name="connsiteX1" fmla="*/ 2019300 w 10801350"/>
              <a:gd name="connsiteY1" fmla="*/ 0 h 1019260"/>
              <a:gd name="connsiteX2" fmla="*/ 10801350 w 10801350"/>
              <a:gd name="connsiteY2" fmla="*/ 212110 h 1019260"/>
              <a:gd name="connsiteX3" fmla="*/ 10801350 w 10801350"/>
              <a:gd name="connsiteY3" fmla="*/ 1019260 h 1019260"/>
              <a:gd name="connsiteX4" fmla="*/ 0 w 10801350"/>
              <a:gd name="connsiteY4" fmla="*/ 1019260 h 1019260"/>
              <a:gd name="connsiteX5" fmla="*/ 0 w 10801350"/>
              <a:gd name="connsiteY5" fmla="*/ 212110 h 1019260"/>
              <a:gd name="connsiteX0" fmla="*/ 1123950 w 10801350"/>
              <a:gd name="connsiteY0" fmla="*/ 802660 h 1019260"/>
              <a:gd name="connsiteX1" fmla="*/ 2019300 w 10801350"/>
              <a:gd name="connsiteY1" fmla="*/ 0 h 1019260"/>
              <a:gd name="connsiteX2" fmla="*/ 10801350 w 10801350"/>
              <a:gd name="connsiteY2" fmla="*/ 212110 h 1019260"/>
              <a:gd name="connsiteX3" fmla="*/ 10801350 w 10801350"/>
              <a:gd name="connsiteY3" fmla="*/ 1019260 h 1019260"/>
              <a:gd name="connsiteX4" fmla="*/ 0 w 10801350"/>
              <a:gd name="connsiteY4" fmla="*/ 1019260 h 1019260"/>
              <a:gd name="connsiteX5" fmla="*/ 1123950 w 10801350"/>
              <a:gd name="connsiteY5" fmla="*/ 802660 h 1019260"/>
              <a:gd name="connsiteX0" fmla="*/ 1123950 w 10801350"/>
              <a:gd name="connsiteY0" fmla="*/ 802660 h 1019260"/>
              <a:gd name="connsiteX1" fmla="*/ 2019300 w 10801350"/>
              <a:gd name="connsiteY1" fmla="*/ 0 h 1019260"/>
              <a:gd name="connsiteX2" fmla="*/ 10801350 w 10801350"/>
              <a:gd name="connsiteY2" fmla="*/ 212110 h 1019260"/>
              <a:gd name="connsiteX3" fmla="*/ 10801350 w 10801350"/>
              <a:gd name="connsiteY3" fmla="*/ 1019260 h 1019260"/>
              <a:gd name="connsiteX4" fmla="*/ 0 w 10801350"/>
              <a:gd name="connsiteY4" fmla="*/ 1019260 h 1019260"/>
              <a:gd name="connsiteX5" fmla="*/ 1123950 w 10801350"/>
              <a:gd name="connsiteY5" fmla="*/ 802660 h 1019260"/>
              <a:gd name="connsiteX0" fmla="*/ 1123950 w 10801350"/>
              <a:gd name="connsiteY0" fmla="*/ 590550 h 807150"/>
              <a:gd name="connsiteX1" fmla="*/ 2324100 w 10801350"/>
              <a:gd name="connsiteY1" fmla="*/ 73640 h 807150"/>
              <a:gd name="connsiteX2" fmla="*/ 10801350 w 10801350"/>
              <a:gd name="connsiteY2" fmla="*/ 0 h 807150"/>
              <a:gd name="connsiteX3" fmla="*/ 10801350 w 10801350"/>
              <a:gd name="connsiteY3" fmla="*/ 807150 h 807150"/>
              <a:gd name="connsiteX4" fmla="*/ 0 w 10801350"/>
              <a:gd name="connsiteY4" fmla="*/ 807150 h 807150"/>
              <a:gd name="connsiteX5" fmla="*/ 1123950 w 10801350"/>
              <a:gd name="connsiteY5" fmla="*/ 590550 h 807150"/>
              <a:gd name="connsiteX0" fmla="*/ 1123950 w 10801350"/>
              <a:gd name="connsiteY0" fmla="*/ 590550 h 807150"/>
              <a:gd name="connsiteX1" fmla="*/ 2324100 w 10801350"/>
              <a:gd name="connsiteY1" fmla="*/ 73640 h 807150"/>
              <a:gd name="connsiteX2" fmla="*/ 5715000 w 10801350"/>
              <a:gd name="connsiteY2" fmla="*/ 35540 h 807150"/>
              <a:gd name="connsiteX3" fmla="*/ 10801350 w 10801350"/>
              <a:gd name="connsiteY3" fmla="*/ 0 h 807150"/>
              <a:gd name="connsiteX4" fmla="*/ 10801350 w 10801350"/>
              <a:gd name="connsiteY4" fmla="*/ 807150 h 807150"/>
              <a:gd name="connsiteX5" fmla="*/ 0 w 10801350"/>
              <a:gd name="connsiteY5" fmla="*/ 807150 h 807150"/>
              <a:gd name="connsiteX6" fmla="*/ 1123950 w 10801350"/>
              <a:gd name="connsiteY6" fmla="*/ 590550 h 807150"/>
              <a:gd name="connsiteX0" fmla="*/ 1123950 w 10801350"/>
              <a:gd name="connsiteY0" fmla="*/ 590550 h 807150"/>
              <a:gd name="connsiteX1" fmla="*/ 2324100 w 10801350"/>
              <a:gd name="connsiteY1" fmla="*/ 73640 h 807150"/>
              <a:gd name="connsiteX2" fmla="*/ 5715000 w 10801350"/>
              <a:gd name="connsiteY2" fmla="*/ 35540 h 807150"/>
              <a:gd name="connsiteX3" fmla="*/ 10801350 w 10801350"/>
              <a:gd name="connsiteY3" fmla="*/ 0 h 807150"/>
              <a:gd name="connsiteX4" fmla="*/ 10801350 w 10801350"/>
              <a:gd name="connsiteY4" fmla="*/ 807150 h 807150"/>
              <a:gd name="connsiteX5" fmla="*/ 0 w 10801350"/>
              <a:gd name="connsiteY5" fmla="*/ 807150 h 807150"/>
              <a:gd name="connsiteX6" fmla="*/ 1123950 w 10801350"/>
              <a:gd name="connsiteY6" fmla="*/ 590550 h 807150"/>
              <a:gd name="connsiteX0" fmla="*/ 1123950 w 10801350"/>
              <a:gd name="connsiteY0" fmla="*/ 590550 h 807150"/>
              <a:gd name="connsiteX1" fmla="*/ 2324100 w 10801350"/>
              <a:gd name="connsiteY1" fmla="*/ 73640 h 807150"/>
              <a:gd name="connsiteX2" fmla="*/ 5715000 w 10801350"/>
              <a:gd name="connsiteY2" fmla="*/ 35540 h 807150"/>
              <a:gd name="connsiteX3" fmla="*/ 10801350 w 10801350"/>
              <a:gd name="connsiteY3" fmla="*/ 0 h 807150"/>
              <a:gd name="connsiteX4" fmla="*/ 10801350 w 10801350"/>
              <a:gd name="connsiteY4" fmla="*/ 807150 h 807150"/>
              <a:gd name="connsiteX5" fmla="*/ 0 w 10801350"/>
              <a:gd name="connsiteY5" fmla="*/ 807150 h 807150"/>
              <a:gd name="connsiteX6" fmla="*/ 1123950 w 10801350"/>
              <a:gd name="connsiteY6" fmla="*/ 590550 h 807150"/>
              <a:gd name="connsiteX0" fmla="*/ 0 w 10801350"/>
              <a:gd name="connsiteY0" fmla="*/ 807150 h 807150"/>
              <a:gd name="connsiteX1" fmla="*/ 2324100 w 10801350"/>
              <a:gd name="connsiteY1" fmla="*/ 73640 h 807150"/>
              <a:gd name="connsiteX2" fmla="*/ 5715000 w 10801350"/>
              <a:gd name="connsiteY2" fmla="*/ 35540 h 807150"/>
              <a:gd name="connsiteX3" fmla="*/ 10801350 w 10801350"/>
              <a:gd name="connsiteY3" fmla="*/ 0 h 807150"/>
              <a:gd name="connsiteX4" fmla="*/ 10801350 w 10801350"/>
              <a:gd name="connsiteY4" fmla="*/ 807150 h 807150"/>
              <a:gd name="connsiteX5" fmla="*/ 0 w 10801350"/>
              <a:gd name="connsiteY5" fmla="*/ 807150 h 807150"/>
              <a:gd name="connsiteX0" fmla="*/ 0 w 10801350"/>
              <a:gd name="connsiteY0" fmla="*/ 807150 h 807150"/>
              <a:gd name="connsiteX1" fmla="*/ 2324100 w 10801350"/>
              <a:gd name="connsiteY1" fmla="*/ 73640 h 807150"/>
              <a:gd name="connsiteX2" fmla="*/ 5715000 w 10801350"/>
              <a:gd name="connsiteY2" fmla="*/ 35540 h 807150"/>
              <a:gd name="connsiteX3" fmla="*/ 10801350 w 10801350"/>
              <a:gd name="connsiteY3" fmla="*/ 0 h 807150"/>
              <a:gd name="connsiteX4" fmla="*/ 10801350 w 10801350"/>
              <a:gd name="connsiteY4" fmla="*/ 807150 h 807150"/>
              <a:gd name="connsiteX5" fmla="*/ 0 w 10801350"/>
              <a:gd name="connsiteY5" fmla="*/ 807150 h 807150"/>
              <a:gd name="connsiteX0" fmla="*/ 0 w 10801350"/>
              <a:gd name="connsiteY0" fmla="*/ 807150 h 807150"/>
              <a:gd name="connsiteX1" fmla="*/ 2324100 w 10801350"/>
              <a:gd name="connsiteY1" fmla="*/ 73640 h 807150"/>
              <a:gd name="connsiteX2" fmla="*/ 5715000 w 10801350"/>
              <a:gd name="connsiteY2" fmla="*/ 35540 h 807150"/>
              <a:gd name="connsiteX3" fmla="*/ 10801350 w 10801350"/>
              <a:gd name="connsiteY3" fmla="*/ 0 h 807150"/>
              <a:gd name="connsiteX4" fmla="*/ 10801350 w 10801350"/>
              <a:gd name="connsiteY4" fmla="*/ 807150 h 807150"/>
              <a:gd name="connsiteX5" fmla="*/ 0 w 10801350"/>
              <a:gd name="connsiteY5" fmla="*/ 807150 h 807150"/>
              <a:gd name="connsiteX0" fmla="*/ 0 w 10801350"/>
              <a:gd name="connsiteY0" fmla="*/ 807150 h 807150"/>
              <a:gd name="connsiteX1" fmla="*/ 2324100 w 10801350"/>
              <a:gd name="connsiteY1" fmla="*/ 73640 h 807150"/>
              <a:gd name="connsiteX2" fmla="*/ 5715000 w 10801350"/>
              <a:gd name="connsiteY2" fmla="*/ 35540 h 807150"/>
              <a:gd name="connsiteX3" fmla="*/ 10801350 w 10801350"/>
              <a:gd name="connsiteY3" fmla="*/ 0 h 807150"/>
              <a:gd name="connsiteX4" fmla="*/ 10801350 w 10801350"/>
              <a:gd name="connsiteY4" fmla="*/ 807150 h 807150"/>
              <a:gd name="connsiteX5" fmla="*/ 0 w 10801350"/>
              <a:gd name="connsiteY5" fmla="*/ 807150 h 807150"/>
              <a:gd name="connsiteX0" fmla="*/ 0 w 10801350"/>
              <a:gd name="connsiteY0" fmla="*/ 807150 h 807150"/>
              <a:gd name="connsiteX1" fmla="*/ 2324100 w 10801350"/>
              <a:gd name="connsiteY1" fmla="*/ 73640 h 807150"/>
              <a:gd name="connsiteX2" fmla="*/ 5715000 w 10801350"/>
              <a:gd name="connsiteY2" fmla="*/ 35540 h 807150"/>
              <a:gd name="connsiteX3" fmla="*/ 10801350 w 10801350"/>
              <a:gd name="connsiteY3" fmla="*/ 0 h 807150"/>
              <a:gd name="connsiteX4" fmla="*/ 10801350 w 10801350"/>
              <a:gd name="connsiteY4" fmla="*/ 807150 h 807150"/>
              <a:gd name="connsiteX5" fmla="*/ 0 w 10801350"/>
              <a:gd name="connsiteY5" fmla="*/ 807150 h 807150"/>
              <a:gd name="connsiteX0" fmla="*/ 0 w 10801350"/>
              <a:gd name="connsiteY0" fmla="*/ 807150 h 807150"/>
              <a:gd name="connsiteX1" fmla="*/ 2324100 w 10801350"/>
              <a:gd name="connsiteY1" fmla="*/ 73640 h 807150"/>
              <a:gd name="connsiteX2" fmla="*/ 5715000 w 10801350"/>
              <a:gd name="connsiteY2" fmla="*/ 35540 h 807150"/>
              <a:gd name="connsiteX3" fmla="*/ 10801350 w 10801350"/>
              <a:gd name="connsiteY3" fmla="*/ 0 h 807150"/>
              <a:gd name="connsiteX4" fmla="*/ 10801350 w 10801350"/>
              <a:gd name="connsiteY4" fmla="*/ 807150 h 807150"/>
              <a:gd name="connsiteX5" fmla="*/ 0 w 10801350"/>
              <a:gd name="connsiteY5" fmla="*/ 807150 h 807150"/>
              <a:gd name="connsiteX0" fmla="*/ 0 w 10801350"/>
              <a:gd name="connsiteY0" fmla="*/ 807150 h 807150"/>
              <a:gd name="connsiteX1" fmla="*/ 2324100 w 10801350"/>
              <a:gd name="connsiteY1" fmla="*/ 73640 h 807150"/>
              <a:gd name="connsiteX2" fmla="*/ 5715000 w 10801350"/>
              <a:gd name="connsiteY2" fmla="*/ 35540 h 807150"/>
              <a:gd name="connsiteX3" fmla="*/ 10801350 w 10801350"/>
              <a:gd name="connsiteY3" fmla="*/ 0 h 807150"/>
              <a:gd name="connsiteX4" fmla="*/ 10801350 w 10801350"/>
              <a:gd name="connsiteY4" fmla="*/ 807150 h 807150"/>
              <a:gd name="connsiteX5" fmla="*/ 0 w 10801350"/>
              <a:gd name="connsiteY5" fmla="*/ 807150 h 807150"/>
              <a:gd name="connsiteX0" fmla="*/ 0 w 10801350"/>
              <a:gd name="connsiteY0" fmla="*/ 807150 h 807150"/>
              <a:gd name="connsiteX1" fmla="*/ 2324100 w 10801350"/>
              <a:gd name="connsiteY1" fmla="*/ 73640 h 807150"/>
              <a:gd name="connsiteX2" fmla="*/ 5715000 w 10801350"/>
              <a:gd name="connsiteY2" fmla="*/ 35540 h 807150"/>
              <a:gd name="connsiteX3" fmla="*/ 10801350 w 10801350"/>
              <a:gd name="connsiteY3" fmla="*/ 0 h 807150"/>
              <a:gd name="connsiteX4" fmla="*/ 10801350 w 10801350"/>
              <a:gd name="connsiteY4" fmla="*/ 807150 h 807150"/>
              <a:gd name="connsiteX5" fmla="*/ 0 w 10801350"/>
              <a:gd name="connsiteY5" fmla="*/ 807150 h 807150"/>
              <a:gd name="connsiteX0" fmla="*/ 0 w 10801350"/>
              <a:gd name="connsiteY0" fmla="*/ 807150 h 807150"/>
              <a:gd name="connsiteX1" fmla="*/ 2324100 w 10801350"/>
              <a:gd name="connsiteY1" fmla="*/ 73640 h 807150"/>
              <a:gd name="connsiteX2" fmla="*/ 5753100 w 10801350"/>
              <a:gd name="connsiteY2" fmla="*/ 454640 h 807150"/>
              <a:gd name="connsiteX3" fmla="*/ 10801350 w 10801350"/>
              <a:gd name="connsiteY3" fmla="*/ 0 h 807150"/>
              <a:gd name="connsiteX4" fmla="*/ 10801350 w 10801350"/>
              <a:gd name="connsiteY4" fmla="*/ 807150 h 807150"/>
              <a:gd name="connsiteX5" fmla="*/ 0 w 10801350"/>
              <a:gd name="connsiteY5" fmla="*/ 807150 h 807150"/>
              <a:gd name="connsiteX0" fmla="*/ 0 w 10801350"/>
              <a:gd name="connsiteY0" fmla="*/ 807150 h 807150"/>
              <a:gd name="connsiteX1" fmla="*/ 2324100 w 10801350"/>
              <a:gd name="connsiteY1" fmla="*/ 73640 h 807150"/>
              <a:gd name="connsiteX2" fmla="*/ 5753100 w 10801350"/>
              <a:gd name="connsiteY2" fmla="*/ 397490 h 807150"/>
              <a:gd name="connsiteX3" fmla="*/ 10801350 w 10801350"/>
              <a:gd name="connsiteY3" fmla="*/ 0 h 807150"/>
              <a:gd name="connsiteX4" fmla="*/ 10801350 w 10801350"/>
              <a:gd name="connsiteY4" fmla="*/ 807150 h 807150"/>
              <a:gd name="connsiteX5" fmla="*/ 0 w 10801350"/>
              <a:gd name="connsiteY5" fmla="*/ 807150 h 807150"/>
              <a:gd name="connsiteX0" fmla="*/ 0 w 10801350"/>
              <a:gd name="connsiteY0" fmla="*/ 807150 h 807150"/>
              <a:gd name="connsiteX1" fmla="*/ 2324100 w 10801350"/>
              <a:gd name="connsiteY1" fmla="*/ 73640 h 807150"/>
              <a:gd name="connsiteX2" fmla="*/ 5753100 w 10801350"/>
              <a:gd name="connsiteY2" fmla="*/ 397490 h 807150"/>
              <a:gd name="connsiteX3" fmla="*/ 10801350 w 10801350"/>
              <a:gd name="connsiteY3" fmla="*/ 0 h 807150"/>
              <a:gd name="connsiteX4" fmla="*/ 10801350 w 10801350"/>
              <a:gd name="connsiteY4" fmla="*/ 807150 h 807150"/>
              <a:gd name="connsiteX5" fmla="*/ 0 w 10801350"/>
              <a:gd name="connsiteY5" fmla="*/ 807150 h 807150"/>
              <a:gd name="connsiteX0" fmla="*/ 0 w 10801350"/>
              <a:gd name="connsiteY0" fmla="*/ 807150 h 807150"/>
              <a:gd name="connsiteX1" fmla="*/ 2324100 w 10801350"/>
              <a:gd name="connsiteY1" fmla="*/ 73640 h 807150"/>
              <a:gd name="connsiteX2" fmla="*/ 5753100 w 10801350"/>
              <a:gd name="connsiteY2" fmla="*/ 130790 h 807150"/>
              <a:gd name="connsiteX3" fmla="*/ 10801350 w 10801350"/>
              <a:gd name="connsiteY3" fmla="*/ 0 h 807150"/>
              <a:gd name="connsiteX4" fmla="*/ 10801350 w 10801350"/>
              <a:gd name="connsiteY4" fmla="*/ 807150 h 807150"/>
              <a:gd name="connsiteX5" fmla="*/ 0 w 10801350"/>
              <a:gd name="connsiteY5" fmla="*/ 807150 h 807150"/>
              <a:gd name="connsiteX0" fmla="*/ 0 w 10801350"/>
              <a:gd name="connsiteY0" fmla="*/ 807150 h 807150"/>
              <a:gd name="connsiteX1" fmla="*/ 2324100 w 10801350"/>
              <a:gd name="connsiteY1" fmla="*/ 73640 h 807150"/>
              <a:gd name="connsiteX2" fmla="*/ 5753100 w 10801350"/>
              <a:gd name="connsiteY2" fmla="*/ 130790 h 807150"/>
              <a:gd name="connsiteX3" fmla="*/ 10801350 w 10801350"/>
              <a:gd name="connsiteY3" fmla="*/ 0 h 807150"/>
              <a:gd name="connsiteX4" fmla="*/ 10801350 w 10801350"/>
              <a:gd name="connsiteY4" fmla="*/ 807150 h 807150"/>
              <a:gd name="connsiteX5" fmla="*/ 0 w 10801350"/>
              <a:gd name="connsiteY5" fmla="*/ 807150 h 807150"/>
              <a:gd name="connsiteX0" fmla="*/ 0 w 10801350"/>
              <a:gd name="connsiteY0" fmla="*/ 808078 h 808078"/>
              <a:gd name="connsiteX1" fmla="*/ 2324100 w 10801350"/>
              <a:gd name="connsiteY1" fmla="*/ 74568 h 808078"/>
              <a:gd name="connsiteX2" fmla="*/ 5753100 w 10801350"/>
              <a:gd name="connsiteY2" fmla="*/ 131718 h 808078"/>
              <a:gd name="connsiteX3" fmla="*/ 10801350 w 10801350"/>
              <a:gd name="connsiteY3" fmla="*/ 928 h 808078"/>
              <a:gd name="connsiteX4" fmla="*/ 10801350 w 10801350"/>
              <a:gd name="connsiteY4" fmla="*/ 808078 h 808078"/>
              <a:gd name="connsiteX5" fmla="*/ 0 w 10801350"/>
              <a:gd name="connsiteY5" fmla="*/ 808078 h 808078"/>
              <a:gd name="connsiteX0" fmla="*/ 0 w 10801350"/>
              <a:gd name="connsiteY0" fmla="*/ 866286 h 866286"/>
              <a:gd name="connsiteX1" fmla="*/ 2324100 w 10801350"/>
              <a:gd name="connsiteY1" fmla="*/ 132776 h 866286"/>
              <a:gd name="connsiteX2" fmla="*/ 5753100 w 10801350"/>
              <a:gd name="connsiteY2" fmla="*/ 189926 h 866286"/>
              <a:gd name="connsiteX3" fmla="*/ 8953500 w 10801350"/>
              <a:gd name="connsiteY3" fmla="*/ 75626 h 866286"/>
              <a:gd name="connsiteX4" fmla="*/ 10801350 w 10801350"/>
              <a:gd name="connsiteY4" fmla="*/ 59136 h 866286"/>
              <a:gd name="connsiteX5" fmla="*/ 10801350 w 10801350"/>
              <a:gd name="connsiteY5" fmla="*/ 866286 h 866286"/>
              <a:gd name="connsiteX6" fmla="*/ 0 w 10801350"/>
              <a:gd name="connsiteY6" fmla="*/ 866286 h 866286"/>
              <a:gd name="connsiteX0" fmla="*/ 0 w 10801350"/>
              <a:gd name="connsiteY0" fmla="*/ 895511 h 895511"/>
              <a:gd name="connsiteX1" fmla="*/ 2324100 w 10801350"/>
              <a:gd name="connsiteY1" fmla="*/ 162001 h 895511"/>
              <a:gd name="connsiteX2" fmla="*/ 5753100 w 10801350"/>
              <a:gd name="connsiteY2" fmla="*/ 219151 h 895511"/>
              <a:gd name="connsiteX3" fmla="*/ 8953500 w 10801350"/>
              <a:gd name="connsiteY3" fmla="*/ 104851 h 895511"/>
              <a:gd name="connsiteX4" fmla="*/ 10801350 w 10801350"/>
              <a:gd name="connsiteY4" fmla="*/ 88361 h 895511"/>
              <a:gd name="connsiteX5" fmla="*/ 10801350 w 10801350"/>
              <a:gd name="connsiteY5" fmla="*/ 895511 h 895511"/>
              <a:gd name="connsiteX6" fmla="*/ 0 w 10801350"/>
              <a:gd name="connsiteY6" fmla="*/ 895511 h 895511"/>
              <a:gd name="connsiteX0" fmla="*/ 0 w 10801350"/>
              <a:gd name="connsiteY0" fmla="*/ 1113185 h 1113185"/>
              <a:gd name="connsiteX1" fmla="*/ 2324100 w 10801350"/>
              <a:gd name="connsiteY1" fmla="*/ 379675 h 1113185"/>
              <a:gd name="connsiteX2" fmla="*/ 5753100 w 10801350"/>
              <a:gd name="connsiteY2" fmla="*/ 151075 h 1113185"/>
              <a:gd name="connsiteX3" fmla="*/ 8953500 w 10801350"/>
              <a:gd name="connsiteY3" fmla="*/ 322525 h 1113185"/>
              <a:gd name="connsiteX4" fmla="*/ 10801350 w 10801350"/>
              <a:gd name="connsiteY4" fmla="*/ 306035 h 1113185"/>
              <a:gd name="connsiteX5" fmla="*/ 10801350 w 10801350"/>
              <a:gd name="connsiteY5" fmla="*/ 1113185 h 1113185"/>
              <a:gd name="connsiteX6" fmla="*/ 0 w 10801350"/>
              <a:gd name="connsiteY6" fmla="*/ 1113185 h 1113185"/>
              <a:gd name="connsiteX0" fmla="*/ 0 w 10801350"/>
              <a:gd name="connsiteY0" fmla="*/ 962110 h 962110"/>
              <a:gd name="connsiteX1" fmla="*/ 2324100 w 10801350"/>
              <a:gd name="connsiteY1" fmla="*/ 228600 h 962110"/>
              <a:gd name="connsiteX2" fmla="*/ 5753100 w 10801350"/>
              <a:gd name="connsiteY2" fmla="*/ 0 h 962110"/>
              <a:gd name="connsiteX3" fmla="*/ 8953500 w 10801350"/>
              <a:gd name="connsiteY3" fmla="*/ 171450 h 962110"/>
              <a:gd name="connsiteX4" fmla="*/ 10801350 w 10801350"/>
              <a:gd name="connsiteY4" fmla="*/ 154960 h 962110"/>
              <a:gd name="connsiteX5" fmla="*/ 10801350 w 10801350"/>
              <a:gd name="connsiteY5" fmla="*/ 962110 h 962110"/>
              <a:gd name="connsiteX6" fmla="*/ 0 w 10801350"/>
              <a:gd name="connsiteY6" fmla="*/ 962110 h 962110"/>
              <a:gd name="connsiteX0" fmla="*/ 0 w 10801350"/>
              <a:gd name="connsiteY0" fmla="*/ 866287 h 866287"/>
              <a:gd name="connsiteX1" fmla="*/ 2324100 w 10801350"/>
              <a:gd name="connsiteY1" fmla="*/ 132777 h 866287"/>
              <a:gd name="connsiteX2" fmla="*/ 5715000 w 10801350"/>
              <a:gd name="connsiteY2" fmla="*/ 18477 h 866287"/>
              <a:gd name="connsiteX3" fmla="*/ 8953500 w 10801350"/>
              <a:gd name="connsiteY3" fmla="*/ 75627 h 866287"/>
              <a:gd name="connsiteX4" fmla="*/ 10801350 w 10801350"/>
              <a:gd name="connsiteY4" fmla="*/ 59137 h 866287"/>
              <a:gd name="connsiteX5" fmla="*/ 10801350 w 10801350"/>
              <a:gd name="connsiteY5" fmla="*/ 866287 h 866287"/>
              <a:gd name="connsiteX6" fmla="*/ 0 w 10801350"/>
              <a:gd name="connsiteY6" fmla="*/ 866287 h 866287"/>
              <a:gd name="connsiteX0" fmla="*/ 0 w 10801350"/>
              <a:gd name="connsiteY0" fmla="*/ 866287 h 866287"/>
              <a:gd name="connsiteX1" fmla="*/ 2324100 w 10801350"/>
              <a:gd name="connsiteY1" fmla="*/ 132777 h 866287"/>
              <a:gd name="connsiteX2" fmla="*/ 5715000 w 10801350"/>
              <a:gd name="connsiteY2" fmla="*/ 18477 h 866287"/>
              <a:gd name="connsiteX3" fmla="*/ 8953500 w 10801350"/>
              <a:gd name="connsiteY3" fmla="*/ 75627 h 866287"/>
              <a:gd name="connsiteX4" fmla="*/ 10801350 w 10801350"/>
              <a:gd name="connsiteY4" fmla="*/ 59137 h 866287"/>
              <a:gd name="connsiteX5" fmla="*/ 10801350 w 10801350"/>
              <a:gd name="connsiteY5" fmla="*/ 866287 h 866287"/>
              <a:gd name="connsiteX6" fmla="*/ 0 w 10801350"/>
              <a:gd name="connsiteY6" fmla="*/ 866287 h 866287"/>
              <a:gd name="connsiteX0" fmla="*/ 0 w 10801350"/>
              <a:gd name="connsiteY0" fmla="*/ 847810 h 847810"/>
              <a:gd name="connsiteX1" fmla="*/ 2324100 w 10801350"/>
              <a:gd name="connsiteY1" fmla="*/ 114300 h 847810"/>
              <a:gd name="connsiteX2" fmla="*/ 5715000 w 10801350"/>
              <a:gd name="connsiteY2" fmla="*/ 0 h 847810"/>
              <a:gd name="connsiteX3" fmla="*/ 8782050 w 10801350"/>
              <a:gd name="connsiteY3" fmla="*/ 304800 h 847810"/>
              <a:gd name="connsiteX4" fmla="*/ 10801350 w 10801350"/>
              <a:gd name="connsiteY4" fmla="*/ 40660 h 847810"/>
              <a:gd name="connsiteX5" fmla="*/ 10801350 w 10801350"/>
              <a:gd name="connsiteY5" fmla="*/ 847810 h 847810"/>
              <a:gd name="connsiteX6" fmla="*/ 0 w 10801350"/>
              <a:gd name="connsiteY6" fmla="*/ 847810 h 847810"/>
              <a:gd name="connsiteX0" fmla="*/ 0 w 10801350"/>
              <a:gd name="connsiteY0" fmla="*/ 847810 h 847810"/>
              <a:gd name="connsiteX1" fmla="*/ 2324100 w 10801350"/>
              <a:gd name="connsiteY1" fmla="*/ 114300 h 847810"/>
              <a:gd name="connsiteX2" fmla="*/ 5715000 w 10801350"/>
              <a:gd name="connsiteY2" fmla="*/ 0 h 847810"/>
              <a:gd name="connsiteX3" fmla="*/ 8782050 w 10801350"/>
              <a:gd name="connsiteY3" fmla="*/ 304800 h 847810"/>
              <a:gd name="connsiteX4" fmla="*/ 10801350 w 10801350"/>
              <a:gd name="connsiteY4" fmla="*/ 40660 h 847810"/>
              <a:gd name="connsiteX5" fmla="*/ 10801350 w 10801350"/>
              <a:gd name="connsiteY5" fmla="*/ 847810 h 847810"/>
              <a:gd name="connsiteX6" fmla="*/ 0 w 10801350"/>
              <a:gd name="connsiteY6" fmla="*/ 847810 h 847810"/>
              <a:gd name="connsiteX0" fmla="*/ 0 w 10801350"/>
              <a:gd name="connsiteY0" fmla="*/ 847810 h 847810"/>
              <a:gd name="connsiteX1" fmla="*/ 2324100 w 10801350"/>
              <a:gd name="connsiteY1" fmla="*/ 114300 h 847810"/>
              <a:gd name="connsiteX2" fmla="*/ 5715000 w 10801350"/>
              <a:gd name="connsiteY2" fmla="*/ 0 h 847810"/>
              <a:gd name="connsiteX3" fmla="*/ 8782050 w 10801350"/>
              <a:gd name="connsiteY3" fmla="*/ 304800 h 847810"/>
              <a:gd name="connsiteX4" fmla="*/ 10801350 w 10801350"/>
              <a:gd name="connsiteY4" fmla="*/ 40660 h 847810"/>
              <a:gd name="connsiteX5" fmla="*/ 10801350 w 10801350"/>
              <a:gd name="connsiteY5" fmla="*/ 847810 h 847810"/>
              <a:gd name="connsiteX6" fmla="*/ 0 w 10801350"/>
              <a:gd name="connsiteY6" fmla="*/ 847810 h 847810"/>
              <a:gd name="connsiteX0" fmla="*/ 0 w 10801350"/>
              <a:gd name="connsiteY0" fmla="*/ 882013 h 882013"/>
              <a:gd name="connsiteX1" fmla="*/ 2324100 w 10801350"/>
              <a:gd name="connsiteY1" fmla="*/ 148503 h 882013"/>
              <a:gd name="connsiteX2" fmla="*/ 5715000 w 10801350"/>
              <a:gd name="connsiteY2" fmla="*/ 34203 h 882013"/>
              <a:gd name="connsiteX3" fmla="*/ 8782050 w 10801350"/>
              <a:gd name="connsiteY3" fmla="*/ 339003 h 882013"/>
              <a:gd name="connsiteX4" fmla="*/ 10801350 w 10801350"/>
              <a:gd name="connsiteY4" fmla="*/ 74863 h 882013"/>
              <a:gd name="connsiteX5" fmla="*/ 10801350 w 10801350"/>
              <a:gd name="connsiteY5" fmla="*/ 882013 h 882013"/>
              <a:gd name="connsiteX6" fmla="*/ 0 w 10801350"/>
              <a:gd name="connsiteY6" fmla="*/ 882013 h 882013"/>
              <a:gd name="connsiteX0" fmla="*/ 0 w 10801350"/>
              <a:gd name="connsiteY0" fmla="*/ 946298 h 946298"/>
              <a:gd name="connsiteX1" fmla="*/ 2324100 w 10801350"/>
              <a:gd name="connsiteY1" fmla="*/ 212788 h 946298"/>
              <a:gd name="connsiteX2" fmla="*/ 5715000 w 10801350"/>
              <a:gd name="connsiteY2" fmla="*/ 98488 h 946298"/>
              <a:gd name="connsiteX3" fmla="*/ 8782050 w 10801350"/>
              <a:gd name="connsiteY3" fmla="*/ 403288 h 946298"/>
              <a:gd name="connsiteX4" fmla="*/ 10801350 w 10801350"/>
              <a:gd name="connsiteY4" fmla="*/ 139148 h 946298"/>
              <a:gd name="connsiteX5" fmla="*/ 10801350 w 10801350"/>
              <a:gd name="connsiteY5" fmla="*/ 946298 h 946298"/>
              <a:gd name="connsiteX6" fmla="*/ 0 w 10801350"/>
              <a:gd name="connsiteY6" fmla="*/ 946298 h 946298"/>
              <a:gd name="connsiteX0" fmla="*/ 0 w 10801350"/>
              <a:gd name="connsiteY0" fmla="*/ 907729 h 907729"/>
              <a:gd name="connsiteX1" fmla="*/ 2324100 w 10801350"/>
              <a:gd name="connsiteY1" fmla="*/ 174219 h 907729"/>
              <a:gd name="connsiteX2" fmla="*/ 5715000 w 10801350"/>
              <a:gd name="connsiteY2" fmla="*/ 59919 h 907729"/>
              <a:gd name="connsiteX3" fmla="*/ 8782050 w 10801350"/>
              <a:gd name="connsiteY3" fmla="*/ 364719 h 907729"/>
              <a:gd name="connsiteX4" fmla="*/ 10801350 w 10801350"/>
              <a:gd name="connsiteY4" fmla="*/ 100579 h 907729"/>
              <a:gd name="connsiteX5" fmla="*/ 10801350 w 10801350"/>
              <a:gd name="connsiteY5" fmla="*/ 907729 h 907729"/>
              <a:gd name="connsiteX6" fmla="*/ 0 w 10801350"/>
              <a:gd name="connsiteY6" fmla="*/ 907729 h 907729"/>
              <a:gd name="connsiteX0" fmla="*/ 0 w 10801350"/>
              <a:gd name="connsiteY0" fmla="*/ 835200 h 835200"/>
              <a:gd name="connsiteX1" fmla="*/ 2324100 w 10801350"/>
              <a:gd name="connsiteY1" fmla="*/ 101690 h 835200"/>
              <a:gd name="connsiteX2" fmla="*/ 5562600 w 10801350"/>
              <a:gd name="connsiteY2" fmla="*/ 82640 h 835200"/>
              <a:gd name="connsiteX3" fmla="*/ 8782050 w 10801350"/>
              <a:gd name="connsiteY3" fmla="*/ 292190 h 835200"/>
              <a:gd name="connsiteX4" fmla="*/ 10801350 w 10801350"/>
              <a:gd name="connsiteY4" fmla="*/ 28050 h 835200"/>
              <a:gd name="connsiteX5" fmla="*/ 10801350 w 10801350"/>
              <a:gd name="connsiteY5" fmla="*/ 835200 h 835200"/>
              <a:gd name="connsiteX6" fmla="*/ 0 w 10801350"/>
              <a:gd name="connsiteY6" fmla="*/ 835200 h 835200"/>
              <a:gd name="connsiteX0" fmla="*/ 0 w 10801350"/>
              <a:gd name="connsiteY0" fmla="*/ 835200 h 835200"/>
              <a:gd name="connsiteX1" fmla="*/ 2324100 w 10801350"/>
              <a:gd name="connsiteY1" fmla="*/ 101690 h 835200"/>
              <a:gd name="connsiteX2" fmla="*/ 5562600 w 10801350"/>
              <a:gd name="connsiteY2" fmla="*/ 82640 h 835200"/>
              <a:gd name="connsiteX3" fmla="*/ 8782050 w 10801350"/>
              <a:gd name="connsiteY3" fmla="*/ 292190 h 835200"/>
              <a:gd name="connsiteX4" fmla="*/ 10801350 w 10801350"/>
              <a:gd name="connsiteY4" fmla="*/ 28050 h 835200"/>
              <a:gd name="connsiteX5" fmla="*/ 10801350 w 10801350"/>
              <a:gd name="connsiteY5" fmla="*/ 835200 h 835200"/>
              <a:gd name="connsiteX6" fmla="*/ 0 w 10801350"/>
              <a:gd name="connsiteY6" fmla="*/ 835200 h 835200"/>
              <a:gd name="connsiteX0" fmla="*/ 0 w 10801350"/>
              <a:gd name="connsiteY0" fmla="*/ 829873 h 829873"/>
              <a:gd name="connsiteX1" fmla="*/ 2324100 w 10801350"/>
              <a:gd name="connsiteY1" fmla="*/ 96363 h 829873"/>
              <a:gd name="connsiteX2" fmla="*/ 5562600 w 10801350"/>
              <a:gd name="connsiteY2" fmla="*/ 77313 h 829873"/>
              <a:gd name="connsiteX3" fmla="*/ 8782050 w 10801350"/>
              <a:gd name="connsiteY3" fmla="*/ 286863 h 829873"/>
              <a:gd name="connsiteX4" fmla="*/ 10801350 w 10801350"/>
              <a:gd name="connsiteY4" fmla="*/ 22723 h 829873"/>
              <a:gd name="connsiteX5" fmla="*/ 10801350 w 10801350"/>
              <a:gd name="connsiteY5" fmla="*/ 829873 h 829873"/>
              <a:gd name="connsiteX6" fmla="*/ 0 w 10801350"/>
              <a:gd name="connsiteY6" fmla="*/ 829873 h 829873"/>
              <a:gd name="connsiteX0" fmla="*/ 0 w 10801350"/>
              <a:gd name="connsiteY0" fmla="*/ 824186 h 824186"/>
              <a:gd name="connsiteX1" fmla="*/ 2324100 w 10801350"/>
              <a:gd name="connsiteY1" fmla="*/ 90676 h 824186"/>
              <a:gd name="connsiteX2" fmla="*/ 5562600 w 10801350"/>
              <a:gd name="connsiteY2" fmla="*/ 71626 h 824186"/>
              <a:gd name="connsiteX3" fmla="*/ 8782050 w 10801350"/>
              <a:gd name="connsiteY3" fmla="*/ 471676 h 824186"/>
              <a:gd name="connsiteX4" fmla="*/ 10801350 w 10801350"/>
              <a:gd name="connsiteY4" fmla="*/ 17036 h 824186"/>
              <a:gd name="connsiteX5" fmla="*/ 10801350 w 10801350"/>
              <a:gd name="connsiteY5" fmla="*/ 824186 h 824186"/>
              <a:gd name="connsiteX6" fmla="*/ 0 w 10801350"/>
              <a:gd name="connsiteY6" fmla="*/ 824186 h 824186"/>
              <a:gd name="connsiteX0" fmla="*/ 0 w 10801350"/>
              <a:gd name="connsiteY0" fmla="*/ 824186 h 824186"/>
              <a:gd name="connsiteX1" fmla="*/ 2324100 w 10801350"/>
              <a:gd name="connsiteY1" fmla="*/ 90676 h 824186"/>
              <a:gd name="connsiteX2" fmla="*/ 5562600 w 10801350"/>
              <a:gd name="connsiteY2" fmla="*/ 71626 h 824186"/>
              <a:gd name="connsiteX3" fmla="*/ 8782050 w 10801350"/>
              <a:gd name="connsiteY3" fmla="*/ 471676 h 824186"/>
              <a:gd name="connsiteX4" fmla="*/ 10801350 w 10801350"/>
              <a:gd name="connsiteY4" fmla="*/ 17036 h 824186"/>
              <a:gd name="connsiteX5" fmla="*/ 10801350 w 10801350"/>
              <a:gd name="connsiteY5" fmla="*/ 824186 h 824186"/>
              <a:gd name="connsiteX6" fmla="*/ 0 w 10801350"/>
              <a:gd name="connsiteY6" fmla="*/ 824186 h 824186"/>
              <a:gd name="connsiteX0" fmla="*/ 0 w 10801350"/>
              <a:gd name="connsiteY0" fmla="*/ 824186 h 824186"/>
              <a:gd name="connsiteX1" fmla="*/ 2324100 w 10801350"/>
              <a:gd name="connsiteY1" fmla="*/ 90676 h 824186"/>
              <a:gd name="connsiteX2" fmla="*/ 5562600 w 10801350"/>
              <a:gd name="connsiteY2" fmla="*/ 71626 h 824186"/>
              <a:gd name="connsiteX3" fmla="*/ 8782050 w 10801350"/>
              <a:gd name="connsiteY3" fmla="*/ 471676 h 824186"/>
              <a:gd name="connsiteX4" fmla="*/ 10801350 w 10801350"/>
              <a:gd name="connsiteY4" fmla="*/ 17036 h 824186"/>
              <a:gd name="connsiteX5" fmla="*/ 10801350 w 10801350"/>
              <a:gd name="connsiteY5" fmla="*/ 824186 h 824186"/>
              <a:gd name="connsiteX6" fmla="*/ 0 w 10801350"/>
              <a:gd name="connsiteY6" fmla="*/ 824186 h 824186"/>
              <a:gd name="connsiteX0" fmla="*/ 0 w 10801350"/>
              <a:gd name="connsiteY0" fmla="*/ 824186 h 824186"/>
              <a:gd name="connsiteX1" fmla="*/ 2324100 w 10801350"/>
              <a:gd name="connsiteY1" fmla="*/ 90676 h 824186"/>
              <a:gd name="connsiteX2" fmla="*/ 5562600 w 10801350"/>
              <a:gd name="connsiteY2" fmla="*/ 71626 h 824186"/>
              <a:gd name="connsiteX3" fmla="*/ 8782050 w 10801350"/>
              <a:gd name="connsiteY3" fmla="*/ 471676 h 824186"/>
              <a:gd name="connsiteX4" fmla="*/ 10801350 w 10801350"/>
              <a:gd name="connsiteY4" fmla="*/ 17036 h 824186"/>
              <a:gd name="connsiteX5" fmla="*/ 10801350 w 10801350"/>
              <a:gd name="connsiteY5" fmla="*/ 824186 h 824186"/>
              <a:gd name="connsiteX6" fmla="*/ 0 w 10801350"/>
              <a:gd name="connsiteY6" fmla="*/ 824186 h 824186"/>
              <a:gd name="connsiteX0" fmla="*/ 0 w 10839450"/>
              <a:gd name="connsiteY0" fmla="*/ 812461 h 843511"/>
              <a:gd name="connsiteX1" fmla="*/ 2324100 w 10839450"/>
              <a:gd name="connsiteY1" fmla="*/ 78951 h 843511"/>
              <a:gd name="connsiteX2" fmla="*/ 5562600 w 10839450"/>
              <a:gd name="connsiteY2" fmla="*/ 59901 h 843511"/>
              <a:gd name="connsiteX3" fmla="*/ 8782050 w 10839450"/>
              <a:gd name="connsiteY3" fmla="*/ 459951 h 843511"/>
              <a:gd name="connsiteX4" fmla="*/ 10839450 w 10839450"/>
              <a:gd name="connsiteY4" fmla="*/ 843511 h 843511"/>
              <a:gd name="connsiteX5" fmla="*/ 10801350 w 10839450"/>
              <a:gd name="connsiteY5" fmla="*/ 812461 h 843511"/>
              <a:gd name="connsiteX6" fmla="*/ 0 w 10839450"/>
              <a:gd name="connsiteY6" fmla="*/ 812461 h 843511"/>
              <a:gd name="connsiteX0" fmla="*/ 0 w 10839450"/>
              <a:gd name="connsiteY0" fmla="*/ 812461 h 843511"/>
              <a:gd name="connsiteX1" fmla="*/ 2324100 w 10839450"/>
              <a:gd name="connsiteY1" fmla="*/ 78951 h 843511"/>
              <a:gd name="connsiteX2" fmla="*/ 5562600 w 10839450"/>
              <a:gd name="connsiteY2" fmla="*/ 59901 h 843511"/>
              <a:gd name="connsiteX3" fmla="*/ 8782050 w 10839450"/>
              <a:gd name="connsiteY3" fmla="*/ 459951 h 843511"/>
              <a:gd name="connsiteX4" fmla="*/ 10839450 w 10839450"/>
              <a:gd name="connsiteY4" fmla="*/ 843511 h 843511"/>
              <a:gd name="connsiteX5" fmla="*/ 10801350 w 10839450"/>
              <a:gd name="connsiteY5" fmla="*/ 812461 h 843511"/>
              <a:gd name="connsiteX6" fmla="*/ 0 w 10839450"/>
              <a:gd name="connsiteY6" fmla="*/ 812461 h 843511"/>
              <a:gd name="connsiteX0" fmla="*/ 0 w 10839450"/>
              <a:gd name="connsiteY0" fmla="*/ 825644 h 856694"/>
              <a:gd name="connsiteX1" fmla="*/ 2324100 w 10839450"/>
              <a:gd name="connsiteY1" fmla="*/ 92134 h 856694"/>
              <a:gd name="connsiteX2" fmla="*/ 5562600 w 10839450"/>
              <a:gd name="connsiteY2" fmla="*/ 73084 h 856694"/>
              <a:gd name="connsiteX3" fmla="*/ 8801100 w 10839450"/>
              <a:gd name="connsiteY3" fmla="*/ 301684 h 856694"/>
              <a:gd name="connsiteX4" fmla="*/ 10839450 w 10839450"/>
              <a:gd name="connsiteY4" fmla="*/ 856694 h 856694"/>
              <a:gd name="connsiteX5" fmla="*/ 10801350 w 10839450"/>
              <a:gd name="connsiteY5" fmla="*/ 825644 h 856694"/>
              <a:gd name="connsiteX6" fmla="*/ 0 w 10839450"/>
              <a:gd name="connsiteY6" fmla="*/ 825644 h 856694"/>
              <a:gd name="connsiteX0" fmla="*/ 0 w 10839450"/>
              <a:gd name="connsiteY0" fmla="*/ 804944 h 835994"/>
              <a:gd name="connsiteX1" fmla="*/ 2324100 w 10839450"/>
              <a:gd name="connsiteY1" fmla="*/ 71434 h 835994"/>
              <a:gd name="connsiteX2" fmla="*/ 5562600 w 10839450"/>
              <a:gd name="connsiteY2" fmla="*/ 52384 h 835994"/>
              <a:gd name="connsiteX3" fmla="*/ 8801100 w 10839450"/>
              <a:gd name="connsiteY3" fmla="*/ 280984 h 835994"/>
              <a:gd name="connsiteX4" fmla="*/ 10839450 w 10839450"/>
              <a:gd name="connsiteY4" fmla="*/ 835994 h 835994"/>
              <a:gd name="connsiteX5" fmla="*/ 10801350 w 10839450"/>
              <a:gd name="connsiteY5" fmla="*/ 804944 h 835994"/>
              <a:gd name="connsiteX6" fmla="*/ 0 w 10839450"/>
              <a:gd name="connsiteY6" fmla="*/ 804944 h 835994"/>
              <a:gd name="connsiteX0" fmla="*/ 0 w 10839450"/>
              <a:gd name="connsiteY0" fmla="*/ 797735 h 828785"/>
              <a:gd name="connsiteX1" fmla="*/ 2324100 w 10839450"/>
              <a:gd name="connsiteY1" fmla="*/ 64225 h 828785"/>
              <a:gd name="connsiteX2" fmla="*/ 5562600 w 10839450"/>
              <a:gd name="connsiteY2" fmla="*/ 45175 h 828785"/>
              <a:gd name="connsiteX3" fmla="*/ 8858250 w 10839450"/>
              <a:gd name="connsiteY3" fmla="*/ 445225 h 828785"/>
              <a:gd name="connsiteX4" fmla="*/ 10839450 w 10839450"/>
              <a:gd name="connsiteY4" fmla="*/ 828785 h 828785"/>
              <a:gd name="connsiteX5" fmla="*/ 10801350 w 10839450"/>
              <a:gd name="connsiteY5" fmla="*/ 797735 h 828785"/>
              <a:gd name="connsiteX6" fmla="*/ 0 w 10839450"/>
              <a:gd name="connsiteY6" fmla="*/ 797735 h 828785"/>
              <a:gd name="connsiteX0" fmla="*/ 0 w 10839450"/>
              <a:gd name="connsiteY0" fmla="*/ 797735 h 828785"/>
              <a:gd name="connsiteX1" fmla="*/ 2324100 w 10839450"/>
              <a:gd name="connsiteY1" fmla="*/ 64225 h 828785"/>
              <a:gd name="connsiteX2" fmla="*/ 5562600 w 10839450"/>
              <a:gd name="connsiteY2" fmla="*/ 45175 h 828785"/>
              <a:gd name="connsiteX3" fmla="*/ 8858250 w 10839450"/>
              <a:gd name="connsiteY3" fmla="*/ 445225 h 828785"/>
              <a:gd name="connsiteX4" fmla="*/ 10839450 w 10839450"/>
              <a:gd name="connsiteY4" fmla="*/ 828785 h 828785"/>
              <a:gd name="connsiteX5" fmla="*/ 10801350 w 10839450"/>
              <a:gd name="connsiteY5" fmla="*/ 797735 h 828785"/>
              <a:gd name="connsiteX6" fmla="*/ 0 w 10839450"/>
              <a:gd name="connsiteY6" fmla="*/ 797735 h 828785"/>
              <a:gd name="connsiteX0" fmla="*/ 0 w 10839450"/>
              <a:gd name="connsiteY0" fmla="*/ 801287 h 832337"/>
              <a:gd name="connsiteX1" fmla="*/ 2324100 w 10839450"/>
              <a:gd name="connsiteY1" fmla="*/ 67777 h 832337"/>
              <a:gd name="connsiteX2" fmla="*/ 5562600 w 10839450"/>
              <a:gd name="connsiteY2" fmla="*/ 48727 h 832337"/>
              <a:gd name="connsiteX3" fmla="*/ 8858250 w 10839450"/>
              <a:gd name="connsiteY3" fmla="*/ 448777 h 832337"/>
              <a:gd name="connsiteX4" fmla="*/ 10839450 w 10839450"/>
              <a:gd name="connsiteY4" fmla="*/ 832337 h 832337"/>
              <a:gd name="connsiteX5" fmla="*/ 10801350 w 10839450"/>
              <a:gd name="connsiteY5" fmla="*/ 801287 h 832337"/>
              <a:gd name="connsiteX6" fmla="*/ 0 w 10839450"/>
              <a:gd name="connsiteY6" fmla="*/ 801287 h 832337"/>
              <a:gd name="connsiteX0" fmla="*/ 0 w 10839450"/>
              <a:gd name="connsiteY0" fmla="*/ 801287 h 896537"/>
              <a:gd name="connsiteX1" fmla="*/ 2324100 w 10839450"/>
              <a:gd name="connsiteY1" fmla="*/ 67777 h 896537"/>
              <a:gd name="connsiteX2" fmla="*/ 5562600 w 10839450"/>
              <a:gd name="connsiteY2" fmla="*/ 48727 h 896537"/>
              <a:gd name="connsiteX3" fmla="*/ 8858250 w 10839450"/>
              <a:gd name="connsiteY3" fmla="*/ 448777 h 896537"/>
              <a:gd name="connsiteX4" fmla="*/ 10839450 w 10839450"/>
              <a:gd name="connsiteY4" fmla="*/ 832337 h 896537"/>
              <a:gd name="connsiteX5" fmla="*/ 10839450 w 10839450"/>
              <a:gd name="connsiteY5" fmla="*/ 896537 h 896537"/>
              <a:gd name="connsiteX6" fmla="*/ 0 w 10839450"/>
              <a:gd name="connsiteY6" fmla="*/ 801287 h 896537"/>
              <a:gd name="connsiteX0" fmla="*/ 0 w 10839450"/>
              <a:gd name="connsiteY0" fmla="*/ 801287 h 832337"/>
              <a:gd name="connsiteX1" fmla="*/ 2324100 w 10839450"/>
              <a:gd name="connsiteY1" fmla="*/ 67777 h 832337"/>
              <a:gd name="connsiteX2" fmla="*/ 5562600 w 10839450"/>
              <a:gd name="connsiteY2" fmla="*/ 48727 h 832337"/>
              <a:gd name="connsiteX3" fmla="*/ 8858250 w 10839450"/>
              <a:gd name="connsiteY3" fmla="*/ 448777 h 832337"/>
              <a:gd name="connsiteX4" fmla="*/ 10839450 w 10839450"/>
              <a:gd name="connsiteY4" fmla="*/ 832337 h 832337"/>
              <a:gd name="connsiteX5" fmla="*/ 0 w 10839450"/>
              <a:gd name="connsiteY5" fmla="*/ 801287 h 832337"/>
              <a:gd name="connsiteX0" fmla="*/ 0 w 10839450"/>
              <a:gd name="connsiteY0" fmla="*/ 796270 h 827320"/>
              <a:gd name="connsiteX1" fmla="*/ 2324100 w 10839450"/>
              <a:gd name="connsiteY1" fmla="*/ 62760 h 827320"/>
              <a:gd name="connsiteX2" fmla="*/ 5562600 w 10839450"/>
              <a:gd name="connsiteY2" fmla="*/ 43710 h 827320"/>
              <a:gd name="connsiteX3" fmla="*/ 8934450 w 10839450"/>
              <a:gd name="connsiteY3" fmla="*/ 577110 h 827320"/>
              <a:gd name="connsiteX4" fmla="*/ 10839450 w 10839450"/>
              <a:gd name="connsiteY4" fmla="*/ 827320 h 827320"/>
              <a:gd name="connsiteX5" fmla="*/ 0 w 10839450"/>
              <a:gd name="connsiteY5" fmla="*/ 796270 h 827320"/>
              <a:gd name="connsiteX0" fmla="*/ 0 w 10839450"/>
              <a:gd name="connsiteY0" fmla="*/ 796270 h 827320"/>
              <a:gd name="connsiteX1" fmla="*/ 2324100 w 10839450"/>
              <a:gd name="connsiteY1" fmla="*/ 62760 h 827320"/>
              <a:gd name="connsiteX2" fmla="*/ 5562600 w 10839450"/>
              <a:gd name="connsiteY2" fmla="*/ 43710 h 827320"/>
              <a:gd name="connsiteX3" fmla="*/ 8934450 w 10839450"/>
              <a:gd name="connsiteY3" fmla="*/ 577110 h 827320"/>
              <a:gd name="connsiteX4" fmla="*/ 10839450 w 10839450"/>
              <a:gd name="connsiteY4" fmla="*/ 827320 h 827320"/>
              <a:gd name="connsiteX5" fmla="*/ 0 w 10839450"/>
              <a:gd name="connsiteY5" fmla="*/ 796270 h 827320"/>
              <a:gd name="connsiteX0" fmla="*/ 0 w 10839450"/>
              <a:gd name="connsiteY0" fmla="*/ 796270 h 827320"/>
              <a:gd name="connsiteX1" fmla="*/ 2324100 w 10839450"/>
              <a:gd name="connsiteY1" fmla="*/ 62760 h 827320"/>
              <a:gd name="connsiteX2" fmla="*/ 5562600 w 10839450"/>
              <a:gd name="connsiteY2" fmla="*/ 43710 h 827320"/>
              <a:gd name="connsiteX3" fmla="*/ 8934450 w 10839450"/>
              <a:gd name="connsiteY3" fmla="*/ 577110 h 827320"/>
              <a:gd name="connsiteX4" fmla="*/ 10839450 w 10839450"/>
              <a:gd name="connsiteY4" fmla="*/ 827320 h 827320"/>
              <a:gd name="connsiteX5" fmla="*/ 0 w 10839450"/>
              <a:gd name="connsiteY5" fmla="*/ 796270 h 827320"/>
              <a:gd name="connsiteX0" fmla="*/ 0 w 10839450"/>
              <a:gd name="connsiteY0" fmla="*/ 796270 h 827320"/>
              <a:gd name="connsiteX1" fmla="*/ 2324100 w 10839450"/>
              <a:gd name="connsiteY1" fmla="*/ 62760 h 827320"/>
              <a:gd name="connsiteX2" fmla="*/ 5562600 w 10839450"/>
              <a:gd name="connsiteY2" fmla="*/ 43710 h 827320"/>
              <a:gd name="connsiteX3" fmla="*/ 8934450 w 10839450"/>
              <a:gd name="connsiteY3" fmla="*/ 577110 h 827320"/>
              <a:gd name="connsiteX4" fmla="*/ 10839450 w 10839450"/>
              <a:gd name="connsiteY4" fmla="*/ 827320 h 827320"/>
              <a:gd name="connsiteX5" fmla="*/ 0 w 10839450"/>
              <a:gd name="connsiteY5" fmla="*/ 796270 h 827320"/>
              <a:gd name="connsiteX0" fmla="*/ 0 w 10839450"/>
              <a:gd name="connsiteY0" fmla="*/ 796270 h 827320"/>
              <a:gd name="connsiteX1" fmla="*/ 2324100 w 10839450"/>
              <a:gd name="connsiteY1" fmla="*/ 62760 h 827320"/>
              <a:gd name="connsiteX2" fmla="*/ 5562600 w 10839450"/>
              <a:gd name="connsiteY2" fmla="*/ 43710 h 827320"/>
              <a:gd name="connsiteX3" fmla="*/ 8934450 w 10839450"/>
              <a:gd name="connsiteY3" fmla="*/ 577110 h 827320"/>
              <a:gd name="connsiteX4" fmla="*/ 10839450 w 10839450"/>
              <a:gd name="connsiteY4" fmla="*/ 827320 h 827320"/>
              <a:gd name="connsiteX5" fmla="*/ 0 w 10839450"/>
              <a:gd name="connsiteY5" fmla="*/ 796270 h 827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839450" h="827320">
                <a:moveTo>
                  <a:pt x="0" y="796270"/>
                </a:moveTo>
                <a:cubicBezTo>
                  <a:pt x="1174750" y="685117"/>
                  <a:pt x="1568450" y="250113"/>
                  <a:pt x="2324100" y="62760"/>
                </a:cubicBezTo>
                <a:cubicBezTo>
                  <a:pt x="2921000" y="-83290"/>
                  <a:pt x="2984500" y="894610"/>
                  <a:pt x="5562600" y="43710"/>
                </a:cubicBezTo>
                <a:cubicBezTo>
                  <a:pt x="6477000" y="-232515"/>
                  <a:pt x="7388225" y="903708"/>
                  <a:pt x="8934450" y="577110"/>
                </a:cubicBezTo>
                <a:cubicBezTo>
                  <a:pt x="9432925" y="479112"/>
                  <a:pt x="9350375" y="638393"/>
                  <a:pt x="10839450" y="827320"/>
                </a:cubicBezTo>
                <a:lnTo>
                  <a:pt x="0" y="796270"/>
                </a:lnTo>
                <a:close/>
              </a:path>
            </a:pathLst>
          </a:custGeom>
          <a:gradFill>
            <a:gsLst>
              <a:gs pos="0">
                <a:schemeClr val="bg1">
                  <a:lumMod val="65000"/>
                </a:schemeClr>
              </a:gs>
              <a:gs pos="100000">
                <a:schemeClr val="bg1">
                  <a:lumMod val="7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i="1"/>
          </a:p>
        </p:txBody>
      </p:sp>
      <p:sp>
        <p:nvSpPr>
          <p:cNvPr id="110" name="文字引导点1"/>
          <p:cNvSpPr/>
          <p:nvPr/>
        </p:nvSpPr>
        <p:spPr>
          <a:xfrm>
            <a:off x="6022741" y="2623528"/>
            <a:ext cx="146518" cy="146518"/>
          </a:xfrm>
          <a:prstGeom prst="ellipse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文字引导点2"/>
          <p:cNvSpPr/>
          <p:nvPr/>
        </p:nvSpPr>
        <p:spPr>
          <a:xfrm>
            <a:off x="6022741" y="2300184"/>
            <a:ext cx="146518" cy="146518"/>
          </a:xfrm>
          <a:prstGeom prst="ellipse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文字引导点3"/>
          <p:cNvSpPr/>
          <p:nvPr/>
        </p:nvSpPr>
        <p:spPr>
          <a:xfrm>
            <a:off x="6022741" y="1990920"/>
            <a:ext cx="146518" cy="146518"/>
          </a:xfrm>
          <a:prstGeom prst="ellipse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页首文本框"/>
          <p:cNvSpPr txBox="1"/>
          <p:nvPr/>
        </p:nvSpPr>
        <p:spPr>
          <a:xfrm>
            <a:off x="2485106" y="1256426"/>
            <a:ext cx="670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2">
                    <a:lumMod val="50000"/>
                  </a:scheme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传</a:t>
            </a:r>
            <a:endParaRPr lang="zh-CN" altLang="en-US" sz="3600" dirty="0">
              <a:solidFill>
                <a:schemeClr val="bg2">
                  <a:lumMod val="50000"/>
                </a:schemeClr>
              </a:solidFill>
              <a:latin typeface="方正特雅宋简" panose="02000000000000000000" pitchFamily="2" charset="-122"/>
              <a:ea typeface="方正特雅宋简" panose="02000000000000000000" pitchFamily="2" charset="-122"/>
            </a:endParaRPr>
          </a:p>
        </p:txBody>
      </p:sp>
      <p:pic>
        <p:nvPicPr>
          <p:cNvPr id="35" name="骆集益 - 剑魄琴心(Live,主题曲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35869" y="-769257"/>
            <a:ext cx="609600" cy="609600"/>
          </a:xfrm>
          <a:prstGeom prst="rect">
            <a:avLst/>
          </a:prstGeom>
        </p:spPr>
      </p:pic>
      <p:sp>
        <p:nvSpPr>
          <p:cNvPr id="36" name="页首文本框"/>
          <p:cNvSpPr txBox="1"/>
          <p:nvPr/>
        </p:nvSpPr>
        <p:spPr>
          <a:xfrm>
            <a:off x="3076952" y="1256426"/>
            <a:ext cx="670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2">
                    <a:lumMod val="50000"/>
                  </a:scheme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达</a:t>
            </a:r>
            <a:endParaRPr lang="zh-CN" altLang="en-US" sz="3600" dirty="0">
              <a:solidFill>
                <a:schemeClr val="bg2">
                  <a:lumMod val="50000"/>
                </a:schemeClr>
              </a:solidFill>
              <a:latin typeface="方正特雅宋简" panose="02000000000000000000" pitchFamily="2" charset="-122"/>
              <a:ea typeface="方正特雅宋简" panose="02000000000000000000" pitchFamily="2" charset="-122"/>
            </a:endParaRPr>
          </a:p>
        </p:txBody>
      </p:sp>
      <p:sp>
        <p:nvSpPr>
          <p:cNvPr id="37" name="页首文本框"/>
          <p:cNvSpPr txBox="1"/>
          <p:nvPr/>
        </p:nvSpPr>
        <p:spPr>
          <a:xfrm>
            <a:off x="3668798" y="1256426"/>
            <a:ext cx="6377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2">
                    <a:lumMod val="50000"/>
                  </a:scheme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视</a:t>
            </a:r>
          </a:p>
        </p:txBody>
      </p:sp>
      <p:sp>
        <p:nvSpPr>
          <p:cNvPr id="39" name="页首文本框"/>
          <p:cNvSpPr txBox="1"/>
          <p:nvPr/>
        </p:nvSpPr>
        <p:spPr>
          <a:xfrm>
            <a:off x="4943958" y="1256426"/>
            <a:ext cx="6254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2">
                    <a:lumMod val="50000"/>
                  </a:scheme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传</a:t>
            </a:r>
          </a:p>
        </p:txBody>
      </p:sp>
      <p:sp>
        <p:nvSpPr>
          <p:cNvPr id="40" name="页首文本框"/>
          <p:cNvSpPr txBox="1"/>
          <p:nvPr/>
        </p:nvSpPr>
        <p:spPr>
          <a:xfrm>
            <a:off x="5491163" y="1256426"/>
            <a:ext cx="6254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2">
                    <a:lumMod val="50000"/>
                  </a:scheme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播</a:t>
            </a:r>
          </a:p>
        </p:txBody>
      </p:sp>
      <p:sp>
        <p:nvSpPr>
          <p:cNvPr id="41" name="页首文本框"/>
          <p:cNvSpPr txBox="1"/>
          <p:nvPr/>
        </p:nvSpPr>
        <p:spPr>
          <a:xfrm>
            <a:off x="6038368" y="1256426"/>
            <a:ext cx="6254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2">
                    <a:lumMod val="50000"/>
                  </a:scheme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美</a:t>
            </a:r>
          </a:p>
        </p:txBody>
      </p:sp>
      <p:sp>
        <p:nvSpPr>
          <p:cNvPr id="42" name="页首文本框"/>
          <p:cNvSpPr txBox="1"/>
          <p:nvPr/>
        </p:nvSpPr>
        <p:spPr>
          <a:xfrm>
            <a:off x="6585572" y="1256426"/>
            <a:ext cx="8938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2">
                    <a:lumMod val="50000"/>
                  </a:scheme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学，</a:t>
            </a:r>
            <a:endParaRPr lang="zh-CN" altLang="en-US" sz="3600" dirty="0">
              <a:solidFill>
                <a:schemeClr val="bg2">
                  <a:lumMod val="50000"/>
                </a:schemeClr>
              </a:solidFill>
              <a:latin typeface="方正特雅宋简" panose="02000000000000000000" pitchFamily="2" charset="-122"/>
              <a:ea typeface="方正特雅宋简" panose="02000000000000000000" pitchFamily="2" charset="-122"/>
            </a:endParaRPr>
          </a:p>
        </p:txBody>
      </p:sp>
      <p:sp>
        <p:nvSpPr>
          <p:cNvPr id="43" name="页首文本框"/>
          <p:cNvSpPr txBox="1"/>
          <p:nvPr/>
        </p:nvSpPr>
        <p:spPr>
          <a:xfrm>
            <a:off x="7277741" y="1256426"/>
            <a:ext cx="6254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2">
                    <a:lumMod val="50000"/>
                  </a:scheme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传</a:t>
            </a:r>
          </a:p>
        </p:txBody>
      </p:sp>
      <p:sp>
        <p:nvSpPr>
          <p:cNvPr id="44" name="页首文本框"/>
          <p:cNvSpPr txBox="1"/>
          <p:nvPr/>
        </p:nvSpPr>
        <p:spPr>
          <a:xfrm>
            <a:off x="7824946" y="1256426"/>
            <a:ext cx="6254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2">
                    <a:lumMod val="50000"/>
                  </a:scheme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承</a:t>
            </a:r>
          </a:p>
        </p:txBody>
      </p:sp>
      <p:sp>
        <p:nvSpPr>
          <p:cNvPr id="45" name="页首文本框"/>
          <p:cNvSpPr txBox="1"/>
          <p:nvPr/>
        </p:nvSpPr>
        <p:spPr>
          <a:xfrm>
            <a:off x="8372151" y="1256426"/>
            <a:ext cx="6254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2">
                    <a:lumMod val="50000"/>
                  </a:scheme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信</a:t>
            </a:r>
          </a:p>
        </p:txBody>
      </p:sp>
      <p:sp>
        <p:nvSpPr>
          <p:cNvPr id="46" name="页首文本框"/>
          <p:cNvSpPr txBox="1"/>
          <p:nvPr/>
        </p:nvSpPr>
        <p:spPr>
          <a:xfrm>
            <a:off x="8919355" y="1256426"/>
            <a:ext cx="6254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2">
                    <a:lumMod val="50000"/>
                  </a:scheme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念</a:t>
            </a:r>
          </a:p>
        </p:txBody>
      </p:sp>
      <p:sp>
        <p:nvSpPr>
          <p:cNvPr id="47" name="页首文本框"/>
          <p:cNvSpPr txBox="1"/>
          <p:nvPr/>
        </p:nvSpPr>
        <p:spPr>
          <a:xfrm>
            <a:off x="4228321" y="1256426"/>
            <a:ext cx="9437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2">
                    <a:lumMod val="50000"/>
                  </a:scheme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觉</a:t>
            </a:r>
            <a:r>
              <a:rPr lang="zh-CN" altLang="en-US" sz="3600" dirty="0">
                <a:solidFill>
                  <a:schemeClr val="bg2">
                    <a:lumMod val="50000"/>
                  </a:scheme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，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6900" y="1089912"/>
            <a:ext cx="603556" cy="9693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498" y="1089912"/>
            <a:ext cx="579170" cy="9693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0306" y="1089912"/>
            <a:ext cx="542591" cy="96934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1852" y="1089912"/>
            <a:ext cx="774259" cy="96934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8161" y="1089912"/>
            <a:ext cx="542591" cy="96934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7125" y="1089912"/>
            <a:ext cx="579170" cy="96934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3837" y="1089912"/>
            <a:ext cx="536494" cy="96934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912" y="1089912"/>
            <a:ext cx="749873" cy="969348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2923" y="1089912"/>
            <a:ext cx="542591" cy="96934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8060" y="1089912"/>
            <a:ext cx="566977" cy="96934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5566" y="1089912"/>
            <a:ext cx="518205" cy="96934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5061" y="1089912"/>
            <a:ext cx="536494" cy="969348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3747013" y="-464457"/>
            <a:ext cx="287958" cy="1741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3668798" y="1256426"/>
            <a:ext cx="1503309" cy="646331"/>
            <a:chOff x="3668798" y="732551"/>
            <a:chExt cx="1503309" cy="646331"/>
          </a:xfrm>
        </p:grpSpPr>
        <p:sp>
          <p:nvSpPr>
            <p:cNvPr id="62" name="页首文本框"/>
            <p:cNvSpPr txBox="1"/>
            <p:nvPr/>
          </p:nvSpPr>
          <p:spPr>
            <a:xfrm>
              <a:off x="3668798" y="732551"/>
              <a:ext cx="6377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chemeClr val="bg2">
                      <a:lumMod val="50000"/>
                    </a:schemeClr>
                  </a:solidFill>
                  <a:latin typeface="方正特雅宋简" panose="02000000000000000000" pitchFamily="2" charset="-122"/>
                  <a:ea typeface="方正特雅宋简" panose="02000000000000000000" pitchFamily="2" charset="-122"/>
                </a:rPr>
                <a:t>视</a:t>
              </a:r>
            </a:p>
          </p:txBody>
        </p:sp>
        <p:sp>
          <p:nvSpPr>
            <p:cNvPr id="63" name="页首文本框"/>
            <p:cNvSpPr txBox="1"/>
            <p:nvPr/>
          </p:nvSpPr>
          <p:spPr>
            <a:xfrm>
              <a:off x="4228321" y="732551"/>
              <a:ext cx="94378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 smtClean="0">
                  <a:solidFill>
                    <a:schemeClr val="bg2">
                      <a:lumMod val="50000"/>
                    </a:schemeClr>
                  </a:solidFill>
                  <a:latin typeface="方正特雅宋简" panose="02000000000000000000" pitchFamily="2" charset="-122"/>
                  <a:ea typeface="方正特雅宋简" panose="02000000000000000000" pitchFamily="2" charset="-122"/>
                </a:rPr>
                <a:t>觉</a:t>
              </a:r>
              <a:endParaRPr lang="zh-CN" altLang="en-US" sz="3600" dirty="0">
                <a:solidFill>
                  <a:schemeClr val="bg2">
                    <a:lumMod val="50000"/>
                  </a:scheme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668798" y="1256426"/>
            <a:ext cx="1503309" cy="646331"/>
            <a:chOff x="3668798" y="732551"/>
            <a:chExt cx="1503309" cy="646331"/>
          </a:xfrm>
        </p:grpSpPr>
        <p:sp>
          <p:nvSpPr>
            <p:cNvPr id="72" name="页首文本框"/>
            <p:cNvSpPr txBox="1"/>
            <p:nvPr/>
          </p:nvSpPr>
          <p:spPr>
            <a:xfrm>
              <a:off x="3668798" y="732551"/>
              <a:ext cx="6377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chemeClr val="bg2">
                      <a:lumMod val="50000"/>
                    </a:schemeClr>
                  </a:solidFill>
                  <a:latin typeface="方正特雅宋简" panose="02000000000000000000" pitchFamily="2" charset="-122"/>
                  <a:ea typeface="方正特雅宋简" panose="02000000000000000000" pitchFamily="2" charset="-122"/>
                </a:rPr>
                <a:t>视</a:t>
              </a:r>
            </a:p>
          </p:txBody>
        </p:sp>
        <p:sp>
          <p:nvSpPr>
            <p:cNvPr id="73" name="页首文本框"/>
            <p:cNvSpPr txBox="1"/>
            <p:nvPr/>
          </p:nvSpPr>
          <p:spPr>
            <a:xfrm>
              <a:off x="4228321" y="732551"/>
              <a:ext cx="94378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 smtClean="0">
                  <a:solidFill>
                    <a:schemeClr val="bg2">
                      <a:lumMod val="50000"/>
                    </a:schemeClr>
                  </a:solidFill>
                  <a:latin typeface="方正特雅宋简" panose="02000000000000000000" pitchFamily="2" charset="-122"/>
                  <a:ea typeface="方正特雅宋简" panose="02000000000000000000" pitchFamily="2" charset="-122"/>
                </a:rPr>
                <a:t>觉</a:t>
              </a:r>
              <a:endParaRPr lang="zh-CN" altLang="en-US" sz="3600" dirty="0">
                <a:solidFill>
                  <a:schemeClr val="bg2">
                    <a:lumMod val="50000"/>
                  </a:scheme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038368" y="1256426"/>
            <a:ext cx="1441025" cy="646331"/>
            <a:chOff x="6038368" y="875426"/>
            <a:chExt cx="1441025" cy="646331"/>
          </a:xfrm>
        </p:grpSpPr>
        <p:sp>
          <p:nvSpPr>
            <p:cNvPr id="74" name="页首文本框"/>
            <p:cNvSpPr txBox="1"/>
            <p:nvPr/>
          </p:nvSpPr>
          <p:spPr>
            <a:xfrm>
              <a:off x="6038368" y="875426"/>
              <a:ext cx="6254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chemeClr val="bg2">
                      <a:lumMod val="50000"/>
                    </a:schemeClr>
                  </a:solidFill>
                  <a:latin typeface="方正特雅宋简" panose="02000000000000000000" pitchFamily="2" charset="-122"/>
                  <a:ea typeface="方正特雅宋简" panose="02000000000000000000" pitchFamily="2" charset="-122"/>
                </a:rPr>
                <a:t>美</a:t>
              </a:r>
            </a:p>
          </p:txBody>
        </p:sp>
        <p:sp>
          <p:nvSpPr>
            <p:cNvPr id="75" name="页首文本框"/>
            <p:cNvSpPr txBox="1"/>
            <p:nvPr/>
          </p:nvSpPr>
          <p:spPr>
            <a:xfrm>
              <a:off x="6585572" y="875426"/>
              <a:ext cx="8938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 smtClean="0">
                  <a:solidFill>
                    <a:schemeClr val="bg2">
                      <a:lumMod val="50000"/>
                    </a:schemeClr>
                  </a:solidFill>
                  <a:latin typeface="方正特雅宋简" panose="02000000000000000000" pitchFamily="2" charset="-122"/>
                  <a:ea typeface="方正特雅宋简" panose="02000000000000000000" pitchFamily="2" charset="-122"/>
                </a:rPr>
                <a:t>学</a:t>
              </a:r>
              <a:endParaRPr lang="zh-CN" altLang="en-US" sz="3600" dirty="0">
                <a:solidFill>
                  <a:schemeClr val="bg2">
                    <a:lumMod val="50000"/>
                  </a:scheme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6038368" y="1256426"/>
            <a:ext cx="1557639" cy="646331"/>
            <a:chOff x="6038368" y="875426"/>
            <a:chExt cx="1557639" cy="646331"/>
          </a:xfrm>
        </p:grpSpPr>
        <p:sp>
          <p:nvSpPr>
            <p:cNvPr id="77" name="页首文本框"/>
            <p:cNvSpPr txBox="1"/>
            <p:nvPr/>
          </p:nvSpPr>
          <p:spPr>
            <a:xfrm>
              <a:off x="6038368" y="875426"/>
              <a:ext cx="6254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chemeClr val="bg2">
                      <a:lumMod val="50000"/>
                    </a:schemeClr>
                  </a:solidFill>
                  <a:latin typeface="方正特雅宋简" panose="02000000000000000000" pitchFamily="2" charset="-122"/>
                  <a:ea typeface="方正特雅宋简" panose="02000000000000000000" pitchFamily="2" charset="-122"/>
                </a:rPr>
                <a:t>美</a:t>
              </a:r>
            </a:p>
          </p:txBody>
        </p:sp>
        <p:sp>
          <p:nvSpPr>
            <p:cNvPr id="78" name="页首文本框"/>
            <p:cNvSpPr txBox="1"/>
            <p:nvPr/>
          </p:nvSpPr>
          <p:spPr>
            <a:xfrm>
              <a:off x="6585572" y="875426"/>
              <a:ext cx="101043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 smtClean="0">
                  <a:solidFill>
                    <a:schemeClr val="bg2">
                      <a:lumMod val="50000"/>
                    </a:schemeClr>
                  </a:solidFill>
                  <a:latin typeface="方正特雅宋简" panose="02000000000000000000" pitchFamily="2" charset="-122"/>
                  <a:ea typeface="方正特雅宋简" panose="02000000000000000000" pitchFamily="2" charset="-122"/>
                </a:rPr>
                <a:t>学</a:t>
              </a:r>
              <a:endParaRPr lang="zh-CN" altLang="en-US" sz="3600" dirty="0">
                <a:solidFill>
                  <a:schemeClr val="bg2">
                    <a:lumMod val="50000"/>
                  </a:scheme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372151" y="1256426"/>
            <a:ext cx="1172624" cy="646331"/>
            <a:chOff x="8372151" y="742076"/>
            <a:chExt cx="1172624" cy="646331"/>
          </a:xfrm>
        </p:grpSpPr>
        <p:sp>
          <p:nvSpPr>
            <p:cNvPr id="79" name="页首文本框"/>
            <p:cNvSpPr txBox="1"/>
            <p:nvPr/>
          </p:nvSpPr>
          <p:spPr>
            <a:xfrm>
              <a:off x="8372151" y="742076"/>
              <a:ext cx="6254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chemeClr val="bg2">
                      <a:lumMod val="50000"/>
                    </a:schemeClr>
                  </a:solidFill>
                  <a:latin typeface="方正特雅宋简" panose="02000000000000000000" pitchFamily="2" charset="-122"/>
                  <a:ea typeface="方正特雅宋简" panose="02000000000000000000" pitchFamily="2" charset="-122"/>
                </a:rPr>
                <a:t>信</a:t>
              </a:r>
            </a:p>
          </p:txBody>
        </p:sp>
        <p:sp>
          <p:nvSpPr>
            <p:cNvPr id="80" name="页首文本框"/>
            <p:cNvSpPr txBox="1"/>
            <p:nvPr/>
          </p:nvSpPr>
          <p:spPr>
            <a:xfrm>
              <a:off x="8919355" y="742076"/>
              <a:ext cx="6254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chemeClr val="bg2">
                      <a:lumMod val="50000"/>
                    </a:schemeClr>
                  </a:solidFill>
                  <a:latin typeface="方正特雅宋简" panose="02000000000000000000" pitchFamily="2" charset="-122"/>
                  <a:ea typeface="方正特雅宋简" panose="02000000000000000000" pitchFamily="2" charset="-122"/>
                </a:rPr>
                <a:t>念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8372151" y="1256426"/>
            <a:ext cx="1172624" cy="646331"/>
            <a:chOff x="8372151" y="742076"/>
            <a:chExt cx="1172624" cy="646331"/>
          </a:xfrm>
        </p:grpSpPr>
        <p:sp>
          <p:nvSpPr>
            <p:cNvPr id="82" name="页首文本框"/>
            <p:cNvSpPr txBox="1"/>
            <p:nvPr/>
          </p:nvSpPr>
          <p:spPr>
            <a:xfrm>
              <a:off x="8372151" y="742076"/>
              <a:ext cx="6254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chemeClr val="bg2">
                      <a:lumMod val="50000"/>
                    </a:schemeClr>
                  </a:solidFill>
                  <a:latin typeface="方正特雅宋简" panose="02000000000000000000" pitchFamily="2" charset="-122"/>
                  <a:ea typeface="方正特雅宋简" panose="02000000000000000000" pitchFamily="2" charset="-122"/>
                </a:rPr>
                <a:t>信</a:t>
              </a:r>
            </a:p>
          </p:txBody>
        </p:sp>
        <p:sp>
          <p:nvSpPr>
            <p:cNvPr id="83" name="页首文本框"/>
            <p:cNvSpPr txBox="1"/>
            <p:nvPr/>
          </p:nvSpPr>
          <p:spPr>
            <a:xfrm>
              <a:off x="8919355" y="742076"/>
              <a:ext cx="6254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chemeClr val="bg2">
                      <a:lumMod val="50000"/>
                    </a:schemeClr>
                  </a:solidFill>
                  <a:latin typeface="方正特雅宋简" panose="02000000000000000000" pitchFamily="2" charset="-122"/>
                  <a:ea typeface="方正特雅宋简" panose="02000000000000000000" pitchFamily="2" charset="-122"/>
                </a:rPr>
                <a:t>念</a:t>
              </a:r>
            </a:p>
          </p:txBody>
        </p:sp>
      </p:grpSp>
      <p:sp>
        <p:nvSpPr>
          <p:cNvPr id="84" name="矩形 83"/>
          <p:cNvSpPr/>
          <p:nvPr/>
        </p:nvSpPr>
        <p:spPr>
          <a:xfrm rot="19665185" flipH="1">
            <a:off x="-1835493" y="2357404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5" name="矩形 84"/>
          <p:cNvSpPr/>
          <p:nvPr/>
        </p:nvSpPr>
        <p:spPr>
          <a:xfrm rot="3600000" flipH="1">
            <a:off x="-2685136" y="3182657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6" name="矩形 85"/>
          <p:cNvSpPr/>
          <p:nvPr/>
        </p:nvSpPr>
        <p:spPr>
          <a:xfrm rot="1800000" flipH="1">
            <a:off x="-1652123" y="3658464"/>
            <a:ext cx="142877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flipH="1">
            <a:off x="-127945" y="2363807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8" name="矩形 87"/>
          <p:cNvSpPr/>
          <p:nvPr/>
        </p:nvSpPr>
        <p:spPr>
          <a:xfrm rot="6300000" flipH="1">
            <a:off x="-606683" y="2657842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 rot="5097276" flipH="1">
            <a:off x="-506167" y="3380255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0" name="矩形 89"/>
          <p:cNvSpPr/>
          <p:nvPr/>
        </p:nvSpPr>
        <p:spPr>
          <a:xfrm rot="3421581" flipH="1">
            <a:off x="-805193" y="4300031"/>
            <a:ext cx="99367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1" name="矩形 90"/>
          <p:cNvSpPr/>
          <p:nvPr/>
        </p:nvSpPr>
        <p:spPr>
          <a:xfrm rot="7731879" flipH="1">
            <a:off x="-443373" y="1948270"/>
            <a:ext cx="99366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2" name="矩形 91"/>
          <p:cNvSpPr/>
          <p:nvPr/>
        </p:nvSpPr>
        <p:spPr>
          <a:xfrm rot="9315112" flipH="1">
            <a:off x="-1949343" y="1397440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3" name="矩形 92"/>
          <p:cNvSpPr/>
          <p:nvPr/>
        </p:nvSpPr>
        <p:spPr>
          <a:xfrm rot="9855755" flipH="1">
            <a:off x="-2748002" y="1873347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4" name="矩形 93"/>
          <p:cNvSpPr/>
          <p:nvPr/>
        </p:nvSpPr>
        <p:spPr>
          <a:xfrm rot="13890285" flipH="1">
            <a:off x="-1048207" y="1513682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6" name="矩形 95"/>
          <p:cNvSpPr/>
          <p:nvPr/>
        </p:nvSpPr>
        <p:spPr>
          <a:xfrm rot="12509964" flipH="1">
            <a:off x="-1054781" y="2667487"/>
            <a:ext cx="142880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8" name="矩形 97"/>
          <p:cNvSpPr/>
          <p:nvPr/>
        </p:nvSpPr>
        <p:spPr>
          <a:xfrm rot="13165070" flipH="1">
            <a:off x="-2294866" y="2644046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9" name="矩形 98"/>
          <p:cNvSpPr/>
          <p:nvPr/>
        </p:nvSpPr>
        <p:spPr>
          <a:xfrm rot="14766131" flipH="1">
            <a:off x="-2737449" y="2553070"/>
            <a:ext cx="99365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0" name="矩形 99"/>
          <p:cNvSpPr/>
          <p:nvPr/>
        </p:nvSpPr>
        <p:spPr>
          <a:xfrm rot="17735223" flipH="1">
            <a:off x="-1835060" y="2114843"/>
            <a:ext cx="99366" cy="35719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1" name="矩形 100"/>
          <p:cNvSpPr/>
          <p:nvPr/>
        </p:nvSpPr>
        <p:spPr>
          <a:xfrm rot="16886133" flipH="1">
            <a:off x="-1977950" y="3860097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4" name="矩形 123"/>
          <p:cNvSpPr/>
          <p:nvPr/>
        </p:nvSpPr>
        <p:spPr>
          <a:xfrm rot="21246912" flipH="1">
            <a:off x="-1843907" y="3495087"/>
            <a:ext cx="142879" cy="248417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5" name="矩形 124"/>
          <p:cNvSpPr/>
          <p:nvPr/>
        </p:nvSpPr>
        <p:spPr>
          <a:xfrm rot="1741649" flipH="1">
            <a:off x="-1378221" y="3549579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6" name="矩形 125"/>
          <p:cNvSpPr/>
          <p:nvPr/>
        </p:nvSpPr>
        <p:spPr>
          <a:xfrm rot="19665185" flipH="1">
            <a:off x="-1906931" y="1714461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7" name="矩形 126"/>
          <p:cNvSpPr/>
          <p:nvPr/>
        </p:nvSpPr>
        <p:spPr>
          <a:xfrm rot="3600000" flipH="1">
            <a:off x="-2659935" y="2851409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8" name="矩形 127"/>
          <p:cNvSpPr/>
          <p:nvPr/>
        </p:nvSpPr>
        <p:spPr>
          <a:xfrm rot="1800000" flipH="1">
            <a:off x="-1626922" y="3327216"/>
            <a:ext cx="142877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9" name="矩形 128"/>
          <p:cNvSpPr/>
          <p:nvPr/>
        </p:nvSpPr>
        <p:spPr>
          <a:xfrm flipH="1">
            <a:off x="-1071606" y="357170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0" name="矩形 129"/>
          <p:cNvSpPr/>
          <p:nvPr/>
        </p:nvSpPr>
        <p:spPr>
          <a:xfrm rot="6300000" flipH="1">
            <a:off x="-581482" y="2326594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1" name="矩形 130"/>
          <p:cNvSpPr/>
          <p:nvPr/>
        </p:nvSpPr>
        <p:spPr>
          <a:xfrm rot="5097276" flipH="1">
            <a:off x="-480966" y="3049007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2" name="矩形 131"/>
          <p:cNvSpPr/>
          <p:nvPr/>
        </p:nvSpPr>
        <p:spPr>
          <a:xfrm rot="3421581" flipH="1">
            <a:off x="-779992" y="3968783"/>
            <a:ext cx="99367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3" name="矩形 132"/>
          <p:cNvSpPr/>
          <p:nvPr/>
        </p:nvSpPr>
        <p:spPr>
          <a:xfrm rot="7731879" flipH="1">
            <a:off x="-418172" y="1617022"/>
            <a:ext cx="99366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4" name="矩形 133"/>
          <p:cNvSpPr/>
          <p:nvPr/>
        </p:nvSpPr>
        <p:spPr>
          <a:xfrm rot="9315112" flipH="1">
            <a:off x="-1424890" y="862915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5" name="矩形 134"/>
          <p:cNvSpPr/>
          <p:nvPr/>
        </p:nvSpPr>
        <p:spPr>
          <a:xfrm rot="9855755" flipH="1">
            <a:off x="-2722801" y="1542099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6" name="矩形 135"/>
          <p:cNvSpPr/>
          <p:nvPr/>
        </p:nvSpPr>
        <p:spPr>
          <a:xfrm rot="13890285" flipH="1">
            <a:off x="-2361552" y="1613631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7" name="矩形 136"/>
          <p:cNvSpPr/>
          <p:nvPr/>
        </p:nvSpPr>
        <p:spPr>
          <a:xfrm rot="12509964" flipH="1">
            <a:off x="-1029580" y="2336239"/>
            <a:ext cx="142880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8" name="矩形 137"/>
          <p:cNvSpPr/>
          <p:nvPr/>
        </p:nvSpPr>
        <p:spPr>
          <a:xfrm rot="13165070" flipH="1">
            <a:off x="-2302359" y="2978169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9" name="矩形 138"/>
          <p:cNvSpPr/>
          <p:nvPr/>
        </p:nvSpPr>
        <p:spPr>
          <a:xfrm rot="14766131" flipH="1">
            <a:off x="-2712248" y="2221822"/>
            <a:ext cx="99365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0" name="矩形 139"/>
          <p:cNvSpPr/>
          <p:nvPr/>
        </p:nvSpPr>
        <p:spPr>
          <a:xfrm rot="17735223" flipH="1">
            <a:off x="-1809859" y="1783595"/>
            <a:ext cx="99366" cy="35719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1" name="矩形 140"/>
          <p:cNvSpPr/>
          <p:nvPr/>
        </p:nvSpPr>
        <p:spPr>
          <a:xfrm rot="16886133" flipH="1">
            <a:off x="-1952749" y="3528849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2" name="矩形 141"/>
          <p:cNvSpPr/>
          <p:nvPr/>
        </p:nvSpPr>
        <p:spPr>
          <a:xfrm rot="21246912" flipH="1">
            <a:off x="-1818706" y="3163839"/>
            <a:ext cx="142879" cy="248417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3" name="矩形 142"/>
          <p:cNvSpPr/>
          <p:nvPr/>
        </p:nvSpPr>
        <p:spPr>
          <a:xfrm rot="1741649" flipH="1">
            <a:off x="-1353020" y="3218331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4" name="矩形 143"/>
          <p:cNvSpPr/>
          <p:nvPr/>
        </p:nvSpPr>
        <p:spPr>
          <a:xfrm rot="19665185" flipH="1">
            <a:off x="-2036181" y="2357404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5" name="矩形 144"/>
          <p:cNvSpPr/>
          <p:nvPr/>
        </p:nvSpPr>
        <p:spPr>
          <a:xfrm rot="3600000" flipH="1">
            <a:off x="-2885824" y="3182657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6" name="矩形 145"/>
          <p:cNvSpPr/>
          <p:nvPr/>
        </p:nvSpPr>
        <p:spPr>
          <a:xfrm rot="1800000" flipH="1">
            <a:off x="-1852811" y="3658464"/>
            <a:ext cx="142877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7" name="矩形 146"/>
          <p:cNvSpPr/>
          <p:nvPr/>
        </p:nvSpPr>
        <p:spPr>
          <a:xfrm flipH="1">
            <a:off x="-328633" y="2363807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8" name="矩形 147"/>
          <p:cNvSpPr/>
          <p:nvPr/>
        </p:nvSpPr>
        <p:spPr>
          <a:xfrm rot="6300000" flipH="1">
            <a:off x="-807371" y="2657842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9" name="矩形 148"/>
          <p:cNvSpPr/>
          <p:nvPr/>
        </p:nvSpPr>
        <p:spPr>
          <a:xfrm rot="5097276" flipH="1">
            <a:off x="-706855" y="3380255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0" name="矩形 149"/>
          <p:cNvSpPr/>
          <p:nvPr/>
        </p:nvSpPr>
        <p:spPr>
          <a:xfrm rot="3421581" flipH="1">
            <a:off x="-1005881" y="4300031"/>
            <a:ext cx="99367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1" name="矩形 150"/>
          <p:cNvSpPr/>
          <p:nvPr/>
        </p:nvSpPr>
        <p:spPr>
          <a:xfrm rot="7731879" flipH="1">
            <a:off x="-644061" y="1948270"/>
            <a:ext cx="99366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2" name="矩形 151"/>
          <p:cNvSpPr/>
          <p:nvPr/>
        </p:nvSpPr>
        <p:spPr>
          <a:xfrm rot="9315112" flipH="1">
            <a:off x="-2150031" y="1397440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3" name="矩形 152"/>
          <p:cNvSpPr/>
          <p:nvPr/>
        </p:nvSpPr>
        <p:spPr>
          <a:xfrm rot="9855755" flipH="1">
            <a:off x="-2948690" y="1873347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4" name="矩形 153"/>
          <p:cNvSpPr/>
          <p:nvPr/>
        </p:nvSpPr>
        <p:spPr>
          <a:xfrm rot="13890285" flipH="1">
            <a:off x="-1248895" y="1513682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5" name="矩形 154"/>
          <p:cNvSpPr/>
          <p:nvPr/>
        </p:nvSpPr>
        <p:spPr>
          <a:xfrm rot="12509964" flipH="1">
            <a:off x="-1255469" y="2667487"/>
            <a:ext cx="142880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6" name="矩形 155"/>
          <p:cNvSpPr/>
          <p:nvPr/>
        </p:nvSpPr>
        <p:spPr>
          <a:xfrm rot="13165070" flipH="1">
            <a:off x="-2495554" y="2644046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7" name="矩形 156"/>
          <p:cNvSpPr/>
          <p:nvPr/>
        </p:nvSpPr>
        <p:spPr>
          <a:xfrm rot="14766131" flipH="1">
            <a:off x="-2938137" y="2553070"/>
            <a:ext cx="99365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8" name="矩形 157"/>
          <p:cNvSpPr/>
          <p:nvPr/>
        </p:nvSpPr>
        <p:spPr>
          <a:xfrm rot="17735223" flipH="1">
            <a:off x="-2035748" y="2114843"/>
            <a:ext cx="99366" cy="35719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9" name="矩形 158"/>
          <p:cNvSpPr/>
          <p:nvPr/>
        </p:nvSpPr>
        <p:spPr>
          <a:xfrm rot="16886133" flipH="1">
            <a:off x="-2178638" y="3860097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0" name="矩形 159"/>
          <p:cNvSpPr/>
          <p:nvPr/>
        </p:nvSpPr>
        <p:spPr>
          <a:xfrm rot="21246912" flipH="1">
            <a:off x="-2044595" y="3495087"/>
            <a:ext cx="142879" cy="248417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1" name="矩形 160"/>
          <p:cNvSpPr/>
          <p:nvPr/>
        </p:nvSpPr>
        <p:spPr>
          <a:xfrm rot="1741649" flipH="1">
            <a:off x="-1578909" y="3549579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2" name="矩形 161"/>
          <p:cNvSpPr/>
          <p:nvPr/>
        </p:nvSpPr>
        <p:spPr>
          <a:xfrm rot="19665185" flipH="1">
            <a:off x="-2107619" y="1714461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3" name="矩形 162"/>
          <p:cNvSpPr/>
          <p:nvPr/>
        </p:nvSpPr>
        <p:spPr>
          <a:xfrm rot="3600000" flipH="1">
            <a:off x="-2860623" y="2851409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4" name="矩形 163"/>
          <p:cNvSpPr/>
          <p:nvPr/>
        </p:nvSpPr>
        <p:spPr>
          <a:xfrm rot="1800000" flipH="1">
            <a:off x="-1827610" y="3327216"/>
            <a:ext cx="142877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5" name="矩形 164"/>
          <p:cNvSpPr/>
          <p:nvPr/>
        </p:nvSpPr>
        <p:spPr>
          <a:xfrm flipH="1">
            <a:off x="-1272294" y="357170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6" name="矩形 165"/>
          <p:cNvSpPr/>
          <p:nvPr/>
        </p:nvSpPr>
        <p:spPr>
          <a:xfrm rot="6300000" flipH="1">
            <a:off x="-782170" y="2326594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7" name="矩形 166"/>
          <p:cNvSpPr/>
          <p:nvPr/>
        </p:nvSpPr>
        <p:spPr>
          <a:xfrm rot="5097276" flipH="1">
            <a:off x="-681654" y="3049007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8" name="矩形 167"/>
          <p:cNvSpPr/>
          <p:nvPr/>
        </p:nvSpPr>
        <p:spPr>
          <a:xfrm rot="3421581" flipH="1">
            <a:off x="-980680" y="3968783"/>
            <a:ext cx="99367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9" name="矩形 168"/>
          <p:cNvSpPr/>
          <p:nvPr/>
        </p:nvSpPr>
        <p:spPr>
          <a:xfrm rot="7731879" flipH="1">
            <a:off x="-618860" y="1617022"/>
            <a:ext cx="99366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0" name="矩形 169"/>
          <p:cNvSpPr/>
          <p:nvPr/>
        </p:nvSpPr>
        <p:spPr>
          <a:xfrm rot="9315112" flipH="1">
            <a:off x="-1625578" y="862915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1" name="矩形 170"/>
          <p:cNvSpPr/>
          <p:nvPr/>
        </p:nvSpPr>
        <p:spPr>
          <a:xfrm rot="9855755" flipH="1">
            <a:off x="-2923489" y="1542099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2" name="矩形 171"/>
          <p:cNvSpPr/>
          <p:nvPr/>
        </p:nvSpPr>
        <p:spPr>
          <a:xfrm rot="13890285" flipH="1">
            <a:off x="-2562240" y="1613631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3" name="矩形 172"/>
          <p:cNvSpPr/>
          <p:nvPr/>
        </p:nvSpPr>
        <p:spPr>
          <a:xfrm rot="12509964" flipH="1">
            <a:off x="-1230268" y="2336239"/>
            <a:ext cx="142880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4" name="矩形 173"/>
          <p:cNvSpPr/>
          <p:nvPr/>
        </p:nvSpPr>
        <p:spPr>
          <a:xfrm rot="13165070" flipH="1">
            <a:off x="-2503047" y="2978169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5" name="矩形 174"/>
          <p:cNvSpPr/>
          <p:nvPr/>
        </p:nvSpPr>
        <p:spPr>
          <a:xfrm rot="14766131" flipH="1">
            <a:off x="-2912936" y="2221822"/>
            <a:ext cx="99365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6" name="矩形 175"/>
          <p:cNvSpPr/>
          <p:nvPr/>
        </p:nvSpPr>
        <p:spPr>
          <a:xfrm rot="17735223" flipH="1">
            <a:off x="-2010547" y="1783595"/>
            <a:ext cx="99366" cy="35719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7" name="矩形 176"/>
          <p:cNvSpPr/>
          <p:nvPr/>
        </p:nvSpPr>
        <p:spPr>
          <a:xfrm rot="16886133" flipH="1">
            <a:off x="-2153437" y="3528849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8" name="矩形 177"/>
          <p:cNvSpPr/>
          <p:nvPr/>
        </p:nvSpPr>
        <p:spPr>
          <a:xfrm rot="21246912" flipH="1">
            <a:off x="-2019394" y="3163839"/>
            <a:ext cx="142879" cy="248417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9" name="矩形 178"/>
          <p:cNvSpPr/>
          <p:nvPr/>
        </p:nvSpPr>
        <p:spPr>
          <a:xfrm rot="1741649" flipH="1">
            <a:off x="-1553708" y="3218331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0" name="矩形 179"/>
          <p:cNvSpPr/>
          <p:nvPr/>
        </p:nvSpPr>
        <p:spPr>
          <a:xfrm rot="19665185" flipH="1">
            <a:off x="-2036181" y="2509804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1" name="矩形 180"/>
          <p:cNvSpPr/>
          <p:nvPr/>
        </p:nvSpPr>
        <p:spPr>
          <a:xfrm rot="3600000" flipH="1">
            <a:off x="-2885824" y="3335057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2" name="矩形 181"/>
          <p:cNvSpPr/>
          <p:nvPr/>
        </p:nvSpPr>
        <p:spPr>
          <a:xfrm rot="1800000" flipH="1">
            <a:off x="-1852811" y="3810864"/>
            <a:ext cx="142877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3" name="矩形 182"/>
          <p:cNvSpPr/>
          <p:nvPr/>
        </p:nvSpPr>
        <p:spPr>
          <a:xfrm flipH="1">
            <a:off x="-328633" y="2516207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4" name="矩形 183"/>
          <p:cNvSpPr/>
          <p:nvPr/>
        </p:nvSpPr>
        <p:spPr>
          <a:xfrm rot="6300000" flipH="1">
            <a:off x="-807371" y="2810242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5" name="矩形 184"/>
          <p:cNvSpPr/>
          <p:nvPr/>
        </p:nvSpPr>
        <p:spPr>
          <a:xfrm rot="5097276" flipH="1">
            <a:off x="-706855" y="3532655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6" name="矩形 185"/>
          <p:cNvSpPr/>
          <p:nvPr/>
        </p:nvSpPr>
        <p:spPr>
          <a:xfrm rot="3421581" flipH="1">
            <a:off x="-1005881" y="4452431"/>
            <a:ext cx="99367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7" name="矩形 186"/>
          <p:cNvSpPr/>
          <p:nvPr/>
        </p:nvSpPr>
        <p:spPr>
          <a:xfrm rot="7731879" flipH="1">
            <a:off x="-644061" y="2100670"/>
            <a:ext cx="99366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 rot="9315112" flipH="1">
            <a:off x="-2150031" y="1549840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 rot="9855755" flipH="1">
            <a:off x="-2948690" y="2025747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0" name="矩形 189"/>
          <p:cNvSpPr/>
          <p:nvPr/>
        </p:nvSpPr>
        <p:spPr>
          <a:xfrm rot="13890285" flipH="1">
            <a:off x="-1248895" y="1666082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1" name="矩形 190"/>
          <p:cNvSpPr/>
          <p:nvPr/>
        </p:nvSpPr>
        <p:spPr>
          <a:xfrm rot="12509964" flipH="1">
            <a:off x="-1255469" y="2819887"/>
            <a:ext cx="142880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2" name="矩形 191"/>
          <p:cNvSpPr/>
          <p:nvPr/>
        </p:nvSpPr>
        <p:spPr>
          <a:xfrm rot="13165070" flipH="1">
            <a:off x="-2495554" y="2796446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3" name="矩形 192"/>
          <p:cNvSpPr/>
          <p:nvPr/>
        </p:nvSpPr>
        <p:spPr>
          <a:xfrm rot="14766131" flipH="1">
            <a:off x="-2938137" y="2705470"/>
            <a:ext cx="99365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4" name="矩形 193"/>
          <p:cNvSpPr/>
          <p:nvPr/>
        </p:nvSpPr>
        <p:spPr>
          <a:xfrm rot="17735223" flipH="1">
            <a:off x="-2035748" y="2267243"/>
            <a:ext cx="99366" cy="35719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5" name="矩形 194"/>
          <p:cNvSpPr/>
          <p:nvPr/>
        </p:nvSpPr>
        <p:spPr>
          <a:xfrm rot="16886133" flipH="1">
            <a:off x="-2178638" y="4012497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6" name="矩形 195"/>
          <p:cNvSpPr/>
          <p:nvPr/>
        </p:nvSpPr>
        <p:spPr>
          <a:xfrm rot="21246912" flipH="1">
            <a:off x="-2044595" y="3647487"/>
            <a:ext cx="142879" cy="248417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7" name="矩形 196"/>
          <p:cNvSpPr/>
          <p:nvPr/>
        </p:nvSpPr>
        <p:spPr>
          <a:xfrm rot="1741649" flipH="1">
            <a:off x="-1578909" y="3701979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8" name="矩形 197"/>
          <p:cNvSpPr/>
          <p:nvPr/>
        </p:nvSpPr>
        <p:spPr>
          <a:xfrm rot="19665185" flipH="1">
            <a:off x="-2107619" y="1866861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9" name="矩形 198"/>
          <p:cNvSpPr/>
          <p:nvPr/>
        </p:nvSpPr>
        <p:spPr>
          <a:xfrm rot="3600000" flipH="1">
            <a:off x="-2860623" y="3003809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0" name="矩形 199"/>
          <p:cNvSpPr/>
          <p:nvPr/>
        </p:nvSpPr>
        <p:spPr>
          <a:xfrm rot="1800000" flipH="1">
            <a:off x="-1827610" y="3479616"/>
            <a:ext cx="142877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1" name="矩形 200"/>
          <p:cNvSpPr/>
          <p:nvPr/>
        </p:nvSpPr>
        <p:spPr>
          <a:xfrm flipH="1">
            <a:off x="-1272294" y="509570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2" name="矩形 201"/>
          <p:cNvSpPr/>
          <p:nvPr/>
        </p:nvSpPr>
        <p:spPr>
          <a:xfrm rot="6300000" flipH="1">
            <a:off x="-782170" y="2478994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3" name="矩形 202"/>
          <p:cNvSpPr/>
          <p:nvPr/>
        </p:nvSpPr>
        <p:spPr>
          <a:xfrm rot="5097276" flipH="1">
            <a:off x="-681654" y="3201407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4" name="矩形 203"/>
          <p:cNvSpPr/>
          <p:nvPr/>
        </p:nvSpPr>
        <p:spPr>
          <a:xfrm rot="3421581" flipH="1">
            <a:off x="-980680" y="4121183"/>
            <a:ext cx="99367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5" name="矩形 204"/>
          <p:cNvSpPr/>
          <p:nvPr/>
        </p:nvSpPr>
        <p:spPr>
          <a:xfrm rot="7731879" flipH="1">
            <a:off x="-618860" y="1769422"/>
            <a:ext cx="99366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6" name="矩形 205"/>
          <p:cNvSpPr/>
          <p:nvPr/>
        </p:nvSpPr>
        <p:spPr>
          <a:xfrm rot="9315112" flipH="1">
            <a:off x="-1625578" y="1015315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7" name="矩形 206"/>
          <p:cNvSpPr/>
          <p:nvPr/>
        </p:nvSpPr>
        <p:spPr>
          <a:xfrm rot="9855755" flipH="1">
            <a:off x="-2923489" y="1694499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8" name="矩形 207"/>
          <p:cNvSpPr/>
          <p:nvPr/>
        </p:nvSpPr>
        <p:spPr>
          <a:xfrm rot="13890285" flipH="1">
            <a:off x="-2562240" y="1766031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9" name="矩形 208"/>
          <p:cNvSpPr/>
          <p:nvPr/>
        </p:nvSpPr>
        <p:spPr>
          <a:xfrm rot="12509964" flipH="1">
            <a:off x="-1230268" y="2488639"/>
            <a:ext cx="142880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0" name="矩形 209"/>
          <p:cNvSpPr/>
          <p:nvPr/>
        </p:nvSpPr>
        <p:spPr>
          <a:xfrm rot="13165070" flipH="1">
            <a:off x="-2503047" y="3130569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1" name="矩形 210"/>
          <p:cNvSpPr/>
          <p:nvPr/>
        </p:nvSpPr>
        <p:spPr>
          <a:xfrm rot="14766131" flipH="1">
            <a:off x="-2912936" y="2374222"/>
            <a:ext cx="99365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2" name="矩形 211"/>
          <p:cNvSpPr/>
          <p:nvPr/>
        </p:nvSpPr>
        <p:spPr>
          <a:xfrm rot="17735223" flipH="1">
            <a:off x="-2010547" y="1935995"/>
            <a:ext cx="99366" cy="35719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3" name="矩形 212"/>
          <p:cNvSpPr/>
          <p:nvPr/>
        </p:nvSpPr>
        <p:spPr>
          <a:xfrm rot="16886133" flipH="1">
            <a:off x="-2153437" y="3681249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4" name="矩形 213"/>
          <p:cNvSpPr/>
          <p:nvPr/>
        </p:nvSpPr>
        <p:spPr>
          <a:xfrm rot="21246912" flipH="1">
            <a:off x="-2019394" y="3316239"/>
            <a:ext cx="142879" cy="248417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5" name="矩形 214"/>
          <p:cNvSpPr/>
          <p:nvPr/>
        </p:nvSpPr>
        <p:spPr>
          <a:xfrm rot="1741649" flipH="1">
            <a:off x="-1553708" y="3370731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5172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" dur="30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3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26498 -3.7037E-7 L -2.70833E-6 2.08167E-17 " pathEditMode="relative" rAng="0" ptsTypes="AA">
                                          <p:cBhvr>
                                            <p:cTn id="11" dur="6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411" y="2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" presetID="10" presetClass="exit" presetSubtype="0" fill="hold" grpId="2" nodeType="withEffect">
                                      <p:stCondLst>
                                        <p:cond delay="17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" dur="13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1299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7" dur="30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3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46589 -0.0037 L 0.08528 -0.01643 " pathEditMode="relative" rAng="0" ptsTypes="AA">
                                          <p:cBhvr>
                                            <p:cTn id="19" dur="6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7565" y="-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10" presetClass="exit" presetSubtype="0" fill="hold" grpId="2" nodeType="withEffect">
                                      <p:stCondLst>
                                        <p:cond delay="17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" dur="10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1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30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3" presetClass="path" presetSubtype="0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Motion origin="layout" path="M -0.53724 -3.33333E-6 L 2.5E-6 -3.33333E-6 " pathEditMode="relative" rAng="0" ptsTypes="AA">
                                          <p:cBhvr>
                                            <p:cTn id="27" dur="6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71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10" presetClass="exit" presetSubtype="0" fill="hold" grpId="2" nodeType="withEffect">
                                      <p:stCondLst>
                                        <p:cond delay="17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3" dur="30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3" presetClass="path" presetSubtype="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3.75E-6 1.48148E-6 L 0.38346 1.48148E-6 " pathEditMode="relative" rAng="0" ptsTypes="AA">
                                          <p:cBhvr>
                                            <p:cTn id="35" dur="6000" spd="-100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41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" presetID="10" presetClass="exit" presetSubtype="0" fill="hold" grpId="2" nodeType="withEffect">
                                      <p:stCondLst>
                                        <p:cond delay="17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" dur="8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799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30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3" presetClass="path" presetSubtype="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5E-6 -4.44444E-6 L 0.55547 -4.44444E-6 " pathEditMode="relative" rAng="0" ptsTypes="AA">
                                          <p:cBhvr>
                                            <p:cTn id="43" dur="6000" spd="-100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976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" presetID="10" presetClass="exit" presetSubtype="0" fill="hold" grpId="2" nodeType="withEffect">
                                      <p:stCondLst>
                                        <p:cond delay="17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" dur="8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799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56" presetClass="path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-0.26029 0.15972 L 0.26393 -0.06065 " pathEditMode="relative" rAng="0" ptsTypes="AA">
                                          <p:cBhvr>
                                            <p:cTn id="50" dur="127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211" y="-11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6" presetClass="emph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52" dur="12700" fill="hold"/>
                                            <p:tgtEl>
                                              <p:spTgt spid="105"/>
                                            </p:tgtEl>
                                          </p:cBhvr>
                                          <p:by x="103000" y="103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3" presetID="23" presetClass="exit" presetSubtype="32" fill="hold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4" dur="3100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3100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3099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74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75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xit" presetSubtype="0" fill="hold" grpId="1" nodeType="withEffect">
                                      <p:stCondLst>
                                        <p:cond delay="17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4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" presetID="10" presetClass="exit" presetSubtype="0" fill="hold" nodeType="withEffect">
                                      <p:stCondLst>
                                        <p:cond delay="76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7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0" presetClass="exit" presetSubtype="0" fill="hold" grpId="1" nodeType="withEffect">
                                      <p:stCondLst>
                                        <p:cond delay="17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" presetID="10" presetClass="exit" presetSubtype="0" fill="hold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xit" presetSubtype="0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10" presetClass="exit" presetSubtype="0" fill="hold" grpId="1" nodeType="withEffect">
                                      <p:stCondLst>
                                        <p:cond delay="17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nodeType="withEffect">
                                      <p:stCondLst>
                                        <p:cond delay="73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78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7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xit" presetSubtype="0" fill="hold" grpId="1" nodeType="withEffect">
                                      <p:stCondLst>
                                        <p:cond delay="17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" presetID="10" presetClass="exit" presetSubtype="0" fill="hold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0" presetClass="entr" presetSubtype="0" fill="hold" grpId="0" nodeType="withEffect">
                                      <p:stCondLst>
                                        <p:cond delay="74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0" dur="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10" presetClass="exit" presetSubtype="0" fill="hold" grpId="1" nodeType="withEffect">
                                      <p:stCondLst>
                                        <p:cond delay="17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4" presetID="10" presetClass="exit" presetSubtype="0" fill="hold" nodeType="withEffect">
                                      <p:stCondLst>
                                        <p:cond delay="76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" presetID="10" presetClass="entr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10" presetClass="entr" presetSubtype="0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7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10" presetClass="exit" presetSubtype="0" fill="hold" grpId="1" nodeType="withEffect">
                                      <p:stCondLst>
                                        <p:cond delay="17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6" presetID="10" presetClass="exit" presetSubtype="0" fill="hold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9" presetID="10" presetClass="entr" presetSubtype="0" fill="hold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10" presetClass="entr" presetSubtype="0" fill="hold" grpId="0" nodeType="withEffect">
                                      <p:stCondLst>
                                        <p:cond delay="74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4" dur="7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10" presetClass="exit" presetSubtype="0" fill="hold" grpId="1" nodeType="withEffect">
                                      <p:stCondLst>
                                        <p:cond delay="17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8" presetID="10" presetClass="exit" presetSubtype="0" fill="hold" nodeType="withEffect">
                                      <p:stCondLst>
                                        <p:cond delay="76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" presetID="10" presetClass="entr" presetSubtype="0" fill="hold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10" presetClass="entr" presetSubtype="0" fill="hold" grpId="0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6" dur="7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10" presetClass="exit" presetSubtype="0" fill="hold" grpId="1" nodeType="withEffect">
                                      <p:stCondLst>
                                        <p:cond delay="17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0" presetID="10" presetClass="exit" presetSubtype="0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3" presetID="10" presetClass="entr" presetSubtype="0" fill="hold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5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10" presetClass="entr" presetSubtype="0" fill="hold" grpId="0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8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9" presetID="10" presetClass="exit" presetSubtype="0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0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2" presetID="10" presetClass="exit" presetSubtype="0" fill="hold" grpId="1" nodeType="withEffect">
                                      <p:stCondLst>
                                        <p:cond delay="17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3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5" presetID="10" presetClass="entr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8" presetID="10" presetClass="entr" presetSubtype="0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0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10" presetClass="exit" presetSubtype="0" fill="hold" grpId="1" nodeType="withEffect">
                                      <p:stCondLst>
                                        <p:cond delay="17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2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4" presetID="10" presetClass="exit" presetSubtype="0" fill="hold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7" presetID="10" presetClass="entr" presetSubtype="0" fill="hold" nodeType="withEffect">
                                      <p:stCondLst>
                                        <p:cond delay="7400"/>
                                      </p:stCondLst>
                                      <p:childTnLst>
                                        <p:set>
                                          <p:cBhvr>
                                            <p:cTn id="1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0" presetID="10" presetClass="entr" presetSubtype="0" fill="hold" grpId="0" nodeType="withEffect">
                                      <p:stCondLst>
                                        <p:cond delay="790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2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3" presetID="10" presetClass="exit" presetSubtype="0" fill="hold" grpId="1" nodeType="withEffect">
                                      <p:stCondLst>
                                        <p:cond delay="17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6" presetID="10" presetClass="exit" presetSubtype="0" fill="hold" nodeType="withEffect">
                                      <p:stCondLst>
                                        <p:cond delay="81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9" presetID="10" presetClass="entr" presetSubtype="0" fill="hold" nodeType="withEffect">
                                      <p:stCondLst>
                                        <p:cond delay="7650"/>
                                      </p:stCondLst>
                                      <p:childTnLst>
                                        <p:set>
                                          <p:cBhvr>
                                            <p:cTn id="1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2" presetID="10" presetClass="entr" presetSubtype="0" fill="hold" grpId="0" nodeType="withEffect">
                                      <p:stCondLst>
                                        <p:cond delay="8150"/>
                                      </p:stCondLst>
                                      <p:childTnLst>
                                        <p:set>
                                          <p:cBhvr>
                                            <p:cTn id="1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4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10" presetClass="exit" presetSubtype="0" fill="hold" grpId="1" nodeType="withEffect">
                                      <p:stCondLst>
                                        <p:cond delay="17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6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8" presetID="10" presetClass="exit" presetSubtype="0" fill="hold" nodeType="withEffect">
                                      <p:stCondLst>
                                        <p:cond delay="8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1" presetID="10" presetClass="entr" presetSubtype="0" fill="hold" grpId="0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2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3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4" presetID="6" presetClass="emph" presetSubtype="0" fill="hold" grpId="1" nodeType="withEffect" p14:presetBounceEnd="15000">
                                      <p:stCondLst>
                                        <p:cond delay="9000"/>
                                      </p:stCondLst>
                                      <p:childTnLst>
                                        <p:animScale p14:bounceEnd="15000">
                                          <p:cBhvr>
                                            <p:cTn id="205" dur="2000" fill="hold"/>
                                            <p:tgtEl>
                                              <p:spTgt spid="110"/>
                                            </p:tgtEl>
                                          </p:cBhvr>
                                          <p:by x="102000" y="10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6" presetID="10" presetClass="exit" presetSubtype="0" fill="hold" grpId="2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7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9" presetID="10" presetClass="entr" presetSubtype="0" fill="hold" grpId="0" nodeType="withEffect">
                                      <p:stCondLst>
                                        <p:cond delay="9300"/>
                                      </p:stCondLst>
                                      <p:childTnLst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1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2" presetID="6" presetClass="emph" presetSubtype="0" fill="hold" grpId="1" nodeType="withEffect" p14:presetBounceEnd="15000">
                                      <p:stCondLst>
                                        <p:cond delay="9300"/>
                                      </p:stCondLst>
                                      <p:childTnLst>
                                        <p:animScale p14:bounceEnd="15000">
                                          <p:cBhvr>
                                            <p:cTn id="213" dur="2000" fill="hold"/>
                                            <p:tgtEl>
                                              <p:spTgt spid="111"/>
                                            </p:tgtEl>
                                          </p:cBhvr>
                                          <p:by x="102000" y="10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4" presetID="10" presetClass="exit" presetSubtype="0" fill="hold" grpId="2" nodeType="withEffect">
                                      <p:stCondLst>
                                        <p:cond delay="10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5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7" presetID="10" presetClass="entr" presetSubtype="0" fill="hold" grpId="0" nodeType="withEffect">
                                      <p:stCondLst>
                                        <p:cond delay="970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9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6" presetClass="emph" presetSubtype="0" fill="hold" grpId="1" nodeType="withEffect" p14:presetBounceEnd="15000">
                                      <p:stCondLst>
                                        <p:cond delay="9700"/>
                                      </p:stCondLst>
                                      <p:childTnLst>
                                        <p:animScale p14:bounceEnd="15000">
                                          <p:cBhvr>
                                            <p:cTn id="221" dur="2000" fill="hold"/>
                                            <p:tgtEl>
                                              <p:spTgt spid="112"/>
                                            </p:tgtEl>
                                          </p:cBhvr>
                                          <p:by x="102000" y="10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2" presetID="10" presetClass="exit" presetSubtype="0" fill="hold" grpId="2" nodeType="withEffect">
                                      <p:stCondLst>
                                        <p:cond delay="11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3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5" presetID="53" presetClass="entr" presetSubtype="16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9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0" presetID="8" presetClass="emph" presetSubtype="0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31" dur="9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32" presetID="10" presetClass="exit" presetSubtype="0" fill="hold" nodeType="withEffect">
                                      <p:stCondLst>
                                        <p:cond delay="16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3" dur="1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5" presetID="1" presetClass="entr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7" presetID="6" presetClass="emph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Scale>
                                          <p:cBhvr>
                                            <p:cTn id="238" dur="10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9" presetID="10" presetClass="exit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0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2" presetID="1" presetClass="entr" presetSubtype="0" fill="hold" nodeType="withEffect">
                                      <p:stCondLst>
                                        <p:cond delay="12500"/>
                                      </p:stCondLst>
                                      <p:childTnLs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4" presetID="6" presetClass="emph" presetSubtype="0" fill="hold" nodeType="withEffect">
                                      <p:stCondLst>
                                        <p:cond delay="12500"/>
                                      </p:stCondLst>
                                      <p:childTnLst>
                                        <p:animScale>
                                          <p:cBhvr>
                                            <p:cTn id="245" dur="1000" fill="hold"/>
                                            <p:tgtEl>
                                              <p:spTgt spid="7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46" presetID="10" presetClass="exit" presetSubtype="0" fill="hold" nodeType="withEffect">
                                      <p:stCondLst>
                                        <p:cond delay="1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7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9" presetID="1" presetClass="entr" presetSubtype="0" fill="hold" nodeType="withEffect">
                                      <p:stCondLst>
                                        <p:cond delay="13550"/>
                                      </p:stCondLst>
                                      <p:childTnLst>
                                        <p:set>
                                          <p:cBhvr>
                                            <p:cTn id="2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1" presetID="6" presetClass="emph" presetSubtype="0" fill="hold" nodeType="withEffect">
                                      <p:stCondLst>
                                        <p:cond delay="13550"/>
                                      </p:stCondLst>
                                      <p:childTnLst>
                                        <p:animScale>
                                          <p:cBhvr>
                                            <p:cTn id="252" dur="100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3" presetID="10" presetClass="exit" presetSubtype="0" fill="hold" nodeType="withEffect">
                                      <p:stCondLst>
                                        <p:cond delay="135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4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6" presetID="1" presetClass="entr" presetSubtype="0" fill="hold" nodeType="withEffect">
                                      <p:stCondLst>
                                        <p:cond delay="14050"/>
                                      </p:stCondLst>
                                      <p:childTnLst>
                                        <p:set>
                                          <p:cBhvr>
                                            <p:cTn id="2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8" presetID="6" presetClass="emph" presetSubtype="0" fill="hold" nodeType="withEffect">
                                      <p:stCondLst>
                                        <p:cond delay="14050"/>
                                      </p:stCondLst>
                                      <p:childTnLst>
                                        <p:animScale>
                                          <p:cBhvr>
                                            <p:cTn id="259" dur="1000" fill="hold"/>
                                            <p:tgtEl>
                                              <p:spTgt spid="76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0" presetID="10" presetClass="exit" presetSubtype="0" fill="hold" nodeType="withEffect">
                                      <p:stCondLst>
                                        <p:cond delay="140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1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3" presetID="1" presetClass="entr" presetSubtype="0" fill="hold" nodeType="withEffect">
                                      <p:stCondLst>
                                        <p:cond delay="15050"/>
                                      </p:stCondLst>
                                      <p:childTnLst>
                                        <p:set>
                                          <p:cBhvr>
                                            <p:cTn id="2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5" presetID="6" presetClass="emph" presetSubtype="0" fill="hold" nodeType="withEffect">
                                      <p:stCondLst>
                                        <p:cond delay="15050"/>
                                      </p:stCondLst>
                                      <p:childTnLst>
                                        <p:animScale>
                                          <p:cBhvr>
                                            <p:cTn id="266" dur="100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7" presetID="10" presetClass="exit" presetSubtype="0" fill="hold" nodeType="withEffect">
                                      <p:stCondLst>
                                        <p:cond delay="150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8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0" presetID="1" presetClass="entr" presetSubtype="0" fill="hold" nodeType="withEffect">
                                      <p:stCondLst>
                                        <p:cond delay="15550"/>
                                      </p:stCondLst>
                                      <p:childTnLst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2" presetID="6" presetClass="emph" presetSubtype="0" fill="hold" nodeType="withEffect">
                                      <p:stCondLst>
                                        <p:cond delay="15550"/>
                                      </p:stCondLst>
                                      <p:childTnLst>
                                        <p:animScale>
                                          <p:cBhvr>
                                            <p:cTn id="273" dur="1000" fill="hold"/>
                                            <p:tgtEl>
                                              <p:spTgt spid="8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4" presetID="10" presetClass="exit" presetSubtype="0" fill="hold" nodeType="withEffect">
                                      <p:stCondLst>
                                        <p:cond delay="155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5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7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0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10503 -0.02099 L 1.72379 -0.0892 " pathEditMode="relative" rAng="0" ptsTypes="AA">
                                          <p:cBhvr>
                                            <p:cTn id="281" dur="5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0900" y="-34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2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1111 0.08487 L 1.43663 0.0571 " pathEditMode="relative" rAng="0" ptsTypes="AA">
                                          <p:cBhvr>
                                            <p:cTn id="283" dur="5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1300" y="-14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4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5.55556E-7 -3.7037E-6 L 1.60781 -0.10463 " pathEditMode="relative" rAng="0" ptsTypes="AA">
                                          <p:cBhvr>
                                            <p:cTn id="285" dur="5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0400" y="-52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6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8.67362E-19 -1.97531E-6 L 1.34097 0.42222 " pathEditMode="relative" rAng="0" ptsTypes="AA">
                                          <p:cBhvr>
                                            <p:cTn id="287" dur="5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7000" y="211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8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-4.5679E-6 L 1.41146 -0.59722 " pathEditMode="relative" rAng="0" ptsTypes="AA">
                                          <p:cBhvr>
                                            <p:cTn id="289" dur="5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0600" y="-299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0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3.82716E-6 L 1.37899 -0.16142 " pathEditMode="relative" rAng="0" ptsTypes="AA">
                                          <p:cBhvr>
                                            <p:cTn id="291" dur="5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8900" y="-81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2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11111E-6 9.87654E-7 L 1.42517 -0.23056 " pathEditMode="relative" rAng="0" ptsTypes="AA">
                                          <p:cBhvr>
                                            <p:cTn id="293" dur="5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1200" y="-11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4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6.17284E-7 L 1.4099 0.37099 " pathEditMode="relative" rAng="0" ptsTypes="AA">
                                          <p:cBhvr>
                                            <p:cTn id="295" dur="5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0500" y="18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6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3264 0.22006 L 1.43767 -0.11759 " pathEditMode="relative" rAng="0" ptsTypes="AA">
                                          <p:cBhvr>
                                            <p:cTn id="297" dur="5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3500" y="-169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8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66667E-6 -1.60494E-6 L 1.525 0.72778 " pathEditMode="relative" rAng="0" ptsTypes="AA">
                                          <p:cBhvr>
                                            <p:cTn id="299" dur="5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6200" y="364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0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44444E-6 1.85185E-6 L 1.40694 0.04197 " pathEditMode="relative" rAng="0" ptsTypes="AA">
                                          <p:cBhvr>
                                            <p:cTn id="301" dur="5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0300" y="21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2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-2.59259E-6 L 1.51303 0.01327 " pathEditMode="relative" rAng="0" ptsTypes="AA">
                                          <p:cBhvr>
                                            <p:cTn id="303" dur="5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5600" y="6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4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4618 -0.26975 L 1.56215 0.46173 " pathEditMode="relative" rAng="0" ptsTypes="AA">
                                          <p:cBhvr>
                                            <p:cTn id="305" dur="5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0400" y="366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6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695 -0.08395 L 1.51388 -0.15587 " pathEditMode="relative" rAng="0" ptsTypes="AA">
                                          <p:cBhvr>
                                            <p:cTn id="307" dur="5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6000" y="-36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8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11111E-6 9.87654E-7 L 1.6007 -0.16975 " pathEditMode="relative" rAng="0" ptsTypes="AA">
                                          <p:cBhvr>
                                            <p:cTn id="309" dur="5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0000" y="-8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0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14549 -1.23457E-7 L 1.81076 0.21821 " pathEditMode="relative" rAng="0" ptsTypes="AA">
                                          <p:cBhvr>
                                            <p:cTn id="311" dur="5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300" y="109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2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-3.58025E-6 L 1.68716 -0.26697 " pathEditMode="relative" rAng="0" ptsTypes="AA">
                                          <p:cBhvr>
                                            <p:cTn id="313" dur="50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4400" y="-134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4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94444E-6 2.46914E-6 L 1.53281 0.12191 " pathEditMode="relative" rAng="0" ptsTypes="AA">
                                          <p:cBhvr>
                                            <p:cTn id="315" dur="50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6600" y="61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6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17" dur="5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8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19" dur="5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20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21" dur="5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22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23" dur="5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24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25" dur="5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26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27" dur="5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28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29" dur="2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0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31" dur="5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2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33" dur="5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4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35" dur="5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6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37" dur="3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8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39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40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1" dur="5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42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3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44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5" dur="5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46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7" dur="5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48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9" dur="50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0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51" dur="50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352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5"/>
                    </p:tgtEl>
                  </p:cMediaNode>
                </p:audio>
              </p:childTnLst>
            </p:cTn>
          </p:par>
        </p:tnLst>
        <p:bldLst>
          <p:bldP spid="104" grpId="0" animBg="1"/>
          <p:bldP spid="104" grpId="1" animBg="1"/>
          <p:bldP spid="104" grpId="2" animBg="1"/>
          <p:bldP spid="106" grpId="0" animBg="1"/>
          <p:bldP spid="106" grpId="1" animBg="1"/>
          <p:bldP spid="106" grpId="2" animBg="1"/>
          <p:bldP spid="107" grpId="0" animBg="1"/>
          <p:bldP spid="107" grpId="1" animBg="1"/>
          <p:bldP spid="107" grpId="2" animBg="1"/>
          <p:bldP spid="108" grpId="0" animBg="1"/>
          <p:bldP spid="108" grpId="1" animBg="1"/>
          <p:bldP spid="108" grpId="2" animBg="1"/>
          <p:bldP spid="109" grpId="0" animBg="1"/>
          <p:bldP spid="109" grpId="1" animBg="1"/>
          <p:bldP spid="109" grpId="2" animBg="1"/>
          <p:bldP spid="110" grpId="0" animBg="1"/>
          <p:bldP spid="110" grpId="1" animBg="1"/>
          <p:bldP spid="110" grpId="2" animBg="1"/>
          <p:bldP spid="111" grpId="0" animBg="1"/>
          <p:bldP spid="111" grpId="1" animBg="1"/>
          <p:bldP spid="111" grpId="2" animBg="1"/>
          <p:bldP spid="112" grpId="0" animBg="1"/>
          <p:bldP spid="112" grpId="1" animBg="1"/>
          <p:bldP spid="112" grpId="2" animBg="1"/>
          <p:bldP spid="114" grpId="0"/>
          <p:bldP spid="114" grpId="1"/>
          <p:bldP spid="36" grpId="0"/>
          <p:bldP spid="36" grpId="1"/>
          <p:bldP spid="37" grpId="0"/>
          <p:bldP spid="37" grpId="1"/>
          <p:bldP spid="39" grpId="0"/>
          <p:bldP spid="39" grpId="1"/>
          <p:bldP spid="40" grpId="0"/>
          <p:bldP spid="40" grpId="1"/>
          <p:bldP spid="41" grpId="0"/>
          <p:bldP spid="41" grpId="1"/>
          <p:bldP spid="42" grpId="0"/>
          <p:bldP spid="42" grpId="1"/>
          <p:bldP spid="43" grpId="0"/>
          <p:bldP spid="43" grpId="1"/>
          <p:bldP spid="44" grpId="0"/>
          <p:bldP spid="44" grpId="1"/>
          <p:bldP spid="45" grpId="0"/>
          <p:bldP spid="45" grpId="1"/>
          <p:bldP spid="46" grpId="0"/>
          <p:bldP spid="46" grpId="1"/>
          <p:bldP spid="47" grpId="0"/>
          <p:bldP spid="47" grpId="1"/>
          <p:bldP spid="1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" dur="30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3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26498 -3.7037E-7 L -2.70833E-6 2.08167E-17 " pathEditMode="relative" rAng="0" ptsTypes="AA">
                                          <p:cBhvr>
                                            <p:cTn id="11" dur="6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411" y="2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" presetID="10" presetClass="exit" presetSubtype="0" fill="hold" grpId="2" nodeType="withEffect">
                                      <p:stCondLst>
                                        <p:cond delay="17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" dur="13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1299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7" dur="30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3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46589 -0.0037 L 0.08528 -0.01643 " pathEditMode="relative" rAng="0" ptsTypes="AA">
                                          <p:cBhvr>
                                            <p:cTn id="19" dur="6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7565" y="-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10" presetClass="exit" presetSubtype="0" fill="hold" grpId="2" nodeType="withEffect">
                                      <p:stCondLst>
                                        <p:cond delay="17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" dur="10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1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30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3" presetClass="path" presetSubtype="0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Motion origin="layout" path="M -0.53724 -3.33333E-6 L 2.5E-6 -3.33333E-6 " pathEditMode="relative" rAng="0" ptsTypes="AA">
                                          <p:cBhvr>
                                            <p:cTn id="27" dur="6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71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10" presetClass="exit" presetSubtype="0" fill="hold" grpId="2" nodeType="withEffect">
                                      <p:stCondLst>
                                        <p:cond delay="17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3" dur="30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3" presetClass="path" presetSubtype="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3.75E-6 1.48148E-6 L 0.38346 1.48148E-6 " pathEditMode="relative" rAng="0" ptsTypes="AA">
                                          <p:cBhvr>
                                            <p:cTn id="35" dur="6000" spd="-100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41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" presetID="10" presetClass="exit" presetSubtype="0" fill="hold" grpId="2" nodeType="withEffect">
                                      <p:stCondLst>
                                        <p:cond delay="17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" dur="8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799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30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3" presetClass="path" presetSubtype="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5E-6 -4.44444E-6 L 0.55547 -4.44444E-6 " pathEditMode="relative" rAng="0" ptsTypes="AA">
                                          <p:cBhvr>
                                            <p:cTn id="43" dur="6000" spd="-100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976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" presetID="10" presetClass="exit" presetSubtype="0" fill="hold" grpId="2" nodeType="withEffect">
                                      <p:stCondLst>
                                        <p:cond delay="17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" dur="8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799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56" presetClass="path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-0.26029 0.15972 L 0.26393 -0.06065 " pathEditMode="relative" rAng="0" ptsTypes="AA">
                                          <p:cBhvr>
                                            <p:cTn id="50" dur="127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211" y="-11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6" presetClass="emph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52" dur="12700" fill="hold"/>
                                            <p:tgtEl>
                                              <p:spTgt spid="105"/>
                                            </p:tgtEl>
                                          </p:cBhvr>
                                          <p:by x="103000" y="103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3" presetID="23" presetClass="exit" presetSubtype="32" fill="hold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4" dur="3100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3100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3099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74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75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xit" presetSubtype="0" fill="hold" grpId="1" nodeType="withEffect">
                                      <p:stCondLst>
                                        <p:cond delay="17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4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" presetID="10" presetClass="exit" presetSubtype="0" fill="hold" nodeType="withEffect">
                                      <p:stCondLst>
                                        <p:cond delay="76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7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0" presetClass="exit" presetSubtype="0" fill="hold" grpId="1" nodeType="withEffect">
                                      <p:stCondLst>
                                        <p:cond delay="17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" presetID="10" presetClass="exit" presetSubtype="0" fill="hold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xit" presetSubtype="0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10" presetClass="exit" presetSubtype="0" fill="hold" grpId="1" nodeType="withEffect">
                                      <p:stCondLst>
                                        <p:cond delay="17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nodeType="withEffect">
                                      <p:stCondLst>
                                        <p:cond delay="73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78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7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xit" presetSubtype="0" fill="hold" grpId="1" nodeType="withEffect">
                                      <p:stCondLst>
                                        <p:cond delay="17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" presetID="10" presetClass="exit" presetSubtype="0" fill="hold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0" presetClass="entr" presetSubtype="0" fill="hold" grpId="0" nodeType="withEffect">
                                      <p:stCondLst>
                                        <p:cond delay="74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0" dur="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10" presetClass="exit" presetSubtype="0" fill="hold" grpId="1" nodeType="withEffect">
                                      <p:stCondLst>
                                        <p:cond delay="17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4" presetID="10" presetClass="exit" presetSubtype="0" fill="hold" nodeType="withEffect">
                                      <p:stCondLst>
                                        <p:cond delay="76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" presetID="10" presetClass="entr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10" presetClass="entr" presetSubtype="0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7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10" presetClass="exit" presetSubtype="0" fill="hold" grpId="1" nodeType="withEffect">
                                      <p:stCondLst>
                                        <p:cond delay="17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6" presetID="10" presetClass="exit" presetSubtype="0" fill="hold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9" presetID="10" presetClass="entr" presetSubtype="0" fill="hold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10" presetClass="entr" presetSubtype="0" fill="hold" grpId="0" nodeType="withEffect">
                                      <p:stCondLst>
                                        <p:cond delay="74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4" dur="7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10" presetClass="exit" presetSubtype="0" fill="hold" grpId="1" nodeType="withEffect">
                                      <p:stCondLst>
                                        <p:cond delay="17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8" presetID="10" presetClass="exit" presetSubtype="0" fill="hold" nodeType="withEffect">
                                      <p:stCondLst>
                                        <p:cond delay="76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" presetID="10" presetClass="entr" presetSubtype="0" fill="hold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10" presetClass="entr" presetSubtype="0" fill="hold" grpId="0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6" dur="7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10" presetClass="exit" presetSubtype="0" fill="hold" grpId="1" nodeType="withEffect">
                                      <p:stCondLst>
                                        <p:cond delay="17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0" presetID="10" presetClass="exit" presetSubtype="0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3" presetID="10" presetClass="entr" presetSubtype="0" fill="hold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5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10" presetClass="entr" presetSubtype="0" fill="hold" grpId="0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8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9" presetID="10" presetClass="exit" presetSubtype="0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0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2" presetID="10" presetClass="exit" presetSubtype="0" fill="hold" grpId="1" nodeType="withEffect">
                                      <p:stCondLst>
                                        <p:cond delay="17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3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5" presetID="10" presetClass="entr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8" presetID="10" presetClass="entr" presetSubtype="0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0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10" presetClass="exit" presetSubtype="0" fill="hold" grpId="1" nodeType="withEffect">
                                      <p:stCondLst>
                                        <p:cond delay="17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2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4" presetID="10" presetClass="exit" presetSubtype="0" fill="hold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7" presetID="10" presetClass="entr" presetSubtype="0" fill="hold" nodeType="withEffect">
                                      <p:stCondLst>
                                        <p:cond delay="7400"/>
                                      </p:stCondLst>
                                      <p:childTnLst>
                                        <p:set>
                                          <p:cBhvr>
                                            <p:cTn id="1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0" presetID="10" presetClass="entr" presetSubtype="0" fill="hold" grpId="0" nodeType="withEffect">
                                      <p:stCondLst>
                                        <p:cond delay="790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2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3" presetID="10" presetClass="exit" presetSubtype="0" fill="hold" grpId="1" nodeType="withEffect">
                                      <p:stCondLst>
                                        <p:cond delay="17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6" presetID="10" presetClass="exit" presetSubtype="0" fill="hold" nodeType="withEffect">
                                      <p:stCondLst>
                                        <p:cond delay="81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9" presetID="10" presetClass="entr" presetSubtype="0" fill="hold" nodeType="withEffect">
                                      <p:stCondLst>
                                        <p:cond delay="7650"/>
                                      </p:stCondLst>
                                      <p:childTnLst>
                                        <p:set>
                                          <p:cBhvr>
                                            <p:cTn id="1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2" presetID="10" presetClass="entr" presetSubtype="0" fill="hold" grpId="0" nodeType="withEffect">
                                      <p:stCondLst>
                                        <p:cond delay="8150"/>
                                      </p:stCondLst>
                                      <p:childTnLst>
                                        <p:set>
                                          <p:cBhvr>
                                            <p:cTn id="1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4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10" presetClass="exit" presetSubtype="0" fill="hold" grpId="1" nodeType="withEffect">
                                      <p:stCondLst>
                                        <p:cond delay="17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6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8" presetID="10" presetClass="exit" presetSubtype="0" fill="hold" nodeType="withEffect">
                                      <p:stCondLst>
                                        <p:cond delay="8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1" presetID="10" presetClass="entr" presetSubtype="0" fill="hold" grpId="0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2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3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4" presetID="6" presetClass="emph" presetSubtype="0" fill="hold" grpId="1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Scale>
                                          <p:cBhvr>
                                            <p:cTn id="205" dur="2000" fill="hold"/>
                                            <p:tgtEl>
                                              <p:spTgt spid="110"/>
                                            </p:tgtEl>
                                          </p:cBhvr>
                                          <p:by x="102000" y="10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6" presetID="10" presetClass="exit" presetSubtype="0" fill="hold" grpId="2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7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9" presetID="10" presetClass="entr" presetSubtype="0" fill="hold" grpId="0" nodeType="withEffect">
                                      <p:stCondLst>
                                        <p:cond delay="9300"/>
                                      </p:stCondLst>
                                      <p:childTnLst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1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2" presetID="6" presetClass="emph" presetSubtype="0" fill="hold" grpId="1" nodeType="withEffect">
                                      <p:stCondLst>
                                        <p:cond delay="9300"/>
                                      </p:stCondLst>
                                      <p:childTnLst>
                                        <p:animScale>
                                          <p:cBhvr>
                                            <p:cTn id="213" dur="2000" fill="hold"/>
                                            <p:tgtEl>
                                              <p:spTgt spid="111"/>
                                            </p:tgtEl>
                                          </p:cBhvr>
                                          <p:by x="102000" y="10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4" presetID="10" presetClass="exit" presetSubtype="0" fill="hold" grpId="2" nodeType="withEffect">
                                      <p:stCondLst>
                                        <p:cond delay="10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5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7" presetID="10" presetClass="entr" presetSubtype="0" fill="hold" grpId="0" nodeType="withEffect">
                                      <p:stCondLst>
                                        <p:cond delay="970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9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6" presetClass="emph" presetSubtype="0" fill="hold" grpId="1" nodeType="withEffect">
                                      <p:stCondLst>
                                        <p:cond delay="9700"/>
                                      </p:stCondLst>
                                      <p:childTnLst>
                                        <p:animScale>
                                          <p:cBhvr>
                                            <p:cTn id="221" dur="2000" fill="hold"/>
                                            <p:tgtEl>
                                              <p:spTgt spid="112"/>
                                            </p:tgtEl>
                                          </p:cBhvr>
                                          <p:by x="102000" y="10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2" presetID="10" presetClass="exit" presetSubtype="0" fill="hold" grpId="2" nodeType="withEffect">
                                      <p:stCondLst>
                                        <p:cond delay="11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3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5" presetID="53" presetClass="entr" presetSubtype="16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9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0" presetID="8" presetClass="emph" presetSubtype="0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31" dur="9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32" presetID="10" presetClass="exit" presetSubtype="0" fill="hold" nodeType="withEffect">
                                      <p:stCondLst>
                                        <p:cond delay="16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3" dur="1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5" presetID="1" presetClass="entr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7" presetID="6" presetClass="emph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Scale>
                                          <p:cBhvr>
                                            <p:cTn id="238" dur="10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9" presetID="10" presetClass="exit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0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2" presetID="1" presetClass="entr" presetSubtype="0" fill="hold" nodeType="withEffect">
                                      <p:stCondLst>
                                        <p:cond delay="12500"/>
                                      </p:stCondLst>
                                      <p:childTnLs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4" presetID="6" presetClass="emph" presetSubtype="0" fill="hold" nodeType="withEffect">
                                      <p:stCondLst>
                                        <p:cond delay="12500"/>
                                      </p:stCondLst>
                                      <p:childTnLst>
                                        <p:animScale>
                                          <p:cBhvr>
                                            <p:cTn id="245" dur="1000" fill="hold"/>
                                            <p:tgtEl>
                                              <p:spTgt spid="7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46" presetID="10" presetClass="exit" presetSubtype="0" fill="hold" nodeType="withEffect">
                                      <p:stCondLst>
                                        <p:cond delay="1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7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9" presetID="1" presetClass="entr" presetSubtype="0" fill="hold" nodeType="withEffect">
                                      <p:stCondLst>
                                        <p:cond delay="13550"/>
                                      </p:stCondLst>
                                      <p:childTnLst>
                                        <p:set>
                                          <p:cBhvr>
                                            <p:cTn id="2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1" presetID="6" presetClass="emph" presetSubtype="0" fill="hold" nodeType="withEffect">
                                      <p:stCondLst>
                                        <p:cond delay="13550"/>
                                      </p:stCondLst>
                                      <p:childTnLst>
                                        <p:animScale>
                                          <p:cBhvr>
                                            <p:cTn id="252" dur="100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3" presetID="10" presetClass="exit" presetSubtype="0" fill="hold" nodeType="withEffect">
                                      <p:stCondLst>
                                        <p:cond delay="135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4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6" presetID="1" presetClass="entr" presetSubtype="0" fill="hold" nodeType="withEffect">
                                      <p:stCondLst>
                                        <p:cond delay="14050"/>
                                      </p:stCondLst>
                                      <p:childTnLst>
                                        <p:set>
                                          <p:cBhvr>
                                            <p:cTn id="2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8" presetID="6" presetClass="emph" presetSubtype="0" fill="hold" nodeType="withEffect">
                                      <p:stCondLst>
                                        <p:cond delay="14050"/>
                                      </p:stCondLst>
                                      <p:childTnLst>
                                        <p:animScale>
                                          <p:cBhvr>
                                            <p:cTn id="259" dur="1000" fill="hold"/>
                                            <p:tgtEl>
                                              <p:spTgt spid="76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0" presetID="10" presetClass="exit" presetSubtype="0" fill="hold" nodeType="withEffect">
                                      <p:stCondLst>
                                        <p:cond delay="140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1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3" presetID="1" presetClass="entr" presetSubtype="0" fill="hold" nodeType="withEffect">
                                      <p:stCondLst>
                                        <p:cond delay="15050"/>
                                      </p:stCondLst>
                                      <p:childTnLst>
                                        <p:set>
                                          <p:cBhvr>
                                            <p:cTn id="2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5" presetID="6" presetClass="emph" presetSubtype="0" fill="hold" nodeType="withEffect">
                                      <p:stCondLst>
                                        <p:cond delay="15050"/>
                                      </p:stCondLst>
                                      <p:childTnLst>
                                        <p:animScale>
                                          <p:cBhvr>
                                            <p:cTn id="266" dur="100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7" presetID="10" presetClass="exit" presetSubtype="0" fill="hold" nodeType="withEffect">
                                      <p:stCondLst>
                                        <p:cond delay="150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8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0" presetID="1" presetClass="entr" presetSubtype="0" fill="hold" nodeType="withEffect">
                                      <p:stCondLst>
                                        <p:cond delay="15550"/>
                                      </p:stCondLst>
                                      <p:childTnLst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2" presetID="6" presetClass="emph" presetSubtype="0" fill="hold" nodeType="withEffect">
                                      <p:stCondLst>
                                        <p:cond delay="15550"/>
                                      </p:stCondLst>
                                      <p:childTnLst>
                                        <p:animScale>
                                          <p:cBhvr>
                                            <p:cTn id="273" dur="1000" fill="hold"/>
                                            <p:tgtEl>
                                              <p:spTgt spid="8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4" presetID="10" presetClass="exit" presetSubtype="0" fill="hold" nodeType="withEffect">
                                      <p:stCondLst>
                                        <p:cond delay="155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5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7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0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10503 -0.02099 L 1.72379 -0.0892 " pathEditMode="relative" rAng="0" ptsTypes="AA">
                                          <p:cBhvr>
                                            <p:cTn id="281" dur="5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0900" y="-34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2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1111 0.08487 L 1.43663 0.0571 " pathEditMode="relative" rAng="0" ptsTypes="AA">
                                          <p:cBhvr>
                                            <p:cTn id="283" dur="5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1300" y="-14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4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5.55556E-7 -3.7037E-6 L 1.60781 -0.10463 " pathEditMode="relative" rAng="0" ptsTypes="AA">
                                          <p:cBhvr>
                                            <p:cTn id="285" dur="5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0400" y="-52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6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8.67362E-19 -1.97531E-6 L 1.34097 0.42222 " pathEditMode="relative" rAng="0" ptsTypes="AA">
                                          <p:cBhvr>
                                            <p:cTn id="287" dur="5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7000" y="211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8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-4.5679E-6 L 1.41146 -0.59722 " pathEditMode="relative" rAng="0" ptsTypes="AA">
                                          <p:cBhvr>
                                            <p:cTn id="289" dur="5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0600" y="-299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0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3.82716E-6 L 1.37899 -0.16142 " pathEditMode="relative" rAng="0" ptsTypes="AA">
                                          <p:cBhvr>
                                            <p:cTn id="291" dur="5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8900" y="-81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2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11111E-6 9.87654E-7 L 1.42517 -0.23056 " pathEditMode="relative" rAng="0" ptsTypes="AA">
                                          <p:cBhvr>
                                            <p:cTn id="293" dur="5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1200" y="-11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4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6.17284E-7 L 1.4099 0.37099 " pathEditMode="relative" rAng="0" ptsTypes="AA">
                                          <p:cBhvr>
                                            <p:cTn id="295" dur="5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0500" y="18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6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3264 0.22006 L 1.43767 -0.11759 " pathEditMode="relative" rAng="0" ptsTypes="AA">
                                          <p:cBhvr>
                                            <p:cTn id="297" dur="5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3500" y="-169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8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66667E-6 -1.60494E-6 L 1.525 0.72778 " pathEditMode="relative" rAng="0" ptsTypes="AA">
                                          <p:cBhvr>
                                            <p:cTn id="299" dur="5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6200" y="364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0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44444E-6 1.85185E-6 L 1.40694 0.04197 " pathEditMode="relative" rAng="0" ptsTypes="AA">
                                          <p:cBhvr>
                                            <p:cTn id="301" dur="5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0300" y="21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2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-2.59259E-6 L 1.51303 0.01327 " pathEditMode="relative" rAng="0" ptsTypes="AA">
                                          <p:cBhvr>
                                            <p:cTn id="303" dur="5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5600" y="6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4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4618 -0.26975 L 1.56215 0.46173 " pathEditMode="relative" rAng="0" ptsTypes="AA">
                                          <p:cBhvr>
                                            <p:cTn id="305" dur="5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0400" y="366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6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695 -0.08395 L 1.51388 -0.15587 " pathEditMode="relative" rAng="0" ptsTypes="AA">
                                          <p:cBhvr>
                                            <p:cTn id="307" dur="5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6000" y="-36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8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11111E-6 9.87654E-7 L 1.6007 -0.16975 " pathEditMode="relative" rAng="0" ptsTypes="AA">
                                          <p:cBhvr>
                                            <p:cTn id="309" dur="5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0000" y="-8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0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14549 -1.23457E-7 L 1.81076 0.21821 " pathEditMode="relative" rAng="0" ptsTypes="AA">
                                          <p:cBhvr>
                                            <p:cTn id="311" dur="5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300" y="109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2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-3.58025E-6 L 1.68716 -0.26697 " pathEditMode="relative" rAng="0" ptsTypes="AA">
                                          <p:cBhvr>
                                            <p:cTn id="313" dur="50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4400" y="-134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4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94444E-6 2.46914E-6 L 1.53281 0.12191 " pathEditMode="relative" rAng="0" ptsTypes="AA">
                                          <p:cBhvr>
                                            <p:cTn id="315" dur="50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6600" y="61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6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17" dur="5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8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19" dur="5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20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21" dur="5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22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23" dur="5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24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25" dur="5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26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27" dur="5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28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29" dur="2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0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31" dur="5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2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33" dur="5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4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35" dur="5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6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37" dur="3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8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39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40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1" dur="5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42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3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44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5" dur="5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46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7" dur="5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48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9" dur="50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0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51" dur="50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352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5"/>
                    </p:tgtEl>
                  </p:cMediaNode>
                </p:audio>
              </p:childTnLst>
            </p:cTn>
          </p:par>
        </p:tnLst>
        <p:bldLst>
          <p:bldP spid="104" grpId="0" animBg="1"/>
          <p:bldP spid="104" grpId="1" animBg="1"/>
          <p:bldP spid="104" grpId="2" animBg="1"/>
          <p:bldP spid="106" grpId="0" animBg="1"/>
          <p:bldP spid="106" grpId="1" animBg="1"/>
          <p:bldP spid="106" grpId="2" animBg="1"/>
          <p:bldP spid="107" grpId="0" animBg="1"/>
          <p:bldP spid="107" grpId="1" animBg="1"/>
          <p:bldP spid="107" grpId="2" animBg="1"/>
          <p:bldP spid="108" grpId="0" animBg="1"/>
          <p:bldP spid="108" grpId="1" animBg="1"/>
          <p:bldP spid="108" grpId="2" animBg="1"/>
          <p:bldP spid="109" grpId="0" animBg="1"/>
          <p:bldP spid="109" grpId="1" animBg="1"/>
          <p:bldP spid="109" grpId="2" animBg="1"/>
          <p:bldP spid="110" grpId="0" animBg="1"/>
          <p:bldP spid="110" grpId="1" animBg="1"/>
          <p:bldP spid="110" grpId="2" animBg="1"/>
          <p:bldP spid="111" grpId="0" animBg="1"/>
          <p:bldP spid="111" grpId="1" animBg="1"/>
          <p:bldP spid="111" grpId="2" animBg="1"/>
          <p:bldP spid="112" grpId="0" animBg="1"/>
          <p:bldP spid="112" grpId="1" animBg="1"/>
          <p:bldP spid="112" grpId="2" animBg="1"/>
          <p:bldP spid="114" grpId="0"/>
          <p:bldP spid="114" grpId="1"/>
          <p:bldP spid="36" grpId="0"/>
          <p:bldP spid="36" grpId="1"/>
          <p:bldP spid="37" grpId="0"/>
          <p:bldP spid="37" grpId="1"/>
          <p:bldP spid="39" grpId="0"/>
          <p:bldP spid="39" grpId="1"/>
          <p:bldP spid="40" grpId="0"/>
          <p:bldP spid="40" grpId="1"/>
          <p:bldP spid="41" grpId="0"/>
          <p:bldP spid="41" grpId="1"/>
          <p:bldP spid="42" grpId="0"/>
          <p:bldP spid="42" grpId="1"/>
          <p:bldP spid="43" grpId="0"/>
          <p:bldP spid="43" grpId="1"/>
          <p:bldP spid="44" grpId="0"/>
          <p:bldP spid="44" grpId="1"/>
          <p:bldP spid="45" grpId="0"/>
          <p:bldP spid="45" grpId="1"/>
          <p:bldP spid="46" grpId="0"/>
          <p:bldP spid="46" grpId="1"/>
          <p:bldP spid="47" grpId="0"/>
          <p:bldP spid="47" grpId="1"/>
          <p:bldP spid="16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笔画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71235">
            <a:off x="6694000" y="2209396"/>
            <a:ext cx="2059647" cy="921421"/>
          </a:xfrm>
          <a:prstGeom prst="rect">
            <a:avLst/>
          </a:prstGeom>
        </p:spPr>
      </p:pic>
      <p:grpSp>
        <p:nvGrpSpPr>
          <p:cNvPr id="52" name="中心古典暗纹"/>
          <p:cNvGrpSpPr/>
          <p:nvPr/>
        </p:nvGrpSpPr>
        <p:grpSpPr>
          <a:xfrm>
            <a:off x="4450975" y="1775013"/>
            <a:ext cx="3258441" cy="3263478"/>
            <a:chOff x="244475" y="423863"/>
            <a:chExt cx="3079750" cy="3084512"/>
          </a:xfrm>
          <a:solidFill>
            <a:srgbClr val="C0A156">
              <a:alpha val="20000"/>
            </a:srgbClr>
          </a:solidFill>
        </p:grpSpPr>
        <p:sp>
          <p:nvSpPr>
            <p:cNvPr id="56" name="Freeform 26"/>
            <p:cNvSpPr>
              <a:spLocks/>
            </p:cNvSpPr>
            <p:nvPr/>
          </p:nvSpPr>
          <p:spPr bwMode="auto">
            <a:xfrm>
              <a:off x="244475" y="720725"/>
              <a:ext cx="3071813" cy="1611312"/>
            </a:xfrm>
            <a:custGeom>
              <a:avLst/>
              <a:gdLst>
                <a:gd name="T0" fmla="*/ 103 w 816"/>
                <a:gd name="T1" fmla="*/ 413 h 428"/>
                <a:gd name="T2" fmla="*/ 185 w 816"/>
                <a:gd name="T3" fmla="*/ 417 h 428"/>
                <a:gd name="T4" fmla="*/ 260 w 816"/>
                <a:gd name="T5" fmla="*/ 341 h 428"/>
                <a:gd name="T6" fmla="*/ 337 w 816"/>
                <a:gd name="T7" fmla="*/ 178 h 428"/>
                <a:gd name="T8" fmla="*/ 483 w 816"/>
                <a:gd name="T9" fmla="*/ 48 h 428"/>
                <a:gd name="T10" fmla="*/ 664 w 816"/>
                <a:gd name="T11" fmla="*/ 63 h 428"/>
                <a:gd name="T12" fmla="*/ 670 w 816"/>
                <a:gd name="T13" fmla="*/ 67 h 428"/>
                <a:gd name="T14" fmla="*/ 603 w 816"/>
                <a:gd name="T15" fmla="*/ 55 h 428"/>
                <a:gd name="T16" fmla="*/ 535 w 816"/>
                <a:gd name="T17" fmla="*/ 57 h 428"/>
                <a:gd name="T18" fmla="*/ 478 w 816"/>
                <a:gd name="T19" fmla="*/ 71 h 428"/>
                <a:gd name="T20" fmla="*/ 406 w 816"/>
                <a:gd name="T21" fmla="*/ 121 h 428"/>
                <a:gd name="T22" fmla="*/ 362 w 816"/>
                <a:gd name="T23" fmla="*/ 257 h 428"/>
                <a:gd name="T24" fmla="*/ 407 w 816"/>
                <a:gd name="T25" fmla="*/ 302 h 428"/>
                <a:gd name="T26" fmla="*/ 488 w 816"/>
                <a:gd name="T27" fmla="*/ 331 h 428"/>
                <a:gd name="T28" fmla="*/ 537 w 816"/>
                <a:gd name="T29" fmla="*/ 286 h 428"/>
                <a:gd name="T30" fmla="*/ 576 w 816"/>
                <a:gd name="T31" fmla="*/ 198 h 428"/>
                <a:gd name="T32" fmla="*/ 461 w 816"/>
                <a:gd name="T33" fmla="*/ 161 h 428"/>
                <a:gd name="T34" fmla="*/ 496 w 816"/>
                <a:gd name="T35" fmla="*/ 213 h 428"/>
                <a:gd name="T36" fmla="*/ 513 w 816"/>
                <a:gd name="T37" fmla="*/ 205 h 428"/>
                <a:gd name="T38" fmla="*/ 455 w 816"/>
                <a:gd name="T39" fmla="*/ 235 h 428"/>
                <a:gd name="T40" fmla="*/ 433 w 816"/>
                <a:gd name="T41" fmla="*/ 161 h 428"/>
                <a:gd name="T42" fmla="*/ 461 w 816"/>
                <a:gd name="T43" fmla="*/ 128 h 428"/>
                <a:gd name="T44" fmla="*/ 577 w 816"/>
                <a:gd name="T45" fmla="*/ 85 h 428"/>
                <a:gd name="T46" fmla="*/ 635 w 816"/>
                <a:gd name="T47" fmla="*/ 86 h 428"/>
                <a:gd name="T48" fmla="*/ 714 w 816"/>
                <a:gd name="T49" fmla="*/ 118 h 428"/>
                <a:gd name="T50" fmla="*/ 686 w 816"/>
                <a:gd name="T51" fmla="*/ 112 h 428"/>
                <a:gd name="T52" fmla="*/ 608 w 816"/>
                <a:gd name="T53" fmla="*/ 164 h 428"/>
                <a:gd name="T54" fmla="*/ 593 w 816"/>
                <a:gd name="T55" fmla="*/ 181 h 428"/>
                <a:gd name="T56" fmla="*/ 621 w 816"/>
                <a:gd name="T57" fmla="*/ 227 h 428"/>
                <a:gd name="T58" fmla="*/ 691 w 816"/>
                <a:gd name="T59" fmla="*/ 210 h 428"/>
                <a:gd name="T60" fmla="*/ 649 w 816"/>
                <a:gd name="T61" fmla="*/ 188 h 428"/>
                <a:gd name="T62" fmla="*/ 651 w 816"/>
                <a:gd name="T63" fmla="*/ 210 h 428"/>
                <a:gd name="T64" fmla="*/ 714 w 816"/>
                <a:gd name="T65" fmla="*/ 153 h 428"/>
                <a:gd name="T66" fmla="*/ 809 w 816"/>
                <a:gd name="T67" fmla="*/ 244 h 428"/>
                <a:gd name="T68" fmla="*/ 816 w 816"/>
                <a:gd name="T69" fmla="*/ 254 h 428"/>
                <a:gd name="T70" fmla="*/ 638 w 816"/>
                <a:gd name="T71" fmla="*/ 28 h 428"/>
                <a:gd name="T72" fmla="*/ 413 w 816"/>
                <a:gd name="T73" fmla="*/ 36 h 428"/>
                <a:gd name="T74" fmla="*/ 293 w 816"/>
                <a:gd name="T75" fmla="*/ 151 h 428"/>
                <a:gd name="T76" fmla="*/ 141 w 816"/>
                <a:gd name="T77" fmla="*/ 364 h 428"/>
                <a:gd name="T78" fmla="*/ 79 w 816"/>
                <a:gd name="T79" fmla="*/ 338 h 428"/>
                <a:gd name="T80" fmla="*/ 74 w 816"/>
                <a:gd name="T81" fmla="*/ 251 h 428"/>
                <a:gd name="T82" fmla="*/ 146 w 816"/>
                <a:gd name="T83" fmla="*/ 240 h 428"/>
                <a:gd name="T84" fmla="*/ 134 w 816"/>
                <a:gd name="T85" fmla="*/ 249 h 428"/>
                <a:gd name="T86" fmla="*/ 165 w 816"/>
                <a:gd name="T87" fmla="*/ 300 h 428"/>
                <a:gd name="T88" fmla="*/ 212 w 816"/>
                <a:gd name="T89" fmla="*/ 216 h 428"/>
                <a:gd name="T90" fmla="*/ 151 w 816"/>
                <a:gd name="T91" fmla="*/ 164 h 428"/>
                <a:gd name="T92" fmla="*/ 26 w 816"/>
                <a:gd name="T93" fmla="*/ 225 h 428"/>
                <a:gd name="T94" fmla="*/ 26 w 816"/>
                <a:gd name="T95" fmla="*/ 299 h 428"/>
                <a:gd name="T96" fmla="*/ 7 w 816"/>
                <a:gd name="T97" fmla="*/ 321 h 428"/>
                <a:gd name="T98" fmla="*/ 0 w 816"/>
                <a:gd name="T99" fmla="*/ 364 h 428"/>
                <a:gd name="T100" fmla="*/ 78 w 816"/>
                <a:gd name="T101" fmla="*/ 421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16" h="428">
                  <a:moveTo>
                    <a:pt x="78" y="421"/>
                  </a:moveTo>
                  <a:cubicBezTo>
                    <a:pt x="87" y="419"/>
                    <a:pt x="96" y="417"/>
                    <a:pt x="103" y="413"/>
                  </a:cubicBezTo>
                  <a:cubicBezTo>
                    <a:pt x="108" y="411"/>
                    <a:pt x="115" y="405"/>
                    <a:pt x="119" y="404"/>
                  </a:cubicBezTo>
                  <a:cubicBezTo>
                    <a:pt x="135" y="426"/>
                    <a:pt x="157" y="428"/>
                    <a:pt x="185" y="417"/>
                  </a:cubicBezTo>
                  <a:cubicBezTo>
                    <a:pt x="194" y="413"/>
                    <a:pt x="202" y="407"/>
                    <a:pt x="208" y="401"/>
                  </a:cubicBezTo>
                  <a:cubicBezTo>
                    <a:pt x="228" y="383"/>
                    <a:pt x="246" y="364"/>
                    <a:pt x="260" y="341"/>
                  </a:cubicBezTo>
                  <a:cubicBezTo>
                    <a:pt x="272" y="320"/>
                    <a:pt x="284" y="299"/>
                    <a:pt x="294" y="276"/>
                  </a:cubicBezTo>
                  <a:cubicBezTo>
                    <a:pt x="308" y="243"/>
                    <a:pt x="319" y="208"/>
                    <a:pt x="337" y="178"/>
                  </a:cubicBezTo>
                  <a:cubicBezTo>
                    <a:pt x="368" y="126"/>
                    <a:pt x="407" y="80"/>
                    <a:pt x="465" y="54"/>
                  </a:cubicBezTo>
                  <a:cubicBezTo>
                    <a:pt x="471" y="51"/>
                    <a:pt x="476" y="50"/>
                    <a:pt x="483" y="48"/>
                  </a:cubicBezTo>
                  <a:cubicBezTo>
                    <a:pt x="530" y="29"/>
                    <a:pt x="588" y="35"/>
                    <a:pt x="634" y="51"/>
                  </a:cubicBezTo>
                  <a:cubicBezTo>
                    <a:pt x="645" y="54"/>
                    <a:pt x="654" y="59"/>
                    <a:pt x="664" y="63"/>
                  </a:cubicBezTo>
                  <a:cubicBezTo>
                    <a:pt x="666" y="65"/>
                    <a:pt x="668" y="65"/>
                    <a:pt x="670" y="66"/>
                  </a:cubicBezTo>
                  <a:cubicBezTo>
                    <a:pt x="670" y="66"/>
                    <a:pt x="670" y="66"/>
                    <a:pt x="670" y="67"/>
                  </a:cubicBezTo>
                  <a:cubicBezTo>
                    <a:pt x="661" y="65"/>
                    <a:pt x="652" y="63"/>
                    <a:pt x="644" y="61"/>
                  </a:cubicBezTo>
                  <a:cubicBezTo>
                    <a:pt x="630" y="58"/>
                    <a:pt x="617" y="57"/>
                    <a:pt x="603" y="55"/>
                  </a:cubicBezTo>
                  <a:cubicBezTo>
                    <a:pt x="596" y="55"/>
                    <a:pt x="589" y="54"/>
                    <a:pt x="582" y="54"/>
                  </a:cubicBezTo>
                  <a:cubicBezTo>
                    <a:pt x="570" y="52"/>
                    <a:pt x="546" y="54"/>
                    <a:pt x="535" y="57"/>
                  </a:cubicBezTo>
                  <a:cubicBezTo>
                    <a:pt x="526" y="59"/>
                    <a:pt x="518" y="58"/>
                    <a:pt x="510" y="61"/>
                  </a:cubicBezTo>
                  <a:cubicBezTo>
                    <a:pt x="499" y="65"/>
                    <a:pt x="488" y="67"/>
                    <a:pt x="478" y="71"/>
                  </a:cubicBezTo>
                  <a:cubicBezTo>
                    <a:pt x="455" y="81"/>
                    <a:pt x="437" y="94"/>
                    <a:pt x="419" y="109"/>
                  </a:cubicBezTo>
                  <a:cubicBezTo>
                    <a:pt x="415" y="113"/>
                    <a:pt x="409" y="117"/>
                    <a:pt x="406" y="121"/>
                  </a:cubicBezTo>
                  <a:cubicBezTo>
                    <a:pt x="397" y="132"/>
                    <a:pt x="387" y="143"/>
                    <a:pt x="379" y="155"/>
                  </a:cubicBezTo>
                  <a:cubicBezTo>
                    <a:pt x="364" y="177"/>
                    <a:pt x="352" y="222"/>
                    <a:pt x="362" y="257"/>
                  </a:cubicBezTo>
                  <a:cubicBezTo>
                    <a:pt x="366" y="268"/>
                    <a:pt x="371" y="278"/>
                    <a:pt x="378" y="286"/>
                  </a:cubicBezTo>
                  <a:cubicBezTo>
                    <a:pt x="385" y="294"/>
                    <a:pt x="395" y="299"/>
                    <a:pt x="407" y="302"/>
                  </a:cubicBezTo>
                  <a:cubicBezTo>
                    <a:pt x="414" y="303"/>
                    <a:pt x="425" y="299"/>
                    <a:pt x="429" y="301"/>
                  </a:cubicBezTo>
                  <a:cubicBezTo>
                    <a:pt x="432" y="323"/>
                    <a:pt x="460" y="338"/>
                    <a:pt x="488" y="331"/>
                  </a:cubicBezTo>
                  <a:cubicBezTo>
                    <a:pt x="502" y="328"/>
                    <a:pt x="513" y="322"/>
                    <a:pt x="522" y="314"/>
                  </a:cubicBezTo>
                  <a:cubicBezTo>
                    <a:pt x="529" y="308"/>
                    <a:pt x="535" y="297"/>
                    <a:pt x="537" y="286"/>
                  </a:cubicBezTo>
                  <a:cubicBezTo>
                    <a:pt x="538" y="280"/>
                    <a:pt x="536" y="272"/>
                    <a:pt x="537" y="268"/>
                  </a:cubicBezTo>
                  <a:cubicBezTo>
                    <a:pt x="561" y="263"/>
                    <a:pt x="583" y="231"/>
                    <a:pt x="576" y="198"/>
                  </a:cubicBezTo>
                  <a:cubicBezTo>
                    <a:pt x="569" y="170"/>
                    <a:pt x="556" y="143"/>
                    <a:pt x="528" y="135"/>
                  </a:cubicBezTo>
                  <a:cubicBezTo>
                    <a:pt x="501" y="127"/>
                    <a:pt x="470" y="144"/>
                    <a:pt x="461" y="161"/>
                  </a:cubicBezTo>
                  <a:cubicBezTo>
                    <a:pt x="457" y="168"/>
                    <a:pt x="454" y="181"/>
                    <a:pt x="458" y="191"/>
                  </a:cubicBezTo>
                  <a:cubicBezTo>
                    <a:pt x="463" y="203"/>
                    <a:pt x="477" y="219"/>
                    <a:pt x="496" y="213"/>
                  </a:cubicBezTo>
                  <a:cubicBezTo>
                    <a:pt x="502" y="211"/>
                    <a:pt x="507" y="206"/>
                    <a:pt x="512" y="205"/>
                  </a:cubicBezTo>
                  <a:cubicBezTo>
                    <a:pt x="512" y="205"/>
                    <a:pt x="513" y="205"/>
                    <a:pt x="513" y="205"/>
                  </a:cubicBezTo>
                  <a:cubicBezTo>
                    <a:pt x="512" y="229"/>
                    <a:pt x="495" y="246"/>
                    <a:pt x="469" y="239"/>
                  </a:cubicBezTo>
                  <a:cubicBezTo>
                    <a:pt x="464" y="238"/>
                    <a:pt x="459" y="237"/>
                    <a:pt x="455" y="235"/>
                  </a:cubicBezTo>
                  <a:cubicBezTo>
                    <a:pt x="440" y="226"/>
                    <a:pt x="419" y="208"/>
                    <a:pt x="425" y="182"/>
                  </a:cubicBezTo>
                  <a:cubicBezTo>
                    <a:pt x="427" y="174"/>
                    <a:pt x="430" y="168"/>
                    <a:pt x="433" y="161"/>
                  </a:cubicBezTo>
                  <a:cubicBezTo>
                    <a:pt x="436" y="154"/>
                    <a:pt x="441" y="149"/>
                    <a:pt x="445" y="143"/>
                  </a:cubicBezTo>
                  <a:cubicBezTo>
                    <a:pt x="450" y="137"/>
                    <a:pt x="455" y="132"/>
                    <a:pt x="461" y="128"/>
                  </a:cubicBezTo>
                  <a:cubicBezTo>
                    <a:pt x="486" y="109"/>
                    <a:pt x="508" y="99"/>
                    <a:pt x="543" y="89"/>
                  </a:cubicBezTo>
                  <a:cubicBezTo>
                    <a:pt x="554" y="86"/>
                    <a:pt x="566" y="86"/>
                    <a:pt x="577" y="85"/>
                  </a:cubicBezTo>
                  <a:cubicBezTo>
                    <a:pt x="588" y="83"/>
                    <a:pt x="605" y="83"/>
                    <a:pt x="616" y="85"/>
                  </a:cubicBezTo>
                  <a:cubicBezTo>
                    <a:pt x="622" y="85"/>
                    <a:pt x="628" y="86"/>
                    <a:pt x="635" y="86"/>
                  </a:cubicBezTo>
                  <a:cubicBezTo>
                    <a:pt x="655" y="90"/>
                    <a:pt x="674" y="94"/>
                    <a:pt x="690" y="103"/>
                  </a:cubicBezTo>
                  <a:cubicBezTo>
                    <a:pt x="698" y="108"/>
                    <a:pt x="708" y="111"/>
                    <a:pt x="714" y="118"/>
                  </a:cubicBezTo>
                  <a:cubicBezTo>
                    <a:pt x="714" y="118"/>
                    <a:pt x="714" y="118"/>
                    <a:pt x="714" y="118"/>
                  </a:cubicBezTo>
                  <a:cubicBezTo>
                    <a:pt x="705" y="117"/>
                    <a:pt x="695" y="114"/>
                    <a:pt x="686" y="112"/>
                  </a:cubicBezTo>
                  <a:cubicBezTo>
                    <a:pt x="658" y="107"/>
                    <a:pt x="625" y="113"/>
                    <a:pt x="612" y="128"/>
                  </a:cubicBezTo>
                  <a:cubicBezTo>
                    <a:pt x="603" y="139"/>
                    <a:pt x="598" y="150"/>
                    <a:pt x="608" y="164"/>
                  </a:cubicBezTo>
                  <a:cubicBezTo>
                    <a:pt x="607" y="167"/>
                    <a:pt x="604" y="168"/>
                    <a:pt x="603" y="169"/>
                  </a:cubicBezTo>
                  <a:cubicBezTo>
                    <a:pt x="599" y="172"/>
                    <a:pt x="595" y="177"/>
                    <a:pt x="593" y="181"/>
                  </a:cubicBezTo>
                  <a:cubicBezTo>
                    <a:pt x="583" y="198"/>
                    <a:pt x="591" y="217"/>
                    <a:pt x="606" y="224"/>
                  </a:cubicBezTo>
                  <a:cubicBezTo>
                    <a:pt x="610" y="226"/>
                    <a:pt x="617" y="225"/>
                    <a:pt x="621" y="227"/>
                  </a:cubicBezTo>
                  <a:cubicBezTo>
                    <a:pt x="625" y="243"/>
                    <a:pt x="642" y="253"/>
                    <a:pt x="662" y="246"/>
                  </a:cubicBezTo>
                  <a:cubicBezTo>
                    <a:pt x="676" y="240"/>
                    <a:pt x="688" y="228"/>
                    <a:pt x="691" y="210"/>
                  </a:cubicBezTo>
                  <a:cubicBezTo>
                    <a:pt x="694" y="189"/>
                    <a:pt x="673" y="167"/>
                    <a:pt x="655" y="180"/>
                  </a:cubicBezTo>
                  <a:cubicBezTo>
                    <a:pt x="652" y="182"/>
                    <a:pt x="650" y="184"/>
                    <a:pt x="649" y="188"/>
                  </a:cubicBezTo>
                  <a:cubicBezTo>
                    <a:pt x="645" y="201"/>
                    <a:pt x="659" y="203"/>
                    <a:pt x="662" y="209"/>
                  </a:cubicBezTo>
                  <a:cubicBezTo>
                    <a:pt x="659" y="209"/>
                    <a:pt x="655" y="211"/>
                    <a:pt x="651" y="210"/>
                  </a:cubicBezTo>
                  <a:cubicBezTo>
                    <a:pt x="632" y="205"/>
                    <a:pt x="632" y="177"/>
                    <a:pt x="641" y="162"/>
                  </a:cubicBezTo>
                  <a:cubicBezTo>
                    <a:pt x="653" y="144"/>
                    <a:pt x="692" y="145"/>
                    <a:pt x="714" y="153"/>
                  </a:cubicBezTo>
                  <a:cubicBezTo>
                    <a:pt x="747" y="164"/>
                    <a:pt x="774" y="189"/>
                    <a:pt x="792" y="215"/>
                  </a:cubicBezTo>
                  <a:cubicBezTo>
                    <a:pt x="798" y="225"/>
                    <a:pt x="804" y="234"/>
                    <a:pt x="809" y="244"/>
                  </a:cubicBezTo>
                  <a:cubicBezTo>
                    <a:pt x="811" y="247"/>
                    <a:pt x="813" y="254"/>
                    <a:pt x="816" y="255"/>
                  </a:cubicBezTo>
                  <a:cubicBezTo>
                    <a:pt x="816" y="255"/>
                    <a:pt x="816" y="255"/>
                    <a:pt x="816" y="254"/>
                  </a:cubicBezTo>
                  <a:cubicBezTo>
                    <a:pt x="788" y="166"/>
                    <a:pt x="748" y="97"/>
                    <a:pt x="680" y="50"/>
                  </a:cubicBezTo>
                  <a:cubicBezTo>
                    <a:pt x="667" y="41"/>
                    <a:pt x="653" y="35"/>
                    <a:pt x="638" y="28"/>
                  </a:cubicBezTo>
                  <a:cubicBezTo>
                    <a:pt x="598" y="8"/>
                    <a:pt x="535" y="0"/>
                    <a:pt x="481" y="12"/>
                  </a:cubicBezTo>
                  <a:cubicBezTo>
                    <a:pt x="457" y="17"/>
                    <a:pt x="433" y="25"/>
                    <a:pt x="413" y="36"/>
                  </a:cubicBezTo>
                  <a:cubicBezTo>
                    <a:pt x="379" y="54"/>
                    <a:pt x="349" y="77"/>
                    <a:pt x="325" y="106"/>
                  </a:cubicBezTo>
                  <a:cubicBezTo>
                    <a:pt x="314" y="119"/>
                    <a:pt x="301" y="135"/>
                    <a:pt x="293" y="151"/>
                  </a:cubicBezTo>
                  <a:cubicBezTo>
                    <a:pt x="270" y="193"/>
                    <a:pt x="262" y="239"/>
                    <a:pt x="236" y="278"/>
                  </a:cubicBezTo>
                  <a:cubicBezTo>
                    <a:pt x="216" y="310"/>
                    <a:pt x="201" y="351"/>
                    <a:pt x="141" y="364"/>
                  </a:cubicBezTo>
                  <a:cubicBezTo>
                    <a:pt x="133" y="366"/>
                    <a:pt x="118" y="363"/>
                    <a:pt x="112" y="361"/>
                  </a:cubicBezTo>
                  <a:cubicBezTo>
                    <a:pt x="98" y="356"/>
                    <a:pt x="86" y="351"/>
                    <a:pt x="79" y="338"/>
                  </a:cubicBezTo>
                  <a:cubicBezTo>
                    <a:pt x="72" y="325"/>
                    <a:pt x="71" y="309"/>
                    <a:pt x="77" y="294"/>
                  </a:cubicBezTo>
                  <a:cubicBezTo>
                    <a:pt x="65" y="278"/>
                    <a:pt x="71" y="265"/>
                    <a:pt x="74" y="251"/>
                  </a:cubicBezTo>
                  <a:cubicBezTo>
                    <a:pt x="76" y="240"/>
                    <a:pt x="89" y="213"/>
                    <a:pt x="130" y="211"/>
                  </a:cubicBezTo>
                  <a:cubicBezTo>
                    <a:pt x="152" y="210"/>
                    <a:pt x="144" y="238"/>
                    <a:pt x="146" y="240"/>
                  </a:cubicBezTo>
                  <a:cubicBezTo>
                    <a:pt x="145" y="240"/>
                    <a:pt x="145" y="240"/>
                    <a:pt x="145" y="240"/>
                  </a:cubicBezTo>
                  <a:cubicBezTo>
                    <a:pt x="140" y="242"/>
                    <a:pt x="137" y="246"/>
                    <a:pt x="134" y="249"/>
                  </a:cubicBezTo>
                  <a:cubicBezTo>
                    <a:pt x="129" y="254"/>
                    <a:pt x="125" y="260"/>
                    <a:pt x="123" y="267"/>
                  </a:cubicBezTo>
                  <a:cubicBezTo>
                    <a:pt x="117" y="291"/>
                    <a:pt x="142" y="306"/>
                    <a:pt x="165" y="300"/>
                  </a:cubicBezTo>
                  <a:cubicBezTo>
                    <a:pt x="190" y="293"/>
                    <a:pt x="203" y="274"/>
                    <a:pt x="212" y="250"/>
                  </a:cubicBezTo>
                  <a:cubicBezTo>
                    <a:pt x="215" y="241"/>
                    <a:pt x="215" y="225"/>
                    <a:pt x="212" y="216"/>
                  </a:cubicBezTo>
                  <a:cubicBezTo>
                    <a:pt x="209" y="205"/>
                    <a:pt x="203" y="195"/>
                    <a:pt x="196" y="187"/>
                  </a:cubicBezTo>
                  <a:cubicBezTo>
                    <a:pt x="184" y="176"/>
                    <a:pt x="169" y="168"/>
                    <a:pt x="151" y="164"/>
                  </a:cubicBezTo>
                  <a:cubicBezTo>
                    <a:pt x="120" y="157"/>
                    <a:pt x="87" y="171"/>
                    <a:pt x="65" y="180"/>
                  </a:cubicBezTo>
                  <a:cubicBezTo>
                    <a:pt x="49" y="187"/>
                    <a:pt x="33" y="209"/>
                    <a:pt x="26" y="225"/>
                  </a:cubicBezTo>
                  <a:cubicBezTo>
                    <a:pt x="19" y="239"/>
                    <a:pt x="11" y="260"/>
                    <a:pt x="16" y="281"/>
                  </a:cubicBezTo>
                  <a:cubicBezTo>
                    <a:pt x="18" y="288"/>
                    <a:pt x="23" y="293"/>
                    <a:pt x="26" y="299"/>
                  </a:cubicBezTo>
                  <a:cubicBezTo>
                    <a:pt x="23" y="302"/>
                    <a:pt x="19" y="305"/>
                    <a:pt x="16" y="308"/>
                  </a:cubicBezTo>
                  <a:cubicBezTo>
                    <a:pt x="13" y="312"/>
                    <a:pt x="10" y="316"/>
                    <a:pt x="7" y="321"/>
                  </a:cubicBezTo>
                  <a:cubicBezTo>
                    <a:pt x="5" y="324"/>
                    <a:pt x="1" y="338"/>
                    <a:pt x="0" y="339"/>
                  </a:cubicBezTo>
                  <a:cubicBezTo>
                    <a:pt x="0" y="348"/>
                    <a:pt x="0" y="356"/>
                    <a:pt x="0" y="364"/>
                  </a:cubicBezTo>
                  <a:cubicBezTo>
                    <a:pt x="4" y="372"/>
                    <a:pt x="6" y="381"/>
                    <a:pt x="10" y="388"/>
                  </a:cubicBezTo>
                  <a:cubicBezTo>
                    <a:pt x="20" y="407"/>
                    <a:pt x="45" y="428"/>
                    <a:pt x="78" y="4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7"/>
            <p:cNvSpPr>
              <a:spLocks/>
            </p:cNvSpPr>
            <p:nvPr/>
          </p:nvSpPr>
          <p:spPr bwMode="auto">
            <a:xfrm>
              <a:off x="274638" y="2324100"/>
              <a:ext cx="977900" cy="563562"/>
            </a:xfrm>
            <a:custGeom>
              <a:avLst/>
              <a:gdLst>
                <a:gd name="T0" fmla="*/ 198 w 260"/>
                <a:gd name="T1" fmla="*/ 140 h 150"/>
                <a:gd name="T2" fmla="*/ 222 w 260"/>
                <a:gd name="T3" fmla="*/ 121 h 150"/>
                <a:gd name="T4" fmla="*/ 228 w 260"/>
                <a:gd name="T5" fmla="*/ 107 h 150"/>
                <a:gd name="T6" fmla="*/ 236 w 260"/>
                <a:gd name="T7" fmla="*/ 103 h 150"/>
                <a:gd name="T8" fmla="*/ 251 w 260"/>
                <a:gd name="T9" fmla="*/ 83 h 150"/>
                <a:gd name="T10" fmla="*/ 210 w 260"/>
                <a:gd name="T11" fmla="*/ 38 h 150"/>
                <a:gd name="T12" fmla="*/ 194 w 260"/>
                <a:gd name="T13" fmla="*/ 42 h 150"/>
                <a:gd name="T14" fmla="*/ 115 w 260"/>
                <a:gd name="T15" fmla="*/ 53 h 150"/>
                <a:gd name="T16" fmla="*/ 138 w 260"/>
                <a:gd name="T17" fmla="*/ 87 h 150"/>
                <a:gd name="T18" fmla="*/ 164 w 260"/>
                <a:gd name="T19" fmla="*/ 69 h 150"/>
                <a:gd name="T20" fmla="*/ 162 w 260"/>
                <a:gd name="T21" fmla="*/ 60 h 150"/>
                <a:gd name="T22" fmla="*/ 162 w 260"/>
                <a:gd name="T23" fmla="*/ 60 h 150"/>
                <a:gd name="T24" fmla="*/ 170 w 260"/>
                <a:gd name="T25" fmla="*/ 96 h 150"/>
                <a:gd name="T26" fmla="*/ 110 w 260"/>
                <a:gd name="T27" fmla="*/ 100 h 150"/>
                <a:gd name="T28" fmla="*/ 36 w 260"/>
                <a:gd name="T29" fmla="*/ 47 h 150"/>
                <a:gd name="T30" fmla="*/ 22 w 260"/>
                <a:gd name="T31" fmla="*/ 31 h 150"/>
                <a:gd name="T32" fmla="*/ 8 w 260"/>
                <a:gd name="T33" fmla="*/ 10 h 150"/>
                <a:gd name="T34" fmla="*/ 1 w 260"/>
                <a:gd name="T35" fmla="*/ 0 h 150"/>
                <a:gd name="T36" fmla="*/ 0 w 260"/>
                <a:gd name="T37" fmla="*/ 0 h 150"/>
                <a:gd name="T38" fmla="*/ 20 w 260"/>
                <a:gd name="T39" fmla="*/ 52 h 150"/>
                <a:gd name="T40" fmla="*/ 118 w 260"/>
                <a:gd name="T41" fmla="*/ 132 h 150"/>
                <a:gd name="T42" fmla="*/ 198 w 260"/>
                <a:gd name="T43" fmla="*/ 14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0" h="150">
                  <a:moveTo>
                    <a:pt x="198" y="140"/>
                  </a:moveTo>
                  <a:cubicBezTo>
                    <a:pt x="208" y="136"/>
                    <a:pt x="217" y="130"/>
                    <a:pt x="222" y="121"/>
                  </a:cubicBezTo>
                  <a:cubicBezTo>
                    <a:pt x="224" y="118"/>
                    <a:pt x="226" y="109"/>
                    <a:pt x="228" y="107"/>
                  </a:cubicBezTo>
                  <a:cubicBezTo>
                    <a:pt x="230" y="106"/>
                    <a:pt x="233" y="104"/>
                    <a:pt x="236" y="103"/>
                  </a:cubicBezTo>
                  <a:cubicBezTo>
                    <a:pt x="243" y="98"/>
                    <a:pt x="248" y="91"/>
                    <a:pt x="251" y="83"/>
                  </a:cubicBezTo>
                  <a:cubicBezTo>
                    <a:pt x="260" y="59"/>
                    <a:pt x="234" y="34"/>
                    <a:pt x="210" y="38"/>
                  </a:cubicBezTo>
                  <a:cubicBezTo>
                    <a:pt x="204" y="39"/>
                    <a:pt x="199" y="41"/>
                    <a:pt x="194" y="42"/>
                  </a:cubicBezTo>
                  <a:cubicBezTo>
                    <a:pt x="176" y="14"/>
                    <a:pt x="123" y="17"/>
                    <a:pt x="115" y="53"/>
                  </a:cubicBezTo>
                  <a:cubicBezTo>
                    <a:pt x="112" y="68"/>
                    <a:pt x="127" y="85"/>
                    <a:pt x="138" y="87"/>
                  </a:cubicBezTo>
                  <a:cubicBezTo>
                    <a:pt x="151" y="91"/>
                    <a:pt x="167" y="83"/>
                    <a:pt x="164" y="69"/>
                  </a:cubicBezTo>
                  <a:cubicBezTo>
                    <a:pt x="164" y="66"/>
                    <a:pt x="162" y="63"/>
                    <a:pt x="162" y="60"/>
                  </a:cubicBezTo>
                  <a:cubicBezTo>
                    <a:pt x="162" y="60"/>
                    <a:pt x="162" y="60"/>
                    <a:pt x="162" y="60"/>
                  </a:cubicBezTo>
                  <a:cubicBezTo>
                    <a:pt x="180" y="65"/>
                    <a:pt x="185" y="85"/>
                    <a:pt x="170" y="96"/>
                  </a:cubicBezTo>
                  <a:cubicBezTo>
                    <a:pt x="156" y="106"/>
                    <a:pt x="129" y="105"/>
                    <a:pt x="110" y="100"/>
                  </a:cubicBezTo>
                  <a:cubicBezTo>
                    <a:pt x="79" y="91"/>
                    <a:pt x="54" y="70"/>
                    <a:pt x="36" y="47"/>
                  </a:cubicBezTo>
                  <a:cubicBezTo>
                    <a:pt x="31" y="41"/>
                    <a:pt x="27" y="36"/>
                    <a:pt x="22" y="31"/>
                  </a:cubicBezTo>
                  <a:cubicBezTo>
                    <a:pt x="17" y="24"/>
                    <a:pt x="12" y="17"/>
                    <a:pt x="8" y="10"/>
                  </a:cubicBezTo>
                  <a:cubicBezTo>
                    <a:pt x="6" y="7"/>
                    <a:pt x="4" y="2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19"/>
                    <a:pt x="12" y="39"/>
                    <a:pt x="20" y="52"/>
                  </a:cubicBezTo>
                  <a:cubicBezTo>
                    <a:pt x="44" y="90"/>
                    <a:pt x="74" y="112"/>
                    <a:pt x="118" y="132"/>
                  </a:cubicBezTo>
                  <a:cubicBezTo>
                    <a:pt x="136" y="140"/>
                    <a:pt x="174" y="150"/>
                    <a:pt x="198" y="14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8"/>
            <p:cNvSpPr>
              <a:spLocks/>
            </p:cNvSpPr>
            <p:nvPr/>
          </p:nvSpPr>
          <p:spPr bwMode="auto">
            <a:xfrm>
              <a:off x="365125" y="788988"/>
              <a:ext cx="1001713" cy="612775"/>
            </a:xfrm>
            <a:custGeom>
              <a:avLst/>
              <a:gdLst>
                <a:gd name="T0" fmla="*/ 8 w 266"/>
                <a:gd name="T1" fmla="*/ 146 h 163"/>
                <a:gd name="T2" fmla="*/ 32 w 266"/>
                <a:gd name="T3" fmla="*/ 116 h 163"/>
                <a:gd name="T4" fmla="*/ 57 w 266"/>
                <a:gd name="T5" fmla="*/ 92 h 163"/>
                <a:gd name="T6" fmla="*/ 134 w 266"/>
                <a:gd name="T7" fmla="*/ 43 h 163"/>
                <a:gd name="T8" fmla="*/ 185 w 266"/>
                <a:gd name="T9" fmla="*/ 39 h 163"/>
                <a:gd name="T10" fmla="*/ 218 w 266"/>
                <a:gd name="T11" fmla="*/ 84 h 163"/>
                <a:gd name="T12" fmla="*/ 211 w 266"/>
                <a:gd name="T13" fmla="*/ 103 h 163"/>
                <a:gd name="T14" fmla="*/ 167 w 266"/>
                <a:gd name="T15" fmla="*/ 86 h 163"/>
                <a:gd name="T16" fmla="*/ 168 w 266"/>
                <a:gd name="T17" fmla="*/ 86 h 163"/>
                <a:gd name="T18" fmla="*/ 181 w 266"/>
                <a:gd name="T19" fmla="*/ 96 h 163"/>
                <a:gd name="T20" fmla="*/ 191 w 266"/>
                <a:gd name="T21" fmla="*/ 95 h 163"/>
                <a:gd name="T22" fmla="*/ 192 w 266"/>
                <a:gd name="T23" fmla="*/ 67 h 163"/>
                <a:gd name="T24" fmla="*/ 142 w 266"/>
                <a:gd name="T25" fmla="*/ 75 h 163"/>
                <a:gd name="T26" fmla="*/ 145 w 266"/>
                <a:gd name="T27" fmla="*/ 97 h 163"/>
                <a:gd name="T28" fmla="*/ 136 w 266"/>
                <a:gd name="T29" fmla="*/ 133 h 163"/>
                <a:gd name="T30" fmla="*/ 169 w 266"/>
                <a:gd name="T31" fmla="*/ 142 h 163"/>
                <a:gd name="T32" fmla="*/ 177 w 266"/>
                <a:gd name="T33" fmla="*/ 149 h 163"/>
                <a:gd name="T34" fmla="*/ 230 w 266"/>
                <a:gd name="T35" fmla="*/ 141 h 163"/>
                <a:gd name="T36" fmla="*/ 257 w 266"/>
                <a:gd name="T37" fmla="*/ 64 h 163"/>
                <a:gd name="T38" fmla="*/ 233 w 266"/>
                <a:gd name="T39" fmla="*/ 26 h 163"/>
                <a:gd name="T40" fmla="*/ 122 w 266"/>
                <a:gd name="T41" fmla="*/ 19 h 163"/>
                <a:gd name="T42" fmla="*/ 93 w 266"/>
                <a:gd name="T43" fmla="*/ 36 h 163"/>
                <a:gd name="T44" fmla="*/ 25 w 266"/>
                <a:gd name="T45" fmla="*/ 107 h 163"/>
                <a:gd name="T46" fmla="*/ 7 w 266"/>
                <a:gd name="T47" fmla="*/ 138 h 163"/>
                <a:gd name="T48" fmla="*/ 0 w 266"/>
                <a:gd name="T49" fmla="*/ 156 h 163"/>
                <a:gd name="T50" fmla="*/ 0 w 266"/>
                <a:gd name="T51" fmla="*/ 157 h 163"/>
                <a:gd name="T52" fmla="*/ 8 w 266"/>
                <a:gd name="T53" fmla="*/ 146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6" h="163">
                  <a:moveTo>
                    <a:pt x="8" y="146"/>
                  </a:moveTo>
                  <a:cubicBezTo>
                    <a:pt x="16" y="135"/>
                    <a:pt x="24" y="126"/>
                    <a:pt x="32" y="116"/>
                  </a:cubicBezTo>
                  <a:cubicBezTo>
                    <a:pt x="39" y="107"/>
                    <a:pt x="48" y="99"/>
                    <a:pt x="57" y="92"/>
                  </a:cubicBezTo>
                  <a:cubicBezTo>
                    <a:pt x="81" y="71"/>
                    <a:pt x="101" y="56"/>
                    <a:pt x="134" y="43"/>
                  </a:cubicBezTo>
                  <a:cubicBezTo>
                    <a:pt x="146" y="38"/>
                    <a:pt x="169" y="33"/>
                    <a:pt x="185" y="39"/>
                  </a:cubicBezTo>
                  <a:cubicBezTo>
                    <a:pt x="201" y="44"/>
                    <a:pt x="224" y="61"/>
                    <a:pt x="218" y="84"/>
                  </a:cubicBezTo>
                  <a:cubicBezTo>
                    <a:pt x="216" y="92"/>
                    <a:pt x="215" y="98"/>
                    <a:pt x="211" y="103"/>
                  </a:cubicBezTo>
                  <a:cubicBezTo>
                    <a:pt x="197" y="119"/>
                    <a:pt x="166" y="113"/>
                    <a:pt x="167" y="86"/>
                  </a:cubicBezTo>
                  <a:cubicBezTo>
                    <a:pt x="168" y="86"/>
                    <a:pt x="168" y="86"/>
                    <a:pt x="168" y="86"/>
                  </a:cubicBezTo>
                  <a:cubicBezTo>
                    <a:pt x="171" y="91"/>
                    <a:pt x="176" y="95"/>
                    <a:pt x="181" y="96"/>
                  </a:cubicBezTo>
                  <a:cubicBezTo>
                    <a:pt x="185" y="97"/>
                    <a:pt x="189" y="96"/>
                    <a:pt x="191" y="95"/>
                  </a:cubicBezTo>
                  <a:cubicBezTo>
                    <a:pt x="204" y="90"/>
                    <a:pt x="201" y="74"/>
                    <a:pt x="192" y="67"/>
                  </a:cubicBezTo>
                  <a:cubicBezTo>
                    <a:pt x="178" y="54"/>
                    <a:pt x="148" y="59"/>
                    <a:pt x="142" y="75"/>
                  </a:cubicBezTo>
                  <a:cubicBezTo>
                    <a:pt x="139" y="84"/>
                    <a:pt x="144" y="91"/>
                    <a:pt x="145" y="97"/>
                  </a:cubicBezTo>
                  <a:cubicBezTo>
                    <a:pt x="136" y="101"/>
                    <a:pt x="129" y="122"/>
                    <a:pt x="136" y="133"/>
                  </a:cubicBezTo>
                  <a:cubicBezTo>
                    <a:pt x="143" y="144"/>
                    <a:pt x="154" y="143"/>
                    <a:pt x="169" y="142"/>
                  </a:cubicBezTo>
                  <a:cubicBezTo>
                    <a:pt x="171" y="145"/>
                    <a:pt x="174" y="147"/>
                    <a:pt x="177" y="149"/>
                  </a:cubicBezTo>
                  <a:cubicBezTo>
                    <a:pt x="196" y="163"/>
                    <a:pt x="217" y="152"/>
                    <a:pt x="230" y="141"/>
                  </a:cubicBezTo>
                  <a:cubicBezTo>
                    <a:pt x="244" y="130"/>
                    <a:pt x="266" y="93"/>
                    <a:pt x="257" y="64"/>
                  </a:cubicBezTo>
                  <a:cubicBezTo>
                    <a:pt x="252" y="48"/>
                    <a:pt x="245" y="35"/>
                    <a:pt x="233" y="26"/>
                  </a:cubicBezTo>
                  <a:cubicBezTo>
                    <a:pt x="205" y="3"/>
                    <a:pt x="157" y="0"/>
                    <a:pt x="122" y="19"/>
                  </a:cubicBezTo>
                  <a:cubicBezTo>
                    <a:pt x="112" y="25"/>
                    <a:pt x="102" y="29"/>
                    <a:pt x="93" y="36"/>
                  </a:cubicBezTo>
                  <a:cubicBezTo>
                    <a:pt x="67" y="56"/>
                    <a:pt x="44" y="79"/>
                    <a:pt x="25" y="107"/>
                  </a:cubicBezTo>
                  <a:cubicBezTo>
                    <a:pt x="19" y="116"/>
                    <a:pt x="12" y="127"/>
                    <a:pt x="7" y="138"/>
                  </a:cubicBezTo>
                  <a:cubicBezTo>
                    <a:pt x="5" y="144"/>
                    <a:pt x="2" y="150"/>
                    <a:pt x="0" y="156"/>
                  </a:cubicBezTo>
                  <a:cubicBezTo>
                    <a:pt x="0" y="156"/>
                    <a:pt x="0" y="156"/>
                    <a:pt x="0" y="157"/>
                  </a:cubicBezTo>
                  <a:cubicBezTo>
                    <a:pt x="3" y="155"/>
                    <a:pt x="6" y="148"/>
                    <a:pt x="8" y="14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9"/>
            <p:cNvSpPr>
              <a:spLocks/>
            </p:cNvSpPr>
            <p:nvPr/>
          </p:nvSpPr>
          <p:spPr bwMode="auto">
            <a:xfrm>
              <a:off x="500063" y="2733675"/>
              <a:ext cx="1117600" cy="669925"/>
            </a:xfrm>
            <a:custGeom>
              <a:avLst/>
              <a:gdLst>
                <a:gd name="T0" fmla="*/ 290 w 297"/>
                <a:gd name="T1" fmla="*/ 134 h 178"/>
                <a:gd name="T2" fmla="*/ 276 w 297"/>
                <a:gd name="T3" fmla="*/ 110 h 178"/>
                <a:gd name="T4" fmla="*/ 281 w 297"/>
                <a:gd name="T5" fmla="*/ 105 h 178"/>
                <a:gd name="T6" fmla="*/ 292 w 297"/>
                <a:gd name="T7" fmla="*/ 84 h 178"/>
                <a:gd name="T8" fmla="*/ 275 w 297"/>
                <a:gd name="T9" fmla="*/ 48 h 178"/>
                <a:gd name="T10" fmla="*/ 183 w 297"/>
                <a:gd name="T11" fmla="*/ 33 h 178"/>
                <a:gd name="T12" fmla="*/ 169 w 297"/>
                <a:gd name="T13" fmla="*/ 38 h 178"/>
                <a:gd name="T14" fmla="*/ 140 w 297"/>
                <a:gd name="T15" fmla="*/ 44 h 178"/>
                <a:gd name="T16" fmla="*/ 99 w 297"/>
                <a:gd name="T17" fmla="*/ 45 h 178"/>
                <a:gd name="T18" fmla="*/ 31 w 297"/>
                <a:gd name="T19" fmla="*/ 22 h 178"/>
                <a:gd name="T20" fmla="*/ 12 w 297"/>
                <a:gd name="T21" fmla="*/ 9 h 178"/>
                <a:gd name="T22" fmla="*/ 0 w 297"/>
                <a:gd name="T23" fmla="*/ 0 h 178"/>
                <a:gd name="T24" fmla="*/ 22 w 297"/>
                <a:gd name="T25" fmla="*/ 22 h 178"/>
                <a:gd name="T26" fmla="*/ 118 w 297"/>
                <a:gd name="T27" fmla="*/ 63 h 178"/>
                <a:gd name="T28" fmla="*/ 195 w 297"/>
                <a:gd name="T29" fmla="*/ 70 h 178"/>
                <a:gd name="T30" fmla="*/ 217 w 297"/>
                <a:gd name="T31" fmla="*/ 75 h 178"/>
                <a:gd name="T32" fmla="*/ 233 w 297"/>
                <a:gd name="T33" fmla="*/ 114 h 178"/>
                <a:gd name="T34" fmla="*/ 216 w 297"/>
                <a:gd name="T35" fmla="*/ 122 h 178"/>
                <a:gd name="T36" fmla="*/ 215 w 297"/>
                <a:gd name="T37" fmla="*/ 122 h 178"/>
                <a:gd name="T38" fmla="*/ 222 w 297"/>
                <a:gd name="T39" fmla="*/ 107 h 178"/>
                <a:gd name="T40" fmla="*/ 183 w 297"/>
                <a:gd name="T41" fmla="*/ 84 h 178"/>
                <a:gd name="T42" fmla="*/ 163 w 297"/>
                <a:gd name="T43" fmla="*/ 101 h 178"/>
                <a:gd name="T44" fmla="*/ 159 w 297"/>
                <a:gd name="T45" fmla="*/ 113 h 178"/>
                <a:gd name="T46" fmla="*/ 160 w 297"/>
                <a:gd name="T47" fmla="*/ 131 h 178"/>
                <a:gd name="T48" fmla="*/ 217 w 297"/>
                <a:gd name="T49" fmla="*/ 151 h 178"/>
                <a:gd name="T50" fmla="*/ 223 w 297"/>
                <a:gd name="T51" fmla="*/ 161 h 178"/>
                <a:gd name="T52" fmla="*/ 244 w 297"/>
                <a:gd name="T53" fmla="*/ 173 h 178"/>
                <a:gd name="T54" fmla="*/ 290 w 297"/>
                <a:gd name="T55" fmla="*/ 134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7" h="178">
                  <a:moveTo>
                    <a:pt x="290" y="134"/>
                  </a:moveTo>
                  <a:cubicBezTo>
                    <a:pt x="288" y="123"/>
                    <a:pt x="281" y="118"/>
                    <a:pt x="276" y="110"/>
                  </a:cubicBezTo>
                  <a:cubicBezTo>
                    <a:pt x="277" y="108"/>
                    <a:pt x="280" y="107"/>
                    <a:pt x="281" y="105"/>
                  </a:cubicBezTo>
                  <a:cubicBezTo>
                    <a:pt x="286" y="99"/>
                    <a:pt x="291" y="92"/>
                    <a:pt x="292" y="84"/>
                  </a:cubicBezTo>
                  <a:cubicBezTo>
                    <a:pt x="297" y="66"/>
                    <a:pt x="284" y="56"/>
                    <a:pt x="275" y="48"/>
                  </a:cubicBezTo>
                  <a:cubicBezTo>
                    <a:pt x="256" y="34"/>
                    <a:pt x="216" y="26"/>
                    <a:pt x="183" y="33"/>
                  </a:cubicBezTo>
                  <a:cubicBezTo>
                    <a:pt x="179" y="35"/>
                    <a:pt x="174" y="36"/>
                    <a:pt x="169" y="38"/>
                  </a:cubicBezTo>
                  <a:cubicBezTo>
                    <a:pt x="160" y="40"/>
                    <a:pt x="150" y="42"/>
                    <a:pt x="140" y="44"/>
                  </a:cubicBezTo>
                  <a:cubicBezTo>
                    <a:pt x="129" y="46"/>
                    <a:pt x="110" y="47"/>
                    <a:pt x="99" y="45"/>
                  </a:cubicBezTo>
                  <a:cubicBezTo>
                    <a:pt x="71" y="39"/>
                    <a:pt x="52" y="34"/>
                    <a:pt x="31" y="22"/>
                  </a:cubicBezTo>
                  <a:cubicBezTo>
                    <a:pt x="25" y="17"/>
                    <a:pt x="18" y="13"/>
                    <a:pt x="12" y="9"/>
                  </a:cubicBezTo>
                  <a:cubicBezTo>
                    <a:pt x="8" y="6"/>
                    <a:pt x="5" y="2"/>
                    <a:pt x="0" y="0"/>
                  </a:cubicBezTo>
                  <a:cubicBezTo>
                    <a:pt x="6" y="9"/>
                    <a:pt x="14" y="16"/>
                    <a:pt x="22" y="22"/>
                  </a:cubicBezTo>
                  <a:cubicBezTo>
                    <a:pt x="51" y="45"/>
                    <a:pt x="75" y="55"/>
                    <a:pt x="118" y="63"/>
                  </a:cubicBezTo>
                  <a:cubicBezTo>
                    <a:pt x="143" y="68"/>
                    <a:pt x="171" y="66"/>
                    <a:pt x="195" y="70"/>
                  </a:cubicBezTo>
                  <a:cubicBezTo>
                    <a:pt x="204" y="72"/>
                    <a:pt x="210" y="72"/>
                    <a:pt x="217" y="75"/>
                  </a:cubicBezTo>
                  <a:cubicBezTo>
                    <a:pt x="227" y="80"/>
                    <a:pt x="242" y="98"/>
                    <a:pt x="233" y="114"/>
                  </a:cubicBezTo>
                  <a:cubicBezTo>
                    <a:pt x="229" y="119"/>
                    <a:pt x="223" y="120"/>
                    <a:pt x="216" y="122"/>
                  </a:cubicBezTo>
                  <a:cubicBezTo>
                    <a:pt x="215" y="122"/>
                    <a:pt x="215" y="122"/>
                    <a:pt x="215" y="122"/>
                  </a:cubicBezTo>
                  <a:cubicBezTo>
                    <a:pt x="218" y="117"/>
                    <a:pt x="221" y="114"/>
                    <a:pt x="222" y="107"/>
                  </a:cubicBezTo>
                  <a:cubicBezTo>
                    <a:pt x="225" y="90"/>
                    <a:pt x="200" y="79"/>
                    <a:pt x="183" y="84"/>
                  </a:cubicBezTo>
                  <a:cubicBezTo>
                    <a:pt x="174" y="86"/>
                    <a:pt x="167" y="94"/>
                    <a:pt x="163" y="101"/>
                  </a:cubicBezTo>
                  <a:cubicBezTo>
                    <a:pt x="161" y="104"/>
                    <a:pt x="160" y="109"/>
                    <a:pt x="159" y="113"/>
                  </a:cubicBezTo>
                  <a:cubicBezTo>
                    <a:pt x="158" y="119"/>
                    <a:pt x="159" y="126"/>
                    <a:pt x="160" y="131"/>
                  </a:cubicBezTo>
                  <a:cubicBezTo>
                    <a:pt x="168" y="156"/>
                    <a:pt x="191" y="164"/>
                    <a:pt x="217" y="151"/>
                  </a:cubicBezTo>
                  <a:cubicBezTo>
                    <a:pt x="220" y="153"/>
                    <a:pt x="221" y="158"/>
                    <a:pt x="223" y="161"/>
                  </a:cubicBezTo>
                  <a:cubicBezTo>
                    <a:pt x="228" y="167"/>
                    <a:pt x="235" y="171"/>
                    <a:pt x="244" y="173"/>
                  </a:cubicBezTo>
                  <a:cubicBezTo>
                    <a:pt x="267" y="178"/>
                    <a:pt x="295" y="157"/>
                    <a:pt x="290" y="13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0"/>
            <p:cNvSpPr>
              <a:spLocks/>
            </p:cNvSpPr>
            <p:nvPr/>
          </p:nvSpPr>
          <p:spPr bwMode="auto">
            <a:xfrm>
              <a:off x="523875" y="2798763"/>
              <a:ext cx="533400" cy="541337"/>
            </a:xfrm>
            <a:custGeom>
              <a:avLst/>
              <a:gdLst>
                <a:gd name="T0" fmla="*/ 76 w 142"/>
                <a:gd name="T1" fmla="*/ 53 h 144"/>
                <a:gd name="T2" fmla="*/ 25 w 142"/>
                <a:gd name="T3" fmla="*/ 24 h 144"/>
                <a:gd name="T4" fmla="*/ 0 w 142"/>
                <a:gd name="T5" fmla="*/ 0 h 144"/>
                <a:gd name="T6" fmla="*/ 13 w 142"/>
                <a:gd name="T7" fmla="*/ 22 h 144"/>
                <a:gd name="T8" fmla="*/ 62 w 142"/>
                <a:gd name="T9" fmla="*/ 61 h 144"/>
                <a:gd name="T10" fmla="*/ 111 w 142"/>
                <a:gd name="T11" fmla="*/ 87 h 144"/>
                <a:gd name="T12" fmla="*/ 89 w 142"/>
                <a:gd name="T13" fmla="*/ 115 h 144"/>
                <a:gd name="T14" fmla="*/ 90 w 142"/>
                <a:gd name="T15" fmla="*/ 93 h 144"/>
                <a:gd name="T16" fmla="*/ 97 w 142"/>
                <a:gd name="T17" fmla="*/ 100 h 144"/>
                <a:gd name="T18" fmla="*/ 97 w 142"/>
                <a:gd name="T19" fmla="*/ 84 h 144"/>
                <a:gd name="T20" fmla="*/ 60 w 142"/>
                <a:gd name="T21" fmla="*/ 88 h 144"/>
                <a:gd name="T22" fmla="*/ 98 w 142"/>
                <a:gd name="T23" fmla="*/ 130 h 144"/>
                <a:gd name="T24" fmla="*/ 113 w 142"/>
                <a:gd name="T25" fmla="*/ 134 h 144"/>
                <a:gd name="T26" fmla="*/ 140 w 142"/>
                <a:gd name="T27" fmla="*/ 104 h 144"/>
                <a:gd name="T28" fmla="*/ 137 w 142"/>
                <a:gd name="T29" fmla="*/ 92 h 144"/>
                <a:gd name="T30" fmla="*/ 140 w 142"/>
                <a:gd name="T31" fmla="*/ 83 h 144"/>
                <a:gd name="T32" fmla="*/ 135 w 142"/>
                <a:gd name="T33" fmla="*/ 65 h 144"/>
                <a:gd name="T34" fmla="*/ 76 w 142"/>
                <a:gd name="T35" fmla="*/ 53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4">
                  <a:moveTo>
                    <a:pt x="76" y="53"/>
                  </a:moveTo>
                  <a:cubicBezTo>
                    <a:pt x="56" y="47"/>
                    <a:pt x="39" y="37"/>
                    <a:pt x="25" y="24"/>
                  </a:cubicBezTo>
                  <a:cubicBezTo>
                    <a:pt x="21" y="20"/>
                    <a:pt x="4" y="1"/>
                    <a:pt x="0" y="0"/>
                  </a:cubicBezTo>
                  <a:cubicBezTo>
                    <a:pt x="2" y="8"/>
                    <a:pt x="9" y="15"/>
                    <a:pt x="13" y="22"/>
                  </a:cubicBezTo>
                  <a:cubicBezTo>
                    <a:pt x="25" y="39"/>
                    <a:pt x="42" y="52"/>
                    <a:pt x="62" y="61"/>
                  </a:cubicBezTo>
                  <a:cubicBezTo>
                    <a:pt x="79" y="69"/>
                    <a:pt x="103" y="70"/>
                    <a:pt x="111" y="87"/>
                  </a:cubicBezTo>
                  <a:cubicBezTo>
                    <a:pt x="118" y="101"/>
                    <a:pt x="105" y="119"/>
                    <a:pt x="89" y="115"/>
                  </a:cubicBezTo>
                  <a:cubicBezTo>
                    <a:pt x="78" y="111"/>
                    <a:pt x="73" y="90"/>
                    <a:pt x="90" y="93"/>
                  </a:cubicBezTo>
                  <a:cubicBezTo>
                    <a:pt x="91" y="96"/>
                    <a:pt x="92" y="100"/>
                    <a:pt x="97" y="100"/>
                  </a:cubicBezTo>
                  <a:cubicBezTo>
                    <a:pt x="103" y="97"/>
                    <a:pt x="101" y="88"/>
                    <a:pt x="97" y="84"/>
                  </a:cubicBezTo>
                  <a:cubicBezTo>
                    <a:pt x="87" y="71"/>
                    <a:pt x="67" y="75"/>
                    <a:pt x="60" y="88"/>
                  </a:cubicBezTo>
                  <a:cubicBezTo>
                    <a:pt x="47" y="113"/>
                    <a:pt x="71" y="144"/>
                    <a:pt x="98" y="130"/>
                  </a:cubicBezTo>
                  <a:cubicBezTo>
                    <a:pt x="102" y="131"/>
                    <a:pt x="108" y="134"/>
                    <a:pt x="113" y="134"/>
                  </a:cubicBezTo>
                  <a:cubicBezTo>
                    <a:pt x="127" y="132"/>
                    <a:pt x="141" y="120"/>
                    <a:pt x="140" y="104"/>
                  </a:cubicBezTo>
                  <a:cubicBezTo>
                    <a:pt x="139" y="100"/>
                    <a:pt x="137" y="96"/>
                    <a:pt x="137" y="92"/>
                  </a:cubicBezTo>
                  <a:cubicBezTo>
                    <a:pt x="137" y="89"/>
                    <a:pt x="140" y="86"/>
                    <a:pt x="140" y="83"/>
                  </a:cubicBezTo>
                  <a:cubicBezTo>
                    <a:pt x="142" y="75"/>
                    <a:pt x="138" y="69"/>
                    <a:pt x="135" y="65"/>
                  </a:cubicBezTo>
                  <a:cubicBezTo>
                    <a:pt x="124" y="52"/>
                    <a:pt x="94" y="59"/>
                    <a:pt x="76" y="5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1"/>
            <p:cNvSpPr>
              <a:spLocks/>
            </p:cNvSpPr>
            <p:nvPr/>
          </p:nvSpPr>
          <p:spPr bwMode="auto">
            <a:xfrm>
              <a:off x="738188" y="423863"/>
              <a:ext cx="1071563" cy="488950"/>
            </a:xfrm>
            <a:custGeom>
              <a:avLst/>
              <a:gdLst>
                <a:gd name="T0" fmla="*/ 40 w 285"/>
                <a:gd name="T1" fmla="*/ 94 h 130"/>
                <a:gd name="T2" fmla="*/ 141 w 285"/>
                <a:gd name="T3" fmla="*/ 102 h 130"/>
                <a:gd name="T4" fmla="*/ 158 w 285"/>
                <a:gd name="T5" fmla="*/ 111 h 130"/>
                <a:gd name="T6" fmla="*/ 181 w 285"/>
                <a:gd name="T7" fmla="*/ 123 h 130"/>
                <a:gd name="T8" fmla="*/ 205 w 285"/>
                <a:gd name="T9" fmla="*/ 129 h 130"/>
                <a:gd name="T10" fmla="*/ 226 w 285"/>
                <a:gd name="T11" fmla="*/ 120 h 130"/>
                <a:gd name="T12" fmla="*/ 230 w 285"/>
                <a:gd name="T13" fmla="*/ 115 h 130"/>
                <a:gd name="T14" fmla="*/ 245 w 285"/>
                <a:gd name="T15" fmla="*/ 114 h 130"/>
                <a:gd name="T16" fmla="*/ 271 w 285"/>
                <a:gd name="T17" fmla="*/ 100 h 130"/>
                <a:gd name="T18" fmla="*/ 260 w 285"/>
                <a:gd name="T19" fmla="*/ 55 h 130"/>
                <a:gd name="T20" fmla="*/ 261 w 285"/>
                <a:gd name="T21" fmla="*/ 32 h 130"/>
                <a:gd name="T22" fmla="*/ 184 w 285"/>
                <a:gd name="T23" fmla="*/ 17 h 130"/>
                <a:gd name="T24" fmla="*/ 175 w 285"/>
                <a:gd name="T25" fmla="*/ 52 h 130"/>
                <a:gd name="T26" fmla="*/ 185 w 285"/>
                <a:gd name="T27" fmla="*/ 62 h 130"/>
                <a:gd name="T28" fmla="*/ 197 w 285"/>
                <a:gd name="T29" fmla="*/ 65 h 130"/>
                <a:gd name="T30" fmla="*/ 212 w 285"/>
                <a:gd name="T31" fmla="*/ 53 h 130"/>
                <a:gd name="T32" fmla="*/ 213 w 285"/>
                <a:gd name="T33" fmla="*/ 45 h 130"/>
                <a:gd name="T34" fmla="*/ 213 w 285"/>
                <a:gd name="T35" fmla="*/ 45 h 130"/>
                <a:gd name="T36" fmla="*/ 219 w 285"/>
                <a:gd name="T37" fmla="*/ 71 h 130"/>
                <a:gd name="T38" fmla="*/ 206 w 285"/>
                <a:gd name="T39" fmla="*/ 77 h 130"/>
                <a:gd name="T40" fmla="*/ 168 w 285"/>
                <a:gd name="T41" fmla="*/ 74 h 130"/>
                <a:gd name="T42" fmla="*/ 141 w 285"/>
                <a:gd name="T43" fmla="*/ 72 h 130"/>
                <a:gd name="T44" fmla="*/ 84 w 285"/>
                <a:gd name="T45" fmla="*/ 71 h 130"/>
                <a:gd name="T46" fmla="*/ 29 w 285"/>
                <a:gd name="T47" fmla="*/ 89 h 130"/>
                <a:gd name="T48" fmla="*/ 16 w 285"/>
                <a:gd name="T49" fmla="*/ 99 h 130"/>
                <a:gd name="T50" fmla="*/ 0 w 285"/>
                <a:gd name="T51" fmla="*/ 118 h 130"/>
                <a:gd name="T52" fmla="*/ 0 w 285"/>
                <a:gd name="T53" fmla="*/ 119 h 130"/>
                <a:gd name="T54" fmla="*/ 0 w 285"/>
                <a:gd name="T55" fmla="*/ 120 h 130"/>
                <a:gd name="T56" fmla="*/ 40 w 285"/>
                <a:gd name="T57" fmla="*/ 94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5" h="130">
                  <a:moveTo>
                    <a:pt x="40" y="94"/>
                  </a:moveTo>
                  <a:cubicBezTo>
                    <a:pt x="75" y="81"/>
                    <a:pt x="113" y="90"/>
                    <a:pt x="141" y="102"/>
                  </a:cubicBezTo>
                  <a:cubicBezTo>
                    <a:pt x="147" y="104"/>
                    <a:pt x="152" y="108"/>
                    <a:pt x="158" y="111"/>
                  </a:cubicBezTo>
                  <a:cubicBezTo>
                    <a:pt x="165" y="115"/>
                    <a:pt x="173" y="119"/>
                    <a:pt x="181" y="123"/>
                  </a:cubicBezTo>
                  <a:cubicBezTo>
                    <a:pt x="187" y="126"/>
                    <a:pt x="196" y="130"/>
                    <a:pt x="205" y="129"/>
                  </a:cubicBezTo>
                  <a:cubicBezTo>
                    <a:pt x="214" y="127"/>
                    <a:pt x="220" y="125"/>
                    <a:pt x="226" y="120"/>
                  </a:cubicBezTo>
                  <a:cubicBezTo>
                    <a:pt x="227" y="118"/>
                    <a:pt x="229" y="117"/>
                    <a:pt x="230" y="115"/>
                  </a:cubicBezTo>
                  <a:cubicBezTo>
                    <a:pt x="235" y="115"/>
                    <a:pt x="240" y="115"/>
                    <a:pt x="245" y="114"/>
                  </a:cubicBezTo>
                  <a:cubicBezTo>
                    <a:pt x="256" y="112"/>
                    <a:pt x="264" y="107"/>
                    <a:pt x="271" y="100"/>
                  </a:cubicBezTo>
                  <a:cubicBezTo>
                    <a:pt x="285" y="84"/>
                    <a:pt x="275" y="62"/>
                    <a:pt x="260" y="55"/>
                  </a:cubicBezTo>
                  <a:cubicBezTo>
                    <a:pt x="260" y="49"/>
                    <a:pt x="264" y="40"/>
                    <a:pt x="261" y="32"/>
                  </a:cubicBezTo>
                  <a:cubicBezTo>
                    <a:pt x="251" y="9"/>
                    <a:pt x="208" y="0"/>
                    <a:pt x="184" y="17"/>
                  </a:cubicBezTo>
                  <a:cubicBezTo>
                    <a:pt x="176" y="23"/>
                    <a:pt x="169" y="39"/>
                    <a:pt x="175" y="52"/>
                  </a:cubicBezTo>
                  <a:cubicBezTo>
                    <a:pt x="177" y="56"/>
                    <a:pt x="181" y="59"/>
                    <a:pt x="185" y="62"/>
                  </a:cubicBezTo>
                  <a:cubicBezTo>
                    <a:pt x="187" y="64"/>
                    <a:pt x="192" y="66"/>
                    <a:pt x="197" y="65"/>
                  </a:cubicBezTo>
                  <a:cubicBezTo>
                    <a:pt x="205" y="64"/>
                    <a:pt x="209" y="59"/>
                    <a:pt x="212" y="53"/>
                  </a:cubicBezTo>
                  <a:cubicBezTo>
                    <a:pt x="213" y="50"/>
                    <a:pt x="212" y="46"/>
                    <a:pt x="213" y="45"/>
                  </a:cubicBezTo>
                  <a:cubicBezTo>
                    <a:pt x="213" y="45"/>
                    <a:pt x="213" y="45"/>
                    <a:pt x="213" y="45"/>
                  </a:cubicBezTo>
                  <a:cubicBezTo>
                    <a:pt x="228" y="49"/>
                    <a:pt x="232" y="62"/>
                    <a:pt x="219" y="71"/>
                  </a:cubicBezTo>
                  <a:cubicBezTo>
                    <a:pt x="215" y="74"/>
                    <a:pt x="210" y="76"/>
                    <a:pt x="206" y="77"/>
                  </a:cubicBezTo>
                  <a:cubicBezTo>
                    <a:pt x="192" y="81"/>
                    <a:pt x="178" y="76"/>
                    <a:pt x="168" y="74"/>
                  </a:cubicBezTo>
                  <a:cubicBezTo>
                    <a:pt x="159" y="73"/>
                    <a:pt x="150" y="72"/>
                    <a:pt x="141" y="72"/>
                  </a:cubicBezTo>
                  <a:cubicBezTo>
                    <a:pt x="127" y="69"/>
                    <a:pt x="99" y="68"/>
                    <a:pt x="84" y="71"/>
                  </a:cubicBezTo>
                  <a:cubicBezTo>
                    <a:pt x="63" y="75"/>
                    <a:pt x="45" y="79"/>
                    <a:pt x="29" y="89"/>
                  </a:cubicBezTo>
                  <a:cubicBezTo>
                    <a:pt x="25" y="92"/>
                    <a:pt x="21" y="96"/>
                    <a:pt x="16" y="99"/>
                  </a:cubicBezTo>
                  <a:cubicBezTo>
                    <a:pt x="9" y="104"/>
                    <a:pt x="6" y="113"/>
                    <a:pt x="0" y="118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19"/>
                    <a:pt x="0" y="119"/>
                    <a:pt x="0" y="120"/>
                  </a:cubicBezTo>
                  <a:cubicBezTo>
                    <a:pt x="13" y="110"/>
                    <a:pt x="24" y="100"/>
                    <a:pt x="40" y="9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2"/>
            <p:cNvSpPr>
              <a:spLocks/>
            </p:cNvSpPr>
            <p:nvPr/>
          </p:nvSpPr>
          <p:spPr bwMode="auto">
            <a:xfrm>
              <a:off x="1265238" y="1958975"/>
              <a:ext cx="1169988" cy="1549400"/>
            </a:xfrm>
            <a:custGeom>
              <a:avLst/>
              <a:gdLst>
                <a:gd name="T0" fmla="*/ 144 w 311"/>
                <a:gd name="T1" fmla="*/ 149 h 412"/>
                <a:gd name="T2" fmla="*/ 103 w 311"/>
                <a:gd name="T3" fmla="*/ 137 h 412"/>
                <a:gd name="T4" fmla="*/ 140 w 311"/>
                <a:gd name="T5" fmla="*/ 83 h 412"/>
                <a:gd name="T6" fmla="*/ 117 w 311"/>
                <a:gd name="T7" fmla="*/ 78 h 412"/>
                <a:gd name="T8" fmla="*/ 184 w 311"/>
                <a:gd name="T9" fmla="*/ 113 h 412"/>
                <a:gd name="T10" fmla="*/ 193 w 311"/>
                <a:gd name="T11" fmla="*/ 50 h 412"/>
                <a:gd name="T12" fmla="*/ 121 w 311"/>
                <a:gd name="T13" fmla="*/ 2 h 412"/>
                <a:gd name="T14" fmla="*/ 72 w 311"/>
                <a:gd name="T15" fmla="*/ 9 h 412"/>
                <a:gd name="T16" fmla="*/ 1 w 311"/>
                <a:gd name="T17" fmla="*/ 67 h 412"/>
                <a:gd name="T18" fmla="*/ 13 w 311"/>
                <a:gd name="T19" fmla="*/ 113 h 412"/>
                <a:gd name="T20" fmla="*/ 77 w 311"/>
                <a:gd name="T21" fmla="*/ 195 h 412"/>
                <a:gd name="T22" fmla="*/ 134 w 311"/>
                <a:gd name="T23" fmla="*/ 195 h 412"/>
                <a:gd name="T24" fmla="*/ 176 w 311"/>
                <a:gd name="T25" fmla="*/ 192 h 412"/>
                <a:gd name="T26" fmla="*/ 285 w 311"/>
                <a:gd name="T27" fmla="*/ 304 h 412"/>
                <a:gd name="T28" fmla="*/ 278 w 311"/>
                <a:gd name="T29" fmla="*/ 329 h 412"/>
                <a:gd name="T30" fmla="*/ 211 w 311"/>
                <a:gd name="T31" fmla="*/ 214 h 412"/>
                <a:gd name="T32" fmla="*/ 131 w 311"/>
                <a:gd name="T33" fmla="*/ 237 h 412"/>
                <a:gd name="T34" fmla="*/ 110 w 311"/>
                <a:gd name="T35" fmla="*/ 259 h 412"/>
                <a:gd name="T36" fmla="*/ 112 w 311"/>
                <a:gd name="T37" fmla="*/ 327 h 412"/>
                <a:gd name="T38" fmla="*/ 137 w 311"/>
                <a:gd name="T39" fmla="*/ 341 h 412"/>
                <a:gd name="T40" fmla="*/ 232 w 311"/>
                <a:gd name="T41" fmla="*/ 335 h 412"/>
                <a:gd name="T42" fmla="*/ 179 w 311"/>
                <a:gd name="T43" fmla="*/ 312 h 412"/>
                <a:gd name="T44" fmla="*/ 175 w 311"/>
                <a:gd name="T45" fmla="*/ 267 h 412"/>
                <a:gd name="T46" fmla="*/ 204 w 311"/>
                <a:gd name="T47" fmla="*/ 256 h 412"/>
                <a:gd name="T48" fmla="*/ 253 w 311"/>
                <a:gd name="T49" fmla="*/ 295 h 412"/>
                <a:gd name="T50" fmla="*/ 165 w 311"/>
                <a:gd name="T51" fmla="*/ 398 h 412"/>
                <a:gd name="T52" fmla="*/ 124 w 311"/>
                <a:gd name="T53" fmla="*/ 402 h 412"/>
                <a:gd name="T54" fmla="*/ 66 w 311"/>
                <a:gd name="T55" fmla="*/ 399 h 412"/>
                <a:gd name="T56" fmla="*/ 67 w 311"/>
                <a:gd name="T57" fmla="*/ 400 h 412"/>
                <a:gd name="T58" fmla="*/ 148 w 311"/>
                <a:gd name="T59" fmla="*/ 412 h 412"/>
                <a:gd name="T60" fmla="*/ 193 w 311"/>
                <a:gd name="T61" fmla="*/ 409 h 412"/>
                <a:gd name="T62" fmla="*/ 308 w 311"/>
                <a:gd name="T63" fmla="*/ 312 h 412"/>
                <a:gd name="T64" fmla="*/ 189 w 311"/>
                <a:gd name="T65" fmla="*/ 155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1" h="412">
                  <a:moveTo>
                    <a:pt x="189" y="155"/>
                  </a:moveTo>
                  <a:cubicBezTo>
                    <a:pt x="175" y="152"/>
                    <a:pt x="159" y="151"/>
                    <a:pt x="144" y="149"/>
                  </a:cubicBezTo>
                  <a:cubicBezTo>
                    <a:pt x="136" y="147"/>
                    <a:pt x="129" y="149"/>
                    <a:pt x="123" y="147"/>
                  </a:cubicBezTo>
                  <a:cubicBezTo>
                    <a:pt x="115" y="145"/>
                    <a:pt x="108" y="141"/>
                    <a:pt x="103" y="137"/>
                  </a:cubicBezTo>
                  <a:cubicBezTo>
                    <a:pt x="83" y="122"/>
                    <a:pt x="79" y="78"/>
                    <a:pt x="103" y="64"/>
                  </a:cubicBezTo>
                  <a:cubicBezTo>
                    <a:pt x="119" y="55"/>
                    <a:pt x="143" y="60"/>
                    <a:pt x="140" y="83"/>
                  </a:cubicBezTo>
                  <a:cubicBezTo>
                    <a:pt x="140" y="83"/>
                    <a:pt x="139" y="83"/>
                    <a:pt x="139" y="83"/>
                  </a:cubicBezTo>
                  <a:cubicBezTo>
                    <a:pt x="134" y="80"/>
                    <a:pt x="126" y="76"/>
                    <a:pt x="117" y="78"/>
                  </a:cubicBezTo>
                  <a:cubicBezTo>
                    <a:pt x="104" y="82"/>
                    <a:pt x="98" y="102"/>
                    <a:pt x="107" y="115"/>
                  </a:cubicBezTo>
                  <a:cubicBezTo>
                    <a:pt x="126" y="143"/>
                    <a:pt x="166" y="140"/>
                    <a:pt x="184" y="113"/>
                  </a:cubicBezTo>
                  <a:cubicBezTo>
                    <a:pt x="190" y="105"/>
                    <a:pt x="196" y="93"/>
                    <a:pt x="198" y="82"/>
                  </a:cubicBezTo>
                  <a:cubicBezTo>
                    <a:pt x="200" y="74"/>
                    <a:pt x="195" y="55"/>
                    <a:pt x="193" y="50"/>
                  </a:cubicBezTo>
                  <a:cubicBezTo>
                    <a:pt x="183" y="25"/>
                    <a:pt x="171" y="11"/>
                    <a:pt x="144" y="3"/>
                  </a:cubicBezTo>
                  <a:cubicBezTo>
                    <a:pt x="139" y="2"/>
                    <a:pt x="129" y="0"/>
                    <a:pt x="121" y="2"/>
                  </a:cubicBezTo>
                  <a:cubicBezTo>
                    <a:pt x="108" y="4"/>
                    <a:pt x="98" y="10"/>
                    <a:pt x="89" y="15"/>
                  </a:cubicBezTo>
                  <a:cubicBezTo>
                    <a:pt x="83" y="13"/>
                    <a:pt x="78" y="10"/>
                    <a:pt x="72" y="9"/>
                  </a:cubicBezTo>
                  <a:cubicBezTo>
                    <a:pt x="37" y="1"/>
                    <a:pt x="14" y="29"/>
                    <a:pt x="5" y="52"/>
                  </a:cubicBezTo>
                  <a:cubicBezTo>
                    <a:pt x="3" y="57"/>
                    <a:pt x="2" y="62"/>
                    <a:pt x="1" y="67"/>
                  </a:cubicBezTo>
                  <a:cubicBezTo>
                    <a:pt x="1" y="70"/>
                    <a:pt x="0" y="74"/>
                    <a:pt x="0" y="77"/>
                  </a:cubicBezTo>
                  <a:cubicBezTo>
                    <a:pt x="0" y="93"/>
                    <a:pt x="5" y="105"/>
                    <a:pt x="13" y="113"/>
                  </a:cubicBezTo>
                  <a:cubicBezTo>
                    <a:pt x="15" y="116"/>
                    <a:pt x="18" y="118"/>
                    <a:pt x="21" y="120"/>
                  </a:cubicBezTo>
                  <a:cubicBezTo>
                    <a:pt x="10" y="171"/>
                    <a:pt x="35" y="188"/>
                    <a:pt x="77" y="195"/>
                  </a:cubicBezTo>
                  <a:cubicBezTo>
                    <a:pt x="85" y="197"/>
                    <a:pt x="100" y="198"/>
                    <a:pt x="110" y="197"/>
                  </a:cubicBezTo>
                  <a:cubicBezTo>
                    <a:pt x="118" y="196"/>
                    <a:pt x="126" y="195"/>
                    <a:pt x="134" y="195"/>
                  </a:cubicBezTo>
                  <a:cubicBezTo>
                    <a:pt x="144" y="193"/>
                    <a:pt x="154" y="192"/>
                    <a:pt x="166" y="192"/>
                  </a:cubicBezTo>
                  <a:cubicBezTo>
                    <a:pt x="176" y="192"/>
                    <a:pt x="176" y="192"/>
                    <a:pt x="176" y="192"/>
                  </a:cubicBezTo>
                  <a:cubicBezTo>
                    <a:pt x="210" y="198"/>
                    <a:pt x="237" y="206"/>
                    <a:pt x="256" y="227"/>
                  </a:cubicBezTo>
                  <a:cubicBezTo>
                    <a:pt x="271" y="243"/>
                    <a:pt x="291" y="270"/>
                    <a:pt x="285" y="304"/>
                  </a:cubicBezTo>
                  <a:cubicBezTo>
                    <a:pt x="284" y="311"/>
                    <a:pt x="282" y="329"/>
                    <a:pt x="278" y="331"/>
                  </a:cubicBezTo>
                  <a:cubicBezTo>
                    <a:pt x="278" y="330"/>
                    <a:pt x="278" y="329"/>
                    <a:pt x="278" y="329"/>
                  </a:cubicBezTo>
                  <a:cubicBezTo>
                    <a:pt x="283" y="316"/>
                    <a:pt x="278" y="286"/>
                    <a:pt x="274" y="276"/>
                  </a:cubicBezTo>
                  <a:cubicBezTo>
                    <a:pt x="264" y="245"/>
                    <a:pt x="243" y="222"/>
                    <a:pt x="211" y="214"/>
                  </a:cubicBezTo>
                  <a:cubicBezTo>
                    <a:pt x="196" y="209"/>
                    <a:pt x="174" y="207"/>
                    <a:pt x="158" y="213"/>
                  </a:cubicBezTo>
                  <a:cubicBezTo>
                    <a:pt x="146" y="217"/>
                    <a:pt x="136" y="225"/>
                    <a:pt x="131" y="237"/>
                  </a:cubicBezTo>
                  <a:cubicBezTo>
                    <a:pt x="129" y="241"/>
                    <a:pt x="129" y="247"/>
                    <a:pt x="127" y="251"/>
                  </a:cubicBezTo>
                  <a:cubicBezTo>
                    <a:pt x="119" y="251"/>
                    <a:pt x="113" y="255"/>
                    <a:pt x="110" y="259"/>
                  </a:cubicBezTo>
                  <a:cubicBezTo>
                    <a:pt x="106" y="263"/>
                    <a:pt x="103" y="267"/>
                    <a:pt x="101" y="273"/>
                  </a:cubicBezTo>
                  <a:cubicBezTo>
                    <a:pt x="93" y="292"/>
                    <a:pt x="102" y="317"/>
                    <a:pt x="112" y="327"/>
                  </a:cubicBezTo>
                  <a:cubicBezTo>
                    <a:pt x="116" y="331"/>
                    <a:pt x="122" y="335"/>
                    <a:pt x="127" y="337"/>
                  </a:cubicBezTo>
                  <a:cubicBezTo>
                    <a:pt x="130" y="339"/>
                    <a:pt x="135" y="339"/>
                    <a:pt x="137" y="341"/>
                  </a:cubicBezTo>
                  <a:cubicBezTo>
                    <a:pt x="144" y="353"/>
                    <a:pt x="148" y="364"/>
                    <a:pt x="162" y="369"/>
                  </a:cubicBezTo>
                  <a:cubicBezTo>
                    <a:pt x="194" y="381"/>
                    <a:pt x="225" y="357"/>
                    <a:pt x="232" y="335"/>
                  </a:cubicBezTo>
                  <a:cubicBezTo>
                    <a:pt x="240" y="312"/>
                    <a:pt x="228" y="291"/>
                    <a:pt x="212" y="284"/>
                  </a:cubicBezTo>
                  <a:cubicBezTo>
                    <a:pt x="193" y="275"/>
                    <a:pt x="179" y="295"/>
                    <a:pt x="179" y="312"/>
                  </a:cubicBezTo>
                  <a:cubicBezTo>
                    <a:pt x="177" y="312"/>
                    <a:pt x="177" y="310"/>
                    <a:pt x="176" y="308"/>
                  </a:cubicBezTo>
                  <a:cubicBezTo>
                    <a:pt x="167" y="297"/>
                    <a:pt x="163" y="278"/>
                    <a:pt x="175" y="267"/>
                  </a:cubicBezTo>
                  <a:cubicBezTo>
                    <a:pt x="179" y="263"/>
                    <a:pt x="183" y="260"/>
                    <a:pt x="188" y="258"/>
                  </a:cubicBezTo>
                  <a:cubicBezTo>
                    <a:pt x="192" y="257"/>
                    <a:pt x="199" y="256"/>
                    <a:pt x="204" y="256"/>
                  </a:cubicBezTo>
                  <a:cubicBezTo>
                    <a:pt x="207" y="257"/>
                    <a:pt x="210" y="257"/>
                    <a:pt x="213" y="257"/>
                  </a:cubicBezTo>
                  <a:cubicBezTo>
                    <a:pt x="234" y="263"/>
                    <a:pt x="246" y="276"/>
                    <a:pt x="253" y="295"/>
                  </a:cubicBezTo>
                  <a:cubicBezTo>
                    <a:pt x="260" y="314"/>
                    <a:pt x="253" y="337"/>
                    <a:pt x="245" y="349"/>
                  </a:cubicBezTo>
                  <a:cubicBezTo>
                    <a:pt x="229" y="376"/>
                    <a:pt x="200" y="389"/>
                    <a:pt x="165" y="398"/>
                  </a:cubicBezTo>
                  <a:cubicBezTo>
                    <a:pt x="155" y="399"/>
                    <a:pt x="145" y="401"/>
                    <a:pt x="135" y="402"/>
                  </a:cubicBezTo>
                  <a:cubicBezTo>
                    <a:pt x="124" y="402"/>
                    <a:pt x="124" y="402"/>
                    <a:pt x="124" y="402"/>
                  </a:cubicBezTo>
                  <a:cubicBezTo>
                    <a:pt x="112" y="404"/>
                    <a:pt x="92" y="402"/>
                    <a:pt x="82" y="400"/>
                  </a:cubicBezTo>
                  <a:cubicBezTo>
                    <a:pt x="76" y="400"/>
                    <a:pt x="71" y="399"/>
                    <a:pt x="66" y="399"/>
                  </a:cubicBezTo>
                  <a:cubicBezTo>
                    <a:pt x="66" y="399"/>
                    <a:pt x="66" y="399"/>
                    <a:pt x="66" y="399"/>
                  </a:cubicBezTo>
                  <a:cubicBezTo>
                    <a:pt x="66" y="399"/>
                    <a:pt x="66" y="399"/>
                    <a:pt x="67" y="400"/>
                  </a:cubicBezTo>
                  <a:cubicBezTo>
                    <a:pt x="74" y="402"/>
                    <a:pt x="82" y="403"/>
                    <a:pt x="90" y="405"/>
                  </a:cubicBezTo>
                  <a:cubicBezTo>
                    <a:pt x="107" y="410"/>
                    <a:pt x="127" y="412"/>
                    <a:pt x="148" y="412"/>
                  </a:cubicBezTo>
                  <a:cubicBezTo>
                    <a:pt x="177" y="412"/>
                    <a:pt x="177" y="412"/>
                    <a:pt x="177" y="412"/>
                  </a:cubicBezTo>
                  <a:cubicBezTo>
                    <a:pt x="182" y="410"/>
                    <a:pt x="188" y="411"/>
                    <a:pt x="193" y="409"/>
                  </a:cubicBezTo>
                  <a:cubicBezTo>
                    <a:pt x="202" y="407"/>
                    <a:pt x="211" y="405"/>
                    <a:pt x="220" y="402"/>
                  </a:cubicBezTo>
                  <a:cubicBezTo>
                    <a:pt x="263" y="387"/>
                    <a:pt x="293" y="354"/>
                    <a:pt x="308" y="312"/>
                  </a:cubicBezTo>
                  <a:cubicBezTo>
                    <a:pt x="310" y="304"/>
                    <a:pt x="311" y="278"/>
                    <a:pt x="309" y="268"/>
                  </a:cubicBezTo>
                  <a:cubicBezTo>
                    <a:pt x="296" y="201"/>
                    <a:pt x="253" y="170"/>
                    <a:pt x="189" y="1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3"/>
            <p:cNvSpPr>
              <a:spLocks/>
            </p:cNvSpPr>
            <p:nvPr/>
          </p:nvSpPr>
          <p:spPr bwMode="auto">
            <a:xfrm>
              <a:off x="1792288" y="423863"/>
              <a:ext cx="1128713" cy="519112"/>
            </a:xfrm>
            <a:custGeom>
              <a:avLst/>
              <a:gdLst>
                <a:gd name="T0" fmla="*/ 14 w 300"/>
                <a:gd name="T1" fmla="*/ 69 h 138"/>
                <a:gd name="T2" fmla="*/ 27 w 300"/>
                <a:gd name="T3" fmla="*/ 68 h 138"/>
                <a:gd name="T4" fmla="*/ 53 w 300"/>
                <a:gd name="T5" fmla="*/ 83 h 138"/>
                <a:gd name="T6" fmla="*/ 69 w 300"/>
                <a:gd name="T7" fmla="*/ 76 h 138"/>
                <a:gd name="T8" fmla="*/ 137 w 300"/>
                <a:gd name="T9" fmla="*/ 70 h 138"/>
                <a:gd name="T10" fmla="*/ 175 w 300"/>
                <a:gd name="T11" fmla="*/ 77 h 138"/>
                <a:gd name="T12" fmla="*/ 299 w 300"/>
                <a:gd name="T13" fmla="*/ 138 h 138"/>
                <a:gd name="T14" fmla="*/ 300 w 300"/>
                <a:gd name="T15" fmla="*/ 138 h 138"/>
                <a:gd name="T16" fmla="*/ 297 w 300"/>
                <a:gd name="T17" fmla="*/ 134 h 138"/>
                <a:gd name="T18" fmla="*/ 286 w 300"/>
                <a:gd name="T19" fmla="*/ 125 h 138"/>
                <a:gd name="T20" fmla="*/ 255 w 300"/>
                <a:gd name="T21" fmla="*/ 101 h 138"/>
                <a:gd name="T22" fmla="*/ 161 w 300"/>
                <a:gd name="T23" fmla="*/ 55 h 138"/>
                <a:gd name="T24" fmla="*/ 78 w 300"/>
                <a:gd name="T25" fmla="*/ 54 h 138"/>
                <a:gd name="T26" fmla="*/ 46 w 300"/>
                <a:gd name="T27" fmla="*/ 50 h 138"/>
                <a:gd name="T28" fmla="*/ 50 w 300"/>
                <a:gd name="T29" fmla="*/ 19 h 138"/>
                <a:gd name="T30" fmla="*/ 64 w 300"/>
                <a:gd name="T31" fmla="*/ 25 h 138"/>
                <a:gd name="T32" fmla="*/ 57 w 300"/>
                <a:gd name="T33" fmla="*/ 44 h 138"/>
                <a:gd name="T34" fmla="*/ 86 w 300"/>
                <a:gd name="T35" fmla="*/ 29 h 138"/>
                <a:gd name="T36" fmla="*/ 62 w 300"/>
                <a:gd name="T37" fmla="*/ 3 h 138"/>
                <a:gd name="T38" fmla="*/ 43 w 300"/>
                <a:gd name="T39" fmla="*/ 1 h 138"/>
                <a:gd name="T40" fmla="*/ 25 w 300"/>
                <a:gd name="T41" fmla="*/ 25 h 138"/>
                <a:gd name="T42" fmla="*/ 1 w 300"/>
                <a:gd name="T43" fmla="*/ 41 h 138"/>
                <a:gd name="T44" fmla="*/ 0 w 300"/>
                <a:gd name="T45" fmla="*/ 53 h 138"/>
                <a:gd name="T46" fmla="*/ 14 w 300"/>
                <a:gd name="T47" fmla="*/ 6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0" h="138">
                  <a:moveTo>
                    <a:pt x="14" y="69"/>
                  </a:moveTo>
                  <a:cubicBezTo>
                    <a:pt x="18" y="69"/>
                    <a:pt x="22" y="68"/>
                    <a:pt x="27" y="68"/>
                  </a:cubicBezTo>
                  <a:cubicBezTo>
                    <a:pt x="29" y="80"/>
                    <a:pt x="38" y="88"/>
                    <a:pt x="53" y="83"/>
                  </a:cubicBezTo>
                  <a:cubicBezTo>
                    <a:pt x="58" y="81"/>
                    <a:pt x="63" y="79"/>
                    <a:pt x="69" y="76"/>
                  </a:cubicBezTo>
                  <a:cubicBezTo>
                    <a:pt x="85" y="70"/>
                    <a:pt x="115" y="66"/>
                    <a:pt x="137" y="70"/>
                  </a:cubicBezTo>
                  <a:cubicBezTo>
                    <a:pt x="150" y="73"/>
                    <a:pt x="163" y="74"/>
                    <a:pt x="175" y="77"/>
                  </a:cubicBezTo>
                  <a:cubicBezTo>
                    <a:pt x="223" y="92"/>
                    <a:pt x="263" y="112"/>
                    <a:pt x="299" y="138"/>
                  </a:cubicBezTo>
                  <a:cubicBezTo>
                    <a:pt x="299" y="138"/>
                    <a:pt x="300" y="138"/>
                    <a:pt x="300" y="138"/>
                  </a:cubicBezTo>
                  <a:cubicBezTo>
                    <a:pt x="299" y="137"/>
                    <a:pt x="298" y="136"/>
                    <a:pt x="297" y="134"/>
                  </a:cubicBezTo>
                  <a:cubicBezTo>
                    <a:pt x="293" y="131"/>
                    <a:pt x="289" y="128"/>
                    <a:pt x="286" y="125"/>
                  </a:cubicBezTo>
                  <a:cubicBezTo>
                    <a:pt x="276" y="117"/>
                    <a:pt x="266" y="109"/>
                    <a:pt x="255" y="101"/>
                  </a:cubicBezTo>
                  <a:cubicBezTo>
                    <a:pt x="226" y="84"/>
                    <a:pt x="199" y="64"/>
                    <a:pt x="161" y="55"/>
                  </a:cubicBezTo>
                  <a:cubicBezTo>
                    <a:pt x="136" y="49"/>
                    <a:pt x="103" y="49"/>
                    <a:pt x="78" y="54"/>
                  </a:cubicBezTo>
                  <a:cubicBezTo>
                    <a:pt x="67" y="56"/>
                    <a:pt x="52" y="55"/>
                    <a:pt x="46" y="50"/>
                  </a:cubicBezTo>
                  <a:cubicBezTo>
                    <a:pt x="37" y="42"/>
                    <a:pt x="42" y="24"/>
                    <a:pt x="50" y="19"/>
                  </a:cubicBezTo>
                  <a:cubicBezTo>
                    <a:pt x="55" y="15"/>
                    <a:pt x="63" y="20"/>
                    <a:pt x="64" y="25"/>
                  </a:cubicBezTo>
                  <a:cubicBezTo>
                    <a:pt x="50" y="26"/>
                    <a:pt x="46" y="37"/>
                    <a:pt x="57" y="44"/>
                  </a:cubicBezTo>
                  <a:cubicBezTo>
                    <a:pt x="70" y="52"/>
                    <a:pt x="84" y="43"/>
                    <a:pt x="86" y="29"/>
                  </a:cubicBezTo>
                  <a:cubicBezTo>
                    <a:pt x="89" y="12"/>
                    <a:pt x="74" y="6"/>
                    <a:pt x="62" y="3"/>
                  </a:cubicBezTo>
                  <a:cubicBezTo>
                    <a:pt x="60" y="2"/>
                    <a:pt x="46" y="0"/>
                    <a:pt x="43" y="1"/>
                  </a:cubicBezTo>
                  <a:cubicBezTo>
                    <a:pt x="32" y="6"/>
                    <a:pt x="28" y="13"/>
                    <a:pt x="25" y="25"/>
                  </a:cubicBezTo>
                  <a:cubicBezTo>
                    <a:pt x="14" y="27"/>
                    <a:pt x="4" y="32"/>
                    <a:pt x="1" y="41"/>
                  </a:cubicBezTo>
                  <a:cubicBezTo>
                    <a:pt x="0" y="44"/>
                    <a:pt x="1" y="49"/>
                    <a:pt x="0" y="53"/>
                  </a:cubicBezTo>
                  <a:cubicBezTo>
                    <a:pt x="1" y="61"/>
                    <a:pt x="7" y="67"/>
                    <a:pt x="14" y="6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4"/>
            <p:cNvSpPr>
              <a:spLocks/>
            </p:cNvSpPr>
            <p:nvPr/>
          </p:nvSpPr>
          <p:spPr bwMode="auto">
            <a:xfrm>
              <a:off x="2111375" y="1552575"/>
              <a:ext cx="1212850" cy="1735137"/>
            </a:xfrm>
            <a:custGeom>
              <a:avLst/>
              <a:gdLst>
                <a:gd name="T0" fmla="*/ 288 w 322"/>
                <a:gd name="T1" fmla="*/ 56 h 461"/>
                <a:gd name="T2" fmla="*/ 227 w 322"/>
                <a:gd name="T3" fmla="*/ 11 h 461"/>
                <a:gd name="T4" fmla="*/ 156 w 322"/>
                <a:gd name="T5" fmla="*/ 93 h 461"/>
                <a:gd name="T6" fmla="*/ 167 w 322"/>
                <a:gd name="T7" fmla="*/ 166 h 461"/>
                <a:gd name="T8" fmla="*/ 180 w 322"/>
                <a:gd name="T9" fmla="*/ 218 h 461"/>
                <a:gd name="T10" fmla="*/ 186 w 322"/>
                <a:gd name="T11" fmla="*/ 280 h 461"/>
                <a:gd name="T12" fmla="*/ 167 w 322"/>
                <a:gd name="T13" fmla="*/ 359 h 461"/>
                <a:gd name="T14" fmla="*/ 173 w 322"/>
                <a:gd name="T15" fmla="*/ 319 h 461"/>
                <a:gd name="T16" fmla="*/ 174 w 322"/>
                <a:gd name="T17" fmla="*/ 258 h 461"/>
                <a:gd name="T18" fmla="*/ 157 w 322"/>
                <a:gd name="T19" fmla="*/ 174 h 461"/>
                <a:gd name="T20" fmla="*/ 129 w 322"/>
                <a:gd name="T21" fmla="*/ 130 h 461"/>
                <a:gd name="T22" fmla="*/ 70 w 322"/>
                <a:gd name="T23" fmla="*/ 123 h 461"/>
                <a:gd name="T24" fmla="*/ 57 w 322"/>
                <a:gd name="T25" fmla="*/ 131 h 461"/>
                <a:gd name="T26" fmla="*/ 3 w 322"/>
                <a:gd name="T27" fmla="*/ 165 h 461"/>
                <a:gd name="T28" fmla="*/ 29 w 322"/>
                <a:gd name="T29" fmla="*/ 222 h 461"/>
                <a:gd name="T30" fmla="*/ 98 w 322"/>
                <a:gd name="T31" fmla="*/ 274 h 461"/>
                <a:gd name="T32" fmla="*/ 79 w 322"/>
                <a:gd name="T33" fmla="*/ 231 h 461"/>
                <a:gd name="T34" fmla="*/ 72 w 322"/>
                <a:gd name="T35" fmla="*/ 214 h 461"/>
                <a:gd name="T36" fmla="*/ 130 w 322"/>
                <a:gd name="T37" fmla="*/ 227 h 461"/>
                <a:gd name="T38" fmla="*/ 154 w 322"/>
                <a:gd name="T39" fmla="*/ 311 h 461"/>
                <a:gd name="T40" fmla="*/ 113 w 322"/>
                <a:gd name="T41" fmla="*/ 429 h 461"/>
                <a:gd name="T42" fmla="*/ 88 w 322"/>
                <a:gd name="T43" fmla="*/ 461 h 461"/>
                <a:gd name="T44" fmla="*/ 89 w 322"/>
                <a:gd name="T45" fmla="*/ 461 h 461"/>
                <a:gd name="T46" fmla="*/ 216 w 322"/>
                <a:gd name="T47" fmla="*/ 349 h 461"/>
                <a:gd name="T48" fmla="*/ 284 w 322"/>
                <a:gd name="T49" fmla="*/ 248 h 461"/>
                <a:gd name="T50" fmla="*/ 272 w 322"/>
                <a:gd name="T51" fmla="*/ 263 h 461"/>
                <a:gd name="T52" fmla="*/ 270 w 322"/>
                <a:gd name="T53" fmla="*/ 306 h 461"/>
                <a:gd name="T54" fmla="*/ 304 w 322"/>
                <a:gd name="T55" fmla="*/ 240 h 461"/>
                <a:gd name="T56" fmla="*/ 299 w 322"/>
                <a:gd name="T57" fmla="*/ 208 h 461"/>
                <a:gd name="T58" fmla="*/ 255 w 322"/>
                <a:gd name="T59" fmla="*/ 208 h 461"/>
                <a:gd name="T60" fmla="*/ 224 w 322"/>
                <a:gd name="T61" fmla="*/ 240 h 461"/>
                <a:gd name="T62" fmla="*/ 208 w 322"/>
                <a:gd name="T63" fmla="*/ 335 h 461"/>
                <a:gd name="T64" fmla="*/ 137 w 322"/>
                <a:gd name="T65" fmla="*/ 433 h 461"/>
                <a:gd name="T66" fmla="*/ 149 w 322"/>
                <a:gd name="T67" fmla="*/ 420 h 461"/>
                <a:gd name="T68" fmla="*/ 193 w 322"/>
                <a:gd name="T69" fmla="*/ 342 h 461"/>
                <a:gd name="T70" fmla="*/ 209 w 322"/>
                <a:gd name="T71" fmla="*/ 275 h 461"/>
                <a:gd name="T72" fmla="*/ 214 w 322"/>
                <a:gd name="T73" fmla="*/ 170 h 461"/>
                <a:gd name="T74" fmla="*/ 224 w 322"/>
                <a:gd name="T75" fmla="*/ 102 h 461"/>
                <a:gd name="T76" fmla="*/ 277 w 322"/>
                <a:gd name="T77" fmla="*/ 132 h 461"/>
                <a:gd name="T78" fmla="*/ 246 w 322"/>
                <a:gd name="T79" fmla="*/ 116 h 461"/>
                <a:gd name="T80" fmla="*/ 264 w 322"/>
                <a:gd name="T81" fmla="*/ 164 h 461"/>
                <a:gd name="T82" fmla="*/ 320 w 322"/>
                <a:gd name="T83" fmla="*/ 117 h 461"/>
                <a:gd name="T84" fmla="*/ 322 w 322"/>
                <a:gd name="T85" fmla="*/ 85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2" h="461">
                  <a:moveTo>
                    <a:pt x="322" y="85"/>
                  </a:moveTo>
                  <a:cubicBezTo>
                    <a:pt x="312" y="66"/>
                    <a:pt x="309" y="63"/>
                    <a:pt x="288" y="56"/>
                  </a:cubicBezTo>
                  <a:cubicBezTo>
                    <a:pt x="288" y="47"/>
                    <a:pt x="289" y="36"/>
                    <a:pt x="286" y="30"/>
                  </a:cubicBezTo>
                  <a:cubicBezTo>
                    <a:pt x="276" y="13"/>
                    <a:pt x="253" y="0"/>
                    <a:pt x="227" y="11"/>
                  </a:cubicBezTo>
                  <a:cubicBezTo>
                    <a:pt x="212" y="17"/>
                    <a:pt x="208" y="26"/>
                    <a:pt x="203" y="41"/>
                  </a:cubicBezTo>
                  <a:cubicBezTo>
                    <a:pt x="170" y="41"/>
                    <a:pt x="161" y="64"/>
                    <a:pt x="156" y="93"/>
                  </a:cubicBezTo>
                  <a:cubicBezTo>
                    <a:pt x="155" y="101"/>
                    <a:pt x="155" y="113"/>
                    <a:pt x="156" y="121"/>
                  </a:cubicBezTo>
                  <a:cubicBezTo>
                    <a:pt x="159" y="138"/>
                    <a:pt x="163" y="152"/>
                    <a:pt x="167" y="166"/>
                  </a:cubicBezTo>
                  <a:cubicBezTo>
                    <a:pt x="169" y="173"/>
                    <a:pt x="172" y="181"/>
                    <a:pt x="174" y="189"/>
                  </a:cubicBezTo>
                  <a:cubicBezTo>
                    <a:pt x="176" y="198"/>
                    <a:pt x="178" y="208"/>
                    <a:pt x="180" y="218"/>
                  </a:cubicBezTo>
                  <a:cubicBezTo>
                    <a:pt x="184" y="233"/>
                    <a:pt x="183" y="249"/>
                    <a:pt x="186" y="266"/>
                  </a:cubicBezTo>
                  <a:cubicBezTo>
                    <a:pt x="186" y="280"/>
                    <a:pt x="186" y="280"/>
                    <a:pt x="186" y="280"/>
                  </a:cubicBezTo>
                  <a:cubicBezTo>
                    <a:pt x="186" y="304"/>
                    <a:pt x="183" y="327"/>
                    <a:pt x="175" y="344"/>
                  </a:cubicBezTo>
                  <a:cubicBezTo>
                    <a:pt x="173" y="347"/>
                    <a:pt x="170" y="357"/>
                    <a:pt x="167" y="359"/>
                  </a:cubicBezTo>
                  <a:cubicBezTo>
                    <a:pt x="167" y="359"/>
                    <a:pt x="167" y="359"/>
                    <a:pt x="167" y="358"/>
                  </a:cubicBezTo>
                  <a:cubicBezTo>
                    <a:pt x="171" y="346"/>
                    <a:pt x="170" y="333"/>
                    <a:pt x="173" y="319"/>
                  </a:cubicBezTo>
                  <a:cubicBezTo>
                    <a:pt x="174" y="313"/>
                    <a:pt x="173" y="306"/>
                    <a:pt x="174" y="298"/>
                  </a:cubicBezTo>
                  <a:cubicBezTo>
                    <a:pt x="176" y="287"/>
                    <a:pt x="176" y="270"/>
                    <a:pt x="174" y="258"/>
                  </a:cubicBezTo>
                  <a:cubicBezTo>
                    <a:pt x="172" y="245"/>
                    <a:pt x="173" y="232"/>
                    <a:pt x="170" y="220"/>
                  </a:cubicBezTo>
                  <a:cubicBezTo>
                    <a:pt x="167" y="204"/>
                    <a:pt x="163" y="188"/>
                    <a:pt x="157" y="174"/>
                  </a:cubicBezTo>
                  <a:cubicBezTo>
                    <a:pt x="155" y="169"/>
                    <a:pt x="151" y="163"/>
                    <a:pt x="149" y="157"/>
                  </a:cubicBezTo>
                  <a:cubicBezTo>
                    <a:pt x="143" y="147"/>
                    <a:pt x="137" y="137"/>
                    <a:pt x="129" y="130"/>
                  </a:cubicBezTo>
                  <a:cubicBezTo>
                    <a:pt x="120" y="122"/>
                    <a:pt x="101" y="108"/>
                    <a:pt x="83" y="116"/>
                  </a:cubicBezTo>
                  <a:cubicBezTo>
                    <a:pt x="79" y="117"/>
                    <a:pt x="74" y="120"/>
                    <a:pt x="70" y="123"/>
                  </a:cubicBezTo>
                  <a:cubicBezTo>
                    <a:pt x="68" y="126"/>
                    <a:pt x="66" y="128"/>
                    <a:pt x="63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1" y="132"/>
                    <a:pt x="45" y="133"/>
                    <a:pt x="40" y="134"/>
                  </a:cubicBezTo>
                  <a:cubicBezTo>
                    <a:pt x="23" y="139"/>
                    <a:pt x="10" y="149"/>
                    <a:pt x="3" y="165"/>
                  </a:cubicBezTo>
                  <a:cubicBezTo>
                    <a:pt x="1" y="169"/>
                    <a:pt x="2" y="174"/>
                    <a:pt x="0" y="179"/>
                  </a:cubicBezTo>
                  <a:cubicBezTo>
                    <a:pt x="0" y="203"/>
                    <a:pt x="12" y="216"/>
                    <a:pt x="29" y="222"/>
                  </a:cubicBezTo>
                  <a:cubicBezTo>
                    <a:pt x="29" y="230"/>
                    <a:pt x="25" y="240"/>
                    <a:pt x="28" y="249"/>
                  </a:cubicBezTo>
                  <a:cubicBezTo>
                    <a:pt x="36" y="276"/>
                    <a:pt x="69" y="290"/>
                    <a:pt x="98" y="274"/>
                  </a:cubicBezTo>
                  <a:cubicBezTo>
                    <a:pt x="111" y="267"/>
                    <a:pt x="123" y="237"/>
                    <a:pt x="106" y="225"/>
                  </a:cubicBezTo>
                  <a:cubicBezTo>
                    <a:pt x="97" y="219"/>
                    <a:pt x="83" y="221"/>
                    <a:pt x="79" y="231"/>
                  </a:cubicBezTo>
                  <a:cubicBezTo>
                    <a:pt x="78" y="234"/>
                    <a:pt x="79" y="241"/>
                    <a:pt x="78" y="243"/>
                  </a:cubicBezTo>
                  <a:cubicBezTo>
                    <a:pt x="70" y="238"/>
                    <a:pt x="66" y="223"/>
                    <a:pt x="72" y="214"/>
                  </a:cubicBezTo>
                  <a:cubicBezTo>
                    <a:pt x="79" y="201"/>
                    <a:pt x="102" y="200"/>
                    <a:pt x="115" y="208"/>
                  </a:cubicBezTo>
                  <a:cubicBezTo>
                    <a:pt x="120" y="212"/>
                    <a:pt x="126" y="222"/>
                    <a:pt x="130" y="227"/>
                  </a:cubicBezTo>
                  <a:cubicBezTo>
                    <a:pt x="142" y="244"/>
                    <a:pt x="147" y="262"/>
                    <a:pt x="152" y="287"/>
                  </a:cubicBezTo>
                  <a:cubicBezTo>
                    <a:pt x="154" y="293"/>
                    <a:pt x="155" y="303"/>
                    <a:pt x="154" y="311"/>
                  </a:cubicBezTo>
                  <a:cubicBezTo>
                    <a:pt x="153" y="319"/>
                    <a:pt x="154" y="325"/>
                    <a:pt x="153" y="332"/>
                  </a:cubicBezTo>
                  <a:cubicBezTo>
                    <a:pt x="144" y="374"/>
                    <a:pt x="134" y="401"/>
                    <a:pt x="113" y="429"/>
                  </a:cubicBezTo>
                  <a:cubicBezTo>
                    <a:pt x="108" y="437"/>
                    <a:pt x="102" y="444"/>
                    <a:pt x="96" y="451"/>
                  </a:cubicBezTo>
                  <a:cubicBezTo>
                    <a:pt x="94" y="454"/>
                    <a:pt x="92" y="458"/>
                    <a:pt x="88" y="461"/>
                  </a:cubicBezTo>
                  <a:cubicBezTo>
                    <a:pt x="88" y="461"/>
                    <a:pt x="89" y="461"/>
                    <a:pt x="89" y="461"/>
                  </a:cubicBezTo>
                  <a:cubicBezTo>
                    <a:pt x="89" y="461"/>
                    <a:pt x="89" y="461"/>
                    <a:pt x="89" y="461"/>
                  </a:cubicBezTo>
                  <a:cubicBezTo>
                    <a:pt x="104" y="458"/>
                    <a:pt x="117" y="451"/>
                    <a:pt x="129" y="446"/>
                  </a:cubicBezTo>
                  <a:cubicBezTo>
                    <a:pt x="170" y="428"/>
                    <a:pt x="200" y="393"/>
                    <a:pt x="216" y="349"/>
                  </a:cubicBezTo>
                  <a:cubicBezTo>
                    <a:pt x="227" y="321"/>
                    <a:pt x="234" y="270"/>
                    <a:pt x="255" y="252"/>
                  </a:cubicBezTo>
                  <a:cubicBezTo>
                    <a:pt x="261" y="247"/>
                    <a:pt x="275" y="241"/>
                    <a:pt x="284" y="248"/>
                  </a:cubicBezTo>
                  <a:cubicBezTo>
                    <a:pt x="293" y="254"/>
                    <a:pt x="293" y="269"/>
                    <a:pt x="285" y="275"/>
                  </a:cubicBezTo>
                  <a:cubicBezTo>
                    <a:pt x="280" y="271"/>
                    <a:pt x="279" y="265"/>
                    <a:pt x="272" y="263"/>
                  </a:cubicBezTo>
                  <a:cubicBezTo>
                    <a:pt x="260" y="261"/>
                    <a:pt x="247" y="277"/>
                    <a:pt x="250" y="289"/>
                  </a:cubicBezTo>
                  <a:cubicBezTo>
                    <a:pt x="253" y="299"/>
                    <a:pt x="260" y="304"/>
                    <a:pt x="270" y="306"/>
                  </a:cubicBezTo>
                  <a:cubicBezTo>
                    <a:pt x="279" y="307"/>
                    <a:pt x="285" y="303"/>
                    <a:pt x="290" y="300"/>
                  </a:cubicBezTo>
                  <a:cubicBezTo>
                    <a:pt x="307" y="289"/>
                    <a:pt x="318" y="262"/>
                    <a:pt x="304" y="240"/>
                  </a:cubicBezTo>
                  <a:cubicBezTo>
                    <a:pt x="302" y="236"/>
                    <a:pt x="300" y="232"/>
                    <a:pt x="296" y="230"/>
                  </a:cubicBezTo>
                  <a:cubicBezTo>
                    <a:pt x="297" y="224"/>
                    <a:pt x="302" y="217"/>
                    <a:pt x="299" y="208"/>
                  </a:cubicBezTo>
                  <a:cubicBezTo>
                    <a:pt x="295" y="197"/>
                    <a:pt x="281" y="192"/>
                    <a:pt x="267" y="197"/>
                  </a:cubicBezTo>
                  <a:cubicBezTo>
                    <a:pt x="262" y="200"/>
                    <a:pt x="259" y="204"/>
                    <a:pt x="255" y="208"/>
                  </a:cubicBezTo>
                  <a:cubicBezTo>
                    <a:pt x="244" y="207"/>
                    <a:pt x="232" y="206"/>
                    <a:pt x="227" y="214"/>
                  </a:cubicBezTo>
                  <a:cubicBezTo>
                    <a:pt x="222" y="221"/>
                    <a:pt x="225" y="230"/>
                    <a:pt x="224" y="240"/>
                  </a:cubicBezTo>
                  <a:cubicBezTo>
                    <a:pt x="222" y="255"/>
                    <a:pt x="220" y="270"/>
                    <a:pt x="219" y="285"/>
                  </a:cubicBezTo>
                  <a:cubicBezTo>
                    <a:pt x="215" y="302"/>
                    <a:pt x="212" y="319"/>
                    <a:pt x="208" y="335"/>
                  </a:cubicBezTo>
                  <a:cubicBezTo>
                    <a:pt x="195" y="378"/>
                    <a:pt x="171" y="411"/>
                    <a:pt x="138" y="434"/>
                  </a:cubicBezTo>
                  <a:cubicBezTo>
                    <a:pt x="137" y="434"/>
                    <a:pt x="137" y="434"/>
                    <a:pt x="137" y="433"/>
                  </a:cubicBezTo>
                  <a:cubicBezTo>
                    <a:pt x="138" y="432"/>
                    <a:pt x="139" y="431"/>
                    <a:pt x="140" y="430"/>
                  </a:cubicBezTo>
                  <a:cubicBezTo>
                    <a:pt x="142" y="426"/>
                    <a:pt x="147" y="423"/>
                    <a:pt x="149" y="420"/>
                  </a:cubicBezTo>
                  <a:cubicBezTo>
                    <a:pt x="157" y="410"/>
                    <a:pt x="165" y="400"/>
                    <a:pt x="171" y="389"/>
                  </a:cubicBezTo>
                  <a:cubicBezTo>
                    <a:pt x="179" y="374"/>
                    <a:pt x="186" y="359"/>
                    <a:pt x="193" y="342"/>
                  </a:cubicBezTo>
                  <a:cubicBezTo>
                    <a:pt x="196" y="334"/>
                    <a:pt x="198" y="325"/>
                    <a:pt x="201" y="317"/>
                  </a:cubicBezTo>
                  <a:cubicBezTo>
                    <a:pt x="205" y="304"/>
                    <a:pt x="206" y="287"/>
                    <a:pt x="209" y="275"/>
                  </a:cubicBezTo>
                  <a:cubicBezTo>
                    <a:pt x="211" y="266"/>
                    <a:pt x="210" y="259"/>
                    <a:pt x="211" y="250"/>
                  </a:cubicBezTo>
                  <a:cubicBezTo>
                    <a:pt x="216" y="226"/>
                    <a:pt x="214" y="197"/>
                    <a:pt x="214" y="170"/>
                  </a:cubicBezTo>
                  <a:cubicBezTo>
                    <a:pt x="213" y="157"/>
                    <a:pt x="213" y="143"/>
                    <a:pt x="212" y="130"/>
                  </a:cubicBezTo>
                  <a:cubicBezTo>
                    <a:pt x="214" y="119"/>
                    <a:pt x="218" y="110"/>
                    <a:pt x="224" y="102"/>
                  </a:cubicBezTo>
                  <a:cubicBezTo>
                    <a:pt x="237" y="84"/>
                    <a:pt x="269" y="83"/>
                    <a:pt x="285" y="100"/>
                  </a:cubicBezTo>
                  <a:cubicBezTo>
                    <a:pt x="296" y="111"/>
                    <a:pt x="289" y="126"/>
                    <a:pt x="277" y="132"/>
                  </a:cubicBezTo>
                  <a:cubicBezTo>
                    <a:pt x="277" y="132"/>
                    <a:pt x="277" y="132"/>
                    <a:pt x="277" y="132"/>
                  </a:cubicBezTo>
                  <a:cubicBezTo>
                    <a:pt x="277" y="108"/>
                    <a:pt x="260" y="101"/>
                    <a:pt x="246" y="116"/>
                  </a:cubicBezTo>
                  <a:cubicBezTo>
                    <a:pt x="244" y="119"/>
                    <a:pt x="243" y="123"/>
                    <a:pt x="241" y="127"/>
                  </a:cubicBezTo>
                  <a:cubicBezTo>
                    <a:pt x="234" y="148"/>
                    <a:pt x="247" y="160"/>
                    <a:pt x="264" y="164"/>
                  </a:cubicBezTo>
                  <a:cubicBezTo>
                    <a:pt x="284" y="168"/>
                    <a:pt x="307" y="154"/>
                    <a:pt x="312" y="142"/>
                  </a:cubicBezTo>
                  <a:cubicBezTo>
                    <a:pt x="316" y="134"/>
                    <a:pt x="317" y="126"/>
                    <a:pt x="320" y="117"/>
                  </a:cubicBezTo>
                  <a:cubicBezTo>
                    <a:pt x="320" y="115"/>
                    <a:pt x="321" y="113"/>
                    <a:pt x="322" y="111"/>
                  </a:cubicBezTo>
                  <a:cubicBezTo>
                    <a:pt x="322" y="102"/>
                    <a:pt x="322" y="94"/>
                    <a:pt x="322" y="8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4" name="笔触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6358" y="1734671"/>
            <a:ext cx="3699284" cy="3388658"/>
          </a:xfrm>
          <a:prstGeom prst="rect">
            <a:avLst/>
          </a:prstGeom>
        </p:spPr>
      </p:pic>
      <p:pic>
        <p:nvPicPr>
          <p:cNvPr id="2" name="笔触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3010" y="1494164"/>
            <a:ext cx="4225980" cy="3869672"/>
          </a:xfrm>
          <a:prstGeom prst="rect">
            <a:avLst/>
          </a:prstGeom>
        </p:spPr>
      </p:pic>
      <p:pic>
        <p:nvPicPr>
          <p:cNvPr id="11" name="中心墨点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5814" y="652031"/>
            <a:ext cx="3560373" cy="5553937"/>
          </a:xfrm>
          <a:prstGeom prst="rect">
            <a:avLst/>
          </a:prstGeom>
        </p:spPr>
      </p:pic>
      <p:pic>
        <p:nvPicPr>
          <p:cNvPr id="10" name="中心墨点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95817">
            <a:off x="3981395" y="3729159"/>
            <a:ext cx="537726" cy="537726"/>
          </a:xfrm>
          <a:prstGeom prst="rect">
            <a:avLst/>
          </a:prstGeom>
        </p:spPr>
      </p:pic>
      <p:pic>
        <p:nvPicPr>
          <p:cNvPr id="12" name="中心墨点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9920" y="1502289"/>
            <a:ext cx="502825" cy="564972"/>
          </a:xfrm>
          <a:prstGeom prst="rect">
            <a:avLst/>
          </a:prstGeom>
        </p:spPr>
      </p:pic>
      <p:grpSp>
        <p:nvGrpSpPr>
          <p:cNvPr id="84" name="文字：下"/>
          <p:cNvGrpSpPr/>
          <p:nvPr/>
        </p:nvGrpSpPr>
        <p:grpSpPr>
          <a:xfrm>
            <a:off x="6098025" y="4305427"/>
            <a:ext cx="582601" cy="628454"/>
            <a:chOff x="6659346" y="4476327"/>
            <a:chExt cx="582601" cy="628454"/>
          </a:xfrm>
          <a:solidFill>
            <a:srgbClr val="C0A156"/>
          </a:solidFill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5" name="Freeform 27"/>
            <p:cNvSpPr>
              <a:spLocks/>
            </p:cNvSpPr>
            <p:nvPr/>
          </p:nvSpPr>
          <p:spPr bwMode="auto">
            <a:xfrm>
              <a:off x="6659346" y="4476327"/>
              <a:ext cx="582601" cy="628454"/>
            </a:xfrm>
            <a:custGeom>
              <a:avLst/>
              <a:gdLst>
                <a:gd name="T0" fmla="*/ 429 w 432"/>
                <a:gd name="T1" fmla="*/ 59 h 466"/>
                <a:gd name="T2" fmla="*/ 410 w 432"/>
                <a:gd name="T3" fmla="*/ 71 h 466"/>
                <a:gd name="T4" fmla="*/ 382 w 432"/>
                <a:gd name="T5" fmla="*/ 73 h 466"/>
                <a:gd name="T6" fmla="*/ 358 w 432"/>
                <a:gd name="T7" fmla="*/ 78 h 466"/>
                <a:gd name="T8" fmla="*/ 315 w 432"/>
                <a:gd name="T9" fmla="*/ 90 h 466"/>
                <a:gd name="T10" fmla="*/ 292 w 432"/>
                <a:gd name="T11" fmla="*/ 101 h 466"/>
                <a:gd name="T12" fmla="*/ 287 w 432"/>
                <a:gd name="T13" fmla="*/ 106 h 466"/>
                <a:gd name="T14" fmla="*/ 273 w 432"/>
                <a:gd name="T15" fmla="*/ 116 h 466"/>
                <a:gd name="T16" fmla="*/ 261 w 432"/>
                <a:gd name="T17" fmla="*/ 139 h 466"/>
                <a:gd name="T18" fmla="*/ 249 w 432"/>
                <a:gd name="T19" fmla="*/ 189 h 466"/>
                <a:gd name="T20" fmla="*/ 235 w 432"/>
                <a:gd name="T21" fmla="*/ 234 h 466"/>
                <a:gd name="T22" fmla="*/ 235 w 432"/>
                <a:gd name="T23" fmla="*/ 265 h 466"/>
                <a:gd name="T24" fmla="*/ 235 w 432"/>
                <a:gd name="T25" fmla="*/ 303 h 466"/>
                <a:gd name="T26" fmla="*/ 235 w 432"/>
                <a:gd name="T27" fmla="*/ 350 h 466"/>
                <a:gd name="T28" fmla="*/ 237 w 432"/>
                <a:gd name="T29" fmla="*/ 410 h 466"/>
                <a:gd name="T30" fmla="*/ 232 w 432"/>
                <a:gd name="T31" fmla="*/ 440 h 466"/>
                <a:gd name="T32" fmla="*/ 230 w 432"/>
                <a:gd name="T33" fmla="*/ 457 h 466"/>
                <a:gd name="T34" fmla="*/ 223 w 432"/>
                <a:gd name="T35" fmla="*/ 466 h 466"/>
                <a:gd name="T36" fmla="*/ 213 w 432"/>
                <a:gd name="T37" fmla="*/ 466 h 466"/>
                <a:gd name="T38" fmla="*/ 187 w 432"/>
                <a:gd name="T39" fmla="*/ 443 h 466"/>
                <a:gd name="T40" fmla="*/ 185 w 432"/>
                <a:gd name="T41" fmla="*/ 369 h 466"/>
                <a:gd name="T42" fmla="*/ 190 w 432"/>
                <a:gd name="T43" fmla="*/ 327 h 466"/>
                <a:gd name="T44" fmla="*/ 185 w 432"/>
                <a:gd name="T45" fmla="*/ 277 h 466"/>
                <a:gd name="T46" fmla="*/ 190 w 432"/>
                <a:gd name="T47" fmla="*/ 206 h 466"/>
                <a:gd name="T48" fmla="*/ 195 w 432"/>
                <a:gd name="T49" fmla="*/ 177 h 466"/>
                <a:gd name="T50" fmla="*/ 202 w 432"/>
                <a:gd name="T51" fmla="*/ 137 h 466"/>
                <a:gd name="T52" fmla="*/ 202 w 432"/>
                <a:gd name="T53" fmla="*/ 123 h 466"/>
                <a:gd name="T54" fmla="*/ 202 w 432"/>
                <a:gd name="T55" fmla="*/ 101 h 466"/>
                <a:gd name="T56" fmla="*/ 195 w 432"/>
                <a:gd name="T57" fmla="*/ 99 h 466"/>
                <a:gd name="T58" fmla="*/ 183 w 432"/>
                <a:gd name="T59" fmla="*/ 97 h 466"/>
                <a:gd name="T60" fmla="*/ 176 w 432"/>
                <a:gd name="T61" fmla="*/ 99 h 466"/>
                <a:gd name="T62" fmla="*/ 161 w 432"/>
                <a:gd name="T63" fmla="*/ 106 h 466"/>
                <a:gd name="T64" fmla="*/ 152 w 432"/>
                <a:gd name="T65" fmla="*/ 104 h 466"/>
                <a:gd name="T66" fmla="*/ 140 w 432"/>
                <a:gd name="T67" fmla="*/ 104 h 466"/>
                <a:gd name="T68" fmla="*/ 112 w 432"/>
                <a:gd name="T69" fmla="*/ 113 h 466"/>
                <a:gd name="T70" fmla="*/ 74 w 432"/>
                <a:gd name="T71" fmla="*/ 135 h 466"/>
                <a:gd name="T72" fmla="*/ 52 w 432"/>
                <a:gd name="T73" fmla="*/ 137 h 466"/>
                <a:gd name="T74" fmla="*/ 33 w 432"/>
                <a:gd name="T75" fmla="*/ 128 h 466"/>
                <a:gd name="T76" fmla="*/ 3 w 432"/>
                <a:gd name="T77" fmla="*/ 94 h 466"/>
                <a:gd name="T78" fmla="*/ 0 w 432"/>
                <a:gd name="T79" fmla="*/ 92 h 466"/>
                <a:gd name="T80" fmla="*/ 3 w 432"/>
                <a:gd name="T81" fmla="*/ 80 h 466"/>
                <a:gd name="T82" fmla="*/ 10 w 432"/>
                <a:gd name="T83" fmla="*/ 78 h 466"/>
                <a:gd name="T84" fmla="*/ 40 w 432"/>
                <a:gd name="T85" fmla="*/ 78 h 466"/>
                <a:gd name="T86" fmla="*/ 116 w 432"/>
                <a:gd name="T87" fmla="*/ 64 h 466"/>
                <a:gd name="T88" fmla="*/ 240 w 432"/>
                <a:gd name="T89" fmla="*/ 38 h 466"/>
                <a:gd name="T90" fmla="*/ 280 w 432"/>
                <a:gd name="T91" fmla="*/ 26 h 466"/>
                <a:gd name="T92" fmla="*/ 323 w 432"/>
                <a:gd name="T93" fmla="*/ 16 h 466"/>
                <a:gd name="T94" fmla="*/ 351 w 432"/>
                <a:gd name="T95" fmla="*/ 4 h 466"/>
                <a:gd name="T96" fmla="*/ 372 w 432"/>
                <a:gd name="T97" fmla="*/ 0 h 466"/>
                <a:gd name="T98" fmla="*/ 387 w 432"/>
                <a:gd name="T99" fmla="*/ 9 h 466"/>
                <a:gd name="T100" fmla="*/ 389 w 432"/>
                <a:gd name="T101" fmla="*/ 14 h 466"/>
                <a:gd name="T102" fmla="*/ 398 w 432"/>
                <a:gd name="T103" fmla="*/ 14 h 466"/>
                <a:gd name="T104" fmla="*/ 408 w 432"/>
                <a:gd name="T105" fmla="*/ 26 h 466"/>
                <a:gd name="T106" fmla="*/ 417 w 432"/>
                <a:gd name="T107" fmla="*/ 28 h 466"/>
                <a:gd name="T108" fmla="*/ 429 w 432"/>
                <a:gd name="T109" fmla="*/ 45 h 466"/>
                <a:gd name="T110" fmla="*/ 432 w 432"/>
                <a:gd name="T111" fmla="*/ 52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32" h="466">
                  <a:moveTo>
                    <a:pt x="432" y="52"/>
                  </a:moveTo>
                  <a:lnTo>
                    <a:pt x="432" y="54"/>
                  </a:lnTo>
                  <a:lnTo>
                    <a:pt x="429" y="59"/>
                  </a:lnTo>
                  <a:lnTo>
                    <a:pt x="424" y="64"/>
                  </a:lnTo>
                  <a:lnTo>
                    <a:pt x="420" y="66"/>
                  </a:lnTo>
                  <a:lnTo>
                    <a:pt x="410" y="71"/>
                  </a:lnTo>
                  <a:lnTo>
                    <a:pt x="406" y="71"/>
                  </a:lnTo>
                  <a:lnTo>
                    <a:pt x="396" y="71"/>
                  </a:lnTo>
                  <a:lnTo>
                    <a:pt x="382" y="73"/>
                  </a:lnTo>
                  <a:lnTo>
                    <a:pt x="372" y="73"/>
                  </a:lnTo>
                  <a:lnTo>
                    <a:pt x="370" y="75"/>
                  </a:lnTo>
                  <a:lnTo>
                    <a:pt x="358" y="78"/>
                  </a:lnTo>
                  <a:lnTo>
                    <a:pt x="330" y="83"/>
                  </a:lnTo>
                  <a:lnTo>
                    <a:pt x="320" y="87"/>
                  </a:lnTo>
                  <a:lnTo>
                    <a:pt x="315" y="90"/>
                  </a:lnTo>
                  <a:lnTo>
                    <a:pt x="313" y="90"/>
                  </a:lnTo>
                  <a:lnTo>
                    <a:pt x="299" y="99"/>
                  </a:lnTo>
                  <a:lnTo>
                    <a:pt x="292" y="101"/>
                  </a:lnTo>
                  <a:lnTo>
                    <a:pt x="289" y="101"/>
                  </a:lnTo>
                  <a:lnTo>
                    <a:pt x="289" y="104"/>
                  </a:lnTo>
                  <a:lnTo>
                    <a:pt x="287" y="106"/>
                  </a:lnTo>
                  <a:lnTo>
                    <a:pt x="285" y="109"/>
                  </a:lnTo>
                  <a:lnTo>
                    <a:pt x="275" y="113"/>
                  </a:lnTo>
                  <a:lnTo>
                    <a:pt x="273" y="116"/>
                  </a:lnTo>
                  <a:lnTo>
                    <a:pt x="273" y="120"/>
                  </a:lnTo>
                  <a:lnTo>
                    <a:pt x="268" y="128"/>
                  </a:lnTo>
                  <a:lnTo>
                    <a:pt x="261" y="139"/>
                  </a:lnTo>
                  <a:lnTo>
                    <a:pt x="251" y="163"/>
                  </a:lnTo>
                  <a:lnTo>
                    <a:pt x="249" y="177"/>
                  </a:lnTo>
                  <a:lnTo>
                    <a:pt x="249" y="189"/>
                  </a:lnTo>
                  <a:lnTo>
                    <a:pt x="242" y="225"/>
                  </a:lnTo>
                  <a:lnTo>
                    <a:pt x="240" y="227"/>
                  </a:lnTo>
                  <a:lnTo>
                    <a:pt x="235" y="234"/>
                  </a:lnTo>
                  <a:lnTo>
                    <a:pt x="235" y="237"/>
                  </a:lnTo>
                  <a:lnTo>
                    <a:pt x="235" y="260"/>
                  </a:lnTo>
                  <a:lnTo>
                    <a:pt x="235" y="265"/>
                  </a:lnTo>
                  <a:lnTo>
                    <a:pt x="235" y="270"/>
                  </a:lnTo>
                  <a:lnTo>
                    <a:pt x="232" y="282"/>
                  </a:lnTo>
                  <a:lnTo>
                    <a:pt x="235" y="303"/>
                  </a:lnTo>
                  <a:lnTo>
                    <a:pt x="232" y="315"/>
                  </a:lnTo>
                  <a:lnTo>
                    <a:pt x="235" y="327"/>
                  </a:lnTo>
                  <a:lnTo>
                    <a:pt x="235" y="350"/>
                  </a:lnTo>
                  <a:lnTo>
                    <a:pt x="235" y="357"/>
                  </a:lnTo>
                  <a:lnTo>
                    <a:pt x="235" y="367"/>
                  </a:lnTo>
                  <a:lnTo>
                    <a:pt x="237" y="410"/>
                  </a:lnTo>
                  <a:lnTo>
                    <a:pt x="237" y="419"/>
                  </a:lnTo>
                  <a:lnTo>
                    <a:pt x="235" y="428"/>
                  </a:lnTo>
                  <a:lnTo>
                    <a:pt x="232" y="440"/>
                  </a:lnTo>
                  <a:lnTo>
                    <a:pt x="232" y="447"/>
                  </a:lnTo>
                  <a:lnTo>
                    <a:pt x="230" y="455"/>
                  </a:lnTo>
                  <a:lnTo>
                    <a:pt x="230" y="457"/>
                  </a:lnTo>
                  <a:lnTo>
                    <a:pt x="228" y="462"/>
                  </a:lnTo>
                  <a:lnTo>
                    <a:pt x="225" y="464"/>
                  </a:lnTo>
                  <a:lnTo>
                    <a:pt x="223" y="466"/>
                  </a:lnTo>
                  <a:lnTo>
                    <a:pt x="221" y="466"/>
                  </a:lnTo>
                  <a:lnTo>
                    <a:pt x="216" y="466"/>
                  </a:lnTo>
                  <a:lnTo>
                    <a:pt x="213" y="466"/>
                  </a:lnTo>
                  <a:lnTo>
                    <a:pt x="202" y="464"/>
                  </a:lnTo>
                  <a:lnTo>
                    <a:pt x="195" y="455"/>
                  </a:lnTo>
                  <a:lnTo>
                    <a:pt x="187" y="443"/>
                  </a:lnTo>
                  <a:lnTo>
                    <a:pt x="178" y="419"/>
                  </a:lnTo>
                  <a:lnTo>
                    <a:pt x="185" y="383"/>
                  </a:lnTo>
                  <a:lnTo>
                    <a:pt x="185" y="369"/>
                  </a:lnTo>
                  <a:lnTo>
                    <a:pt x="190" y="348"/>
                  </a:lnTo>
                  <a:lnTo>
                    <a:pt x="192" y="334"/>
                  </a:lnTo>
                  <a:lnTo>
                    <a:pt x="190" y="327"/>
                  </a:lnTo>
                  <a:lnTo>
                    <a:pt x="187" y="319"/>
                  </a:lnTo>
                  <a:lnTo>
                    <a:pt x="183" y="315"/>
                  </a:lnTo>
                  <a:lnTo>
                    <a:pt x="185" y="277"/>
                  </a:lnTo>
                  <a:lnTo>
                    <a:pt x="190" y="246"/>
                  </a:lnTo>
                  <a:lnTo>
                    <a:pt x="190" y="227"/>
                  </a:lnTo>
                  <a:lnTo>
                    <a:pt x="190" y="206"/>
                  </a:lnTo>
                  <a:lnTo>
                    <a:pt x="192" y="189"/>
                  </a:lnTo>
                  <a:lnTo>
                    <a:pt x="195" y="184"/>
                  </a:lnTo>
                  <a:lnTo>
                    <a:pt x="195" y="177"/>
                  </a:lnTo>
                  <a:lnTo>
                    <a:pt x="195" y="170"/>
                  </a:lnTo>
                  <a:lnTo>
                    <a:pt x="199" y="156"/>
                  </a:lnTo>
                  <a:lnTo>
                    <a:pt x="202" y="137"/>
                  </a:lnTo>
                  <a:lnTo>
                    <a:pt x="199" y="128"/>
                  </a:lnTo>
                  <a:lnTo>
                    <a:pt x="199" y="125"/>
                  </a:lnTo>
                  <a:lnTo>
                    <a:pt x="202" y="123"/>
                  </a:lnTo>
                  <a:lnTo>
                    <a:pt x="202" y="116"/>
                  </a:lnTo>
                  <a:lnTo>
                    <a:pt x="202" y="106"/>
                  </a:lnTo>
                  <a:lnTo>
                    <a:pt x="202" y="101"/>
                  </a:lnTo>
                  <a:lnTo>
                    <a:pt x="199" y="99"/>
                  </a:lnTo>
                  <a:lnTo>
                    <a:pt x="197" y="99"/>
                  </a:lnTo>
                  <a:lnTo>
                    <a:pt x="195" y="99"/>
                  </a:lnTo>
                  <a:lnTo>
                    <a:pt x="185" y="99"/>
                  </a:lnTo>
                  <a:lnTo>
                    <a:pt x="183" y="99"/>
                  </a:lnTo>
                  <a:lnTo>
                    <a:pt x="183" y="97"/>
                  </a:lnTo>
                  <a:lnTo>
                    <a:pt x="180" y="97"/>
                  </a:lnTo>
                  <a:lnTo>
                    <a:pt x="178" y="97"/>
                  </a:lnTo>
                  <a:lnTo>
                    <a:pt x="176" y="99"/>
                  </a:lnTo>
                  <a:lnTo>
                    <a:pt x="166" y="104"/>
                  </a:lnTo>
                  <a:lnTo>
                    <a:pt x="164" y="106"/>
                  </a:lnTo>
                  <a:lnTo>
                    <a:pt x="161" y="106"/>
                  </a:lnTo>
                  <a:lnTo>
                    <a:pt x="161" y="106"/>
                  </a:lnTo>
                  <a:lnTo>
                    <a:pt x="157" y="106"/>
                  </a:lnTo>
                  <a:lnTo>
                    <a:pt x="152" y="104"/>
                  </a:lnTo>
                  <a:lnTo>
                    <a:pt x="147" y="101"/>
                  </a:lnTo>
                  <a:lnTo>
                    <a:pt x="145" y="101"/>
                  </a:lnTo>
                  <a:lnTo>
                    <a:pt x="140" y="104"/>
                  </a:lnTo>
                  <a:lnTo>
                    <a:pt x="119" y="113"/>
                  </a:lnTo>
                  <a:lnTo>
                    <a:pt x="114" y="113"/>
                  </a:lnTo>
                  <a:lnTo>
                    <a:pt x="112" y="113"/>
                  </a:lnTo>
                  <a:lnTo>
                    <a:pt x="104" y="118"/>
                  </a:lnTo>
                  <a:lnTo>
                    <a:pt x="81" y="132"/>
                  </a:lnTo>
                  <a:lnTo>
                    <a:pt x="74" y="135"/>
                  </a:lnTo>
                  <a:lnTo>
                    <a:pt x="67" y="137"/>
                  </a:lnTo>
                  <a:lnTo>
                    <a:pt x="57" y="135"/>
                  </a:lnTo>
                  <a:lnTo>
                    <a:pt x="52" y="137"/>
                  </a:lnTo>
                  <a:lnTo>
                    <a:pt x="48" y="135"/>
                  </a:lnTo>
                  <a:lnTo>
                    <a:pt x="40" y="132"/>
                  </a:lnTo>
                  <a:lnTo>
                    <a:pt x="33" y="128"/>
                  </a:lnTo>
                  <a:lnTo>
                    <a:pt x="26" y="123"/>
                  </a:lnTo>
                  <a:lnTo>
                    <a:pt x="19" y="116"/>
                  </a:lnTo>
                  <a:lnTo>
                    <a:pt x="3" y="94"/>
                  </a:lnTo>
                  <a:lnTo>
                    <a:pt x="3" y="94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0" y="85"/>
                  </a:lnTo>
                  <a:lnTo>
                    <a:pt x="0" y="83"/>
                  </a:lnTo>
                  <a:lnTo>
                    <a:pt x="3" y="80"/>
                  </a:lnTo>
                  <a:lnTo>
                    <a:pt x="5" y="80"/>
                  </a:lnTo>
                  <a:lnTo>
                    <a:pt x="5" y="78"/>
                  </a:lnTo>
                  <a:lnTo>
                    <a:pt x="10" y="78"/>
                  </a:lnTo>
                  <a:lnTo>
                    <a:pt x="26" y="78"/>
                  </a:lnTo>
                  <a:lnTo>
                    <a:pt x="29" y="78"/>
                  </a:lnTo>
                  <a:lnTo>
                    <a:pt x="40" y="78"/>
                  </a:lnTo>
                  <a:lnTo>
                    <a:pt x="50" y="75"/>
                  </a:lnTo>
                  <a:lnTo>
                    <a:pt x="104" y="66"/>
                  </a:lnTo>
                  <a:lnTo>
                    <a:pt x="116" y="64"/>
                  </a:lnTo>
                  <a:lnTo>
                    <a:pt x="157" y="54"/>
                  </a:lnTo>
                  <a:lnTo>
                    <a:pt x="197" y="47"/>
                  </a:lnTo>
                  <a:lnTo>
                    <a:pt x="240" y="38"/>
                  </a:lnTo>
                  <a:lnTo>
                    <a:pt x="254" y="30"/>
                  </a:lnTo>
                  <a:lnTo>
                    <a:pt x="263" y="28"/>
                  </a:lnTo>
                  <a:lnTo>
                    <a:pt x="280" y="26"/>
                  </a:lnTo>
                  <a:lnTo>
                    <a:pt x="289" y="26"/>
                  </a:lnTo>
                  <a:lnTo>
                    <a:pt x="306" y="21"/>
                  </a:lnTo>
                  <a:lnTo>
                    <a:pt x="323" y="16"/>
                  </a:lnTo>
                  <a:lnTo>
                    <a:pt x="332" y="11"/>
                  </a:lnTo>
                  <a:lnTo>
                    <a:pt x="337" y="9"/>
                  </a:lnTo>
                  <a:lnTo>
                    <a:pt x="351" y="4"/>
                  </a:lnTo>
                  <a:lnTo>
                    <a:pt x="363" y="0"/>
                  </a:lnTo>
                  <a:lnTo>
                    <a:pt x="370" y="0"/>
                  </a:lnTo>
                  <a:lnTo>
                    <a:pt x="372" y="0"/>
                  </a:lnTo>
                  <a:lnTo>
                    <a:pt x="379" y="4"/>
                  </a:lnTo>
                  <a:lnTo>
                    <a:pt x="382" y="7"/>
                  </a:lnTo>
                  <a:lnTo>
                    <a:pt x="387" y="9"/>
                  </a:lnTo>
                  <a:lnTo>
                    <a:pt x="387" y="11"/>
                  </a:lnTo>
                  <a:lnTo>
                    <a:pt x="387" y="11"/>
                  </a:lnTo>
                  <a:lnTo>
                    <a:pt x="389" y="14"/>
                  </a:lnTo>
                  <a:lnTo>
                    <a:pt x="391" y="16"/>
                  </a:lnTo>
                  <a:lnTo>
                    <a:pt x="396" y="16"/>
                  </a:lnTo>
                  <a:lnTo>
                    <a:pt x="398" y="14"/>
                  </a:lnTo>
                  <a:lnTo>
                    <a:pt x="403" y="23"/>
                  </a:lnTo>
                  <a:lnTo>
                    <a:pt x="406" y="26"/>
                  </a:lnTo>
                  <a:lnTo>
                    <a:pt x="408" y="26"/>
                  </a:lnTo>
                  <a:lnTo>
                    <a:pt x="410" y="28"/>
                  </a:lnTo>
                  <a:lnTo>
                    <a:pt x="415" y="28"/>
                  </a:lnTo>
                  <a:lnTo>
                    <a:pt x="417" y="28"/>
                  </a:lnTo>
                  <a:lnTo>
                    <a:pt x="420" y="30"/>
                  </a:lnTo>
                  <a:lnTo>
                    <a:pt x="427" y="40"/>
                  </a:lnTo>
                  <a:lnTo>
                    <a:pt x="429" y="45"/>
                  </a:lnTo>
                  <a:lnTo>
                    <a:pt x="432" y="47"/>
                  </a:lnTo>
                  <a:lnTo>
                    <a:pt x="432" y="49"/>
                  </a:lnTo>
                  <a:lnTo>
                    <a:pt x="432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9"/>
            <p:cNvSpPr>
              <a:spLocks/>
            </p:cNvSpPr>
            <p:nvPr/>
          </p:nvSpPr>
          <p:spPr bwMode="auto">
            <a:xfrm>
              <a:off x="7043701" y="4737958"/>
              <a:ext cx="178017" cy="140256"/>
            </a:xfrm>
            <a:custGeom>
              <a:avLst/>
              <a:gdLst>
                <a:gd name="T0" fmla="*/ 28 w 132"/>
                <a:gd name="T1" fmla="*/ 0 h 104"/>
                <a:gd name="T2" fmla="*/ 35 w 132"/>
                <a:gd name="T3" fmla="*/ 0 h 104"/>
                <a:gd name="T4" fmla="*/ 42 w 132"/>
                <a:gd name="T5" fmla="*/ 2 h 104"/>
                <a:gd name="T6" fmla="*/ 54 w 132"/>
                <a:gd name="T7" fmla="*/ 5 h 104"/>
                <a:gd name="T8" fmla="*/ 66 w 132"/>
                <a:gd name="T9" fmla="*/ 9 h 104"/>
                <a:gd name="T10" fmla="*/ 78 w 132"/>
                <a:gd name="T11" fmla="*/ 12 h 104"/>
                <a:gd name="T12" fmla="*/ 106 w 132"/>
                <a:gd name="T13" fmla="*/ 31 h 104"/>
                <a:gd name="T14" fmla="*/ 113 w 132"/>
                <a:gd name="T15" fmla="*/ 38 h 104"/>
                <a:gd name="T16" fmla="*/ 118 w 132"/>
                <a:gd name="T17" fmla="*/ 43 h 104"/>
                <a:gd name="T18" fmla="*/ 123 w 132"/>
                <a:gd name="T19" fmla="*/ 50 h 104"/>
                <a:gd name="T20" fmla="*/ 128 w 132"/>
                <a:gd name="T21" fmla="*/ 59 h 104"/>
                <a:gd name="T22" fmla="*/ 128 w 132"/>
                <a:gd name="T23" fmla="*/ 64 h 104"/>
                <a:gd name="T24" fmla="*/ 132 w 132"/>
                <a:gd name="T25" fmla="*/ 80 h 104"/>
                <a:gd name="T26" fmla="*/ 132 w 132"/>
                <a:gd name="T27" fmla="*/ 83 h 104"/>
                <a:gd name="T28" fmla="*/ 132 w 132"/>
                <a:gd name="T29" fmla="*/ 90 h 104"/>
                <a:gd name="T30" fmla="*/ 132 w 132"/>
                <a:gd name="T31" fmla="*/ 92 h 104"/>
                <a:gd name="T32" fmla="*/ 132 w 132"/>
                <a:gd name="T33" fmla="*/ 95 h 104"/>
                <a:gd name="T34" fmla="*/ 128 w 132"/>
                <a:gd name="T35" fmla="*/ 99 h 104"/>
                <a:gd name="T36" fmla="*/ 125 w 132"/>
                <a:gd name="T37" fmla="*/ 102 h 104"/>
                <a:gd name="T38" fmla="*/ 111 w 132"/>
                <a:gd name="T39" fmla="*/ 104 h 104"/>
                <a:gd name="T40" fmla="*/ 99 w 132"/>
                <a:gd name="T41" fmla="*/ 104 h 104"/>
                <a:gd name="T42" fmla="*/ 71 w 132"/>
                <a:gd name="T43" fmla="*/ 99 h 104"/>
                <a:gd name="T44" fmla="*/ 68 w 132"/>
                <a:gd name="T45" fmla="*/ 97 h 104"/>
                <a:gd name="T46" fmla="*/ 66 w 132"/>
                <a:gd name="T47" fmla="*/ 95 h 104"/>
                <a:gd name="T48" fmla="*/ 57 w 132"/>
                <a:gd name="T49" fmla="*/ 85 h 104"/>
                <a:gd name="T50" fmla="*/ 52 w 132"/>
                <a:gd name="T51" fmla="*/ 78 h 104"/>
                <a:gd name="T52" fmla="*/ 47 w 132"/>
                <a:gd name="T53" fmla="*/ 78 h 104"/>
                <a:gd name="T54" fmla="*/ 45 w 132"/>
                <a:gd name="T55" fmla="*/ 73 h 104"/>
                <a:gd name="T56" fmla="*/ 42 w 132"/>
                <a:gd name="T57" fmla="*/ 71 h 104"/>
                <a:gd name="T58" fmla="*/ 38 w 132"/>
                <a:gd name="T59" fmla="*/ 57 h 104"/>
                <a:gd name="T60" fmla="*/ 33 w 132"/>
                <a:gd name="T61" fmla="*/ 50 h 104"/>
                <a:gd name="T62" fmla="*/ 30 w 132"/>
                <a:gd name="T63" fmla="*/ 47 h 104"/>
                <a:gd name="T64" fmla="*/ 26 w 132"/>
                <a:gd name="T65" fmla="*/ 40 h 104"/>
                <a:gd name="T66" fmla="*/ 19 w 132"/>
                <a:gd name="T67" fmla="*/ 31 h 104"/>
                <a:gd name="T68" fmla="*/ 2 w 132"/>
                <a:gd name="T69" fmla="*/ 19 h 104"/>
                <a:gd name="T70" fmla="*/ 0 w 132"/>
                <a:gd name="T71" fmla="*/ 14 h 104"/>
                <a:gd name="T72" fmla="*/ 0 w 132"/>
                <a:gd name="T73" fmla="*/ 12 h 104"/>
                <a:gd name="T74" fmla="*/ 0 w 132"/>
                <a:gd name="T75" fmla="*/ 12 h 104"/>
                <a:gd name="T76" fmla="*/ 0 w 132"/>
                <a:gd name="T77" fmla="*/ 9 h 104"/>
                <a:gd name="T78" fmla="*/ 2 w 132"/>
                <a:gd name="T79" fmla="*/ 9 h 104"/>
                <a:gd name="T80" fmla="*/ 2 w 132"/>
                <a:gd name="T81" fmla="*/ 7 h 104"/>
                <a:gd name="T82" fmla="*/ 4 w 132"/>
                <a:gd name="T83" fmla="*/ 7 h 104"/>
                <a:gd name="T84" fmla="*/ 7 w 132"/>
                <a:gd name="T85" fmla="*/ 5 h 104"/>
                <a:gd name="T86" fmla="*/ 11 w 132"/>
                <a:gd name="T87" fmla="*/ 5 h 104"/>
                <a:gd name="T88" fmla="*/ 19 w 132"/>
                <a:gd name="T89" fmla="*/ 5 h 104"/>
                <a:gd name="T90" fmla="*/ 26 w 132"/>
                <a:gd name="T91" fmla="*/ 2 h 104"/>
                <a:gd name="T92" fmla="*/ 28 w 132"/>
                <a:gd name="T93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2" h="104">
                  <a:moveTo>
                    <a:pt x="28" y="0"/>
                  </a:moveTo>
                  <a:lnTo>
                    <a:pt x="35" y="0"/>
                  </a:lnTo>
                  <a:lnTo>
                    <a:pt x="42" y="2"/>
                  </a:lnTo>
                  <a:lnTo>
                    <a:pt x="54" y="5"/>
                  </a:lnTo>
                  <a:lnTo>
                    <a:pt x="66" y="9"/>
                  </a:lnTo>
                  <a:lnTo>
                    <a:pt x="78" y="12"/>
                  </a:lnTo>
                  <a:lnTo>
                    <a:pt x="106" y="31"/>
                  </a:lnTo>
                  <a:lnTo>
                    <a:pt x="113" y="38"/>
                  </a:lnTo>
                  <a:lnTo>
                    <a:pt x="118" y="43"/>
                  </a:lnTo>
                  <a:lnTo>
                    <a:pt x="123" y="50"/>
                  </a:lnTo>
                  <a:lnTo>
                    <a:pt x="128" y="59"/>
                  </a:lnTo>
                  <a:lnTo>
                    <a:pt x="128" y="64"/>
                  </a:lnTo>
                  <a:lnTo>
                    <a:pt x="132" y="80"/>
                  </a:lnTo>
                  <a:lnTo>
                    <a:pt x="132" y="83"/>
                  </a:lnTo>
                  <a:lnTo>
                    <a:pt x="132" y="90"/>
                  </a:lnTo>
                  <a:lnTo>
                    <a:pt x="132" y="92"/>
                  </a:lnTo>
                  <a:lnTo>
                    <a:pt x="132" y="95"/>
                  </a:lnTo>
                  <a:lnTo>
                    <a:pt x="128" y="99"/>
                  </a:lnTo>
                  <a:lnTo>
                    <a:pt x="125" y="102"/>
                  </a:lnTo>
                  <a:lnTo>
                    <a:pt x="111" y="104"/>
                  </a:lnTo>
                  <a:lnTo>
                    <a:pt x="99" y="104"/>
                  </a:lnTo>
                  <a:lnTo>
                    <a:pt x="71" y="99"/>
                  </a:lnTo>
                  <a:lnTo>
                    <a:pt x="68" y="97"/>
                  </a:lnTo>
                  <a:lnTo>
                    <a:pt x="66" y="95"/>
                  </a:lnTo>
                  <a:lnTo>
                    <a:pt x="57" y="85"/>
                  </a:lnTo>
                  <a:lnTo>
                    <a:pt x="52" y="78"/>
                  </a:lnTo>
                  <a:lnTo>
                    <a:pt x="47" y="78"/>
                  </a:lnTo>
                  <a:lnTo>
                    <a:pt x="45" y="73"/>
                  </a:lnTo>
                  <a:lnTo>
                    <a:pt x="42" y="71"/>
                  </a:lnTo>
                  <a:lnTo>
                    <a:pt x="38" y="57"/>
                  </a:lnTo>
                  <a:lnTo>
                    <a:pt x="33" y="50"/>
                  </a:lnTo>
                  <a:lnTo>
                    <a:pt x="30" y="47"/>
                  </a:lnTo>
                  <a:lnTo>
                    <a:pt x="26" y="40"/>
                  </a:lnTo>
                  <a:lnTo>
                    <a:pt x="19" y="31"/>
                  </a:lnTo>
                  <a:lnTo>
                    <a:pt x="2" y="19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9"/>
                  </a:lnTo>
                  <a:lnTo>
                    <a:pt x="2" y="9"/>
                  </a:lnTo>
                  <a:lnTo>
                    <a:pt x="2" y="7"/>
                  </a:lnTo>
                  <a:lnTo>
                    <a:pt x="4" y="7"/>
                  </a:lnTo>
                  <a:lnTo>
                    <a:pt x="7" y="5"/>
                  </a:lnTo>
                  <a:lnTo>
                    <a:pt x="11" y="5"/>
                  </a:lnTo>
                  <a:lnTo>
                    <a:pt x="19" y="5"/>
                  </a:lnTo>
                  <a:lnTo>
                    <a:pt x="26" y="2"/>
                  </a:lnTo>
                  <a:lnTo>
                    <a:pt x="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1" name="文字：天"/>
          <p:cNvGrpSpPr/>
          <p:nvPr/>
        </p:nvGrpSpPr>
        <p:grpSpPr>
          <a:xfrm>
            <a:off x="5255899" y="4106917"/>
            <a:ext cx="828049" cy="641941"/>
            <a:chOff x="5712620" y="4441263"/>
            <a:chExt cx="828049" cy="641941"/>
          </a:xfrm>
          <a:solidFill>
            <a:srgbClr val="C0A156"/>
          </a:solidFill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2" name="Freeform 25"/>
            <p:cNvSpPr>
              <a:spLocks/>
            </p:cNvSpPr>
            <p:nvPr/>
          </p:nvSpPr>
          <p:spPr bwMode="auto">
            <a:xfrm>
              <a:off x="5924352" y="4441263"/>
              <a:ext cx="281861" cy="146999"/>
            </a:xfrm>
            <a:custGeom>
              <a:avLst/>
              <a:gdLst>
                <a:gd name="T0" fmla="*/ 85 w 88"/>
                <a:gd name="T1" fmla="*/ 10 h 46"/>
                <a:gd name="T2" fmla="*/ 84 w 88"/>
                <a:gd name="T3" fmla="*/ 11 h 46"/>
                <a:gd name="T4" fmla="*/ 85 w 88"/>
                <a:gd name="T5" fmla="*/ 14 h 46"/>
                <a:gd name="T6" fmla="*/ 86 w 88"/>
                <a:gd name="T7" fmla="*/ 15 h 46"/>
                <a:gd name="T8" fmla="*/ 87 w 88"/>
                <a:gd name="T9" fmla="*/ 18 h 46"/>
                <a:gd name="T10" fmla="*/ 87 w 88"/>
                <a:gd name="T11" fmla="*/ 20 h 46"/>
                <a:gd name="T12" fmla="*/ 84 w 88"/>
                <a:gd name="T13" fmla="*/ 19 h 46"/>
                <a:gd name="T14" fmla="*/ 81 w 88"/>
                <a:gd name="T15" fmla="*/ 25 h 46"/>
                <a:gd name="T16" fmla="*/ 79 w 88"/>
                <a:gd name="T17" fmla="*/ 26 h 46"/>
                <a:gd name="T18" fmla="*/ 76 w 88"/>
                <a:gd name="T19" fmla="*/ 27 h 46"/>
                <a:gd name="T20" fmla="*/ 75 w 88"/>
                <a:gd name="T21" fmla="*/ 28 h 46"/>
                <a:gd name="T22" fmla="*/ 71 w 88"/>
                <a:gd name="T23" fmla="*/ 29 h 46"/>
                <a:gd name="T24" fmla="*/ 68 w 88"/>
                <a:gd name="T25" fmla="*/ 29 h 46"/>
                <a:gd name="T26" fmla="*/ 66 w 88"/>
                <a:gd name="T27" fmla="*/ 30 h 46"/>
                <a:gd name="T28" fmla="*/ 63 w 88"/>
                <a:gd name="T29" fmla="*/ 32 h 46"/>
                <a:gd name="T30" fmla="*/ 58 w 88"/>
                <a:gd name="T31" fmla="*/ 35 h 46"/>
                <a:gd name="T32" fmla="*/ 55 w 88"/>
                <a:gd name="T33" fmla="*/ 38 h 46"/>
                <a:gd name="T34" fmla="*/ 52 w 88"/>
                <a:gd name="T35" fmla="*/ 38 h 46"/>
                <a:gd name="T36" fmla="*/ 49 w 88"/>
                <a:gd name="T37" fmla="*/ 40 h 46"/>
                <a:gd name="T38" fmla="*/ 44 w 88"/>
                <a:gd name="T39" fmla="*/ 42 h 46"/>
                <a:gd name="T40" fmla="*/ 37 w 88"/>
                <a:gd name="T41" fmla="*/ 44 h 46"/>
                <a:gd name="T42" fmla="*/ 32 w 88"/>
                <a:gd name="T43" fmla="*/ 45 h 46"/>
                <a:gd name="T44" fmla="*/ 28 w 88"/>
                <a:gd name="T45" fmla="*/ 46 h 46"/>
                <a:gd name="T46" fmla="*/ 22 w 88"/>
                <a:gd name="T47" fmla="*/ 46 h 46"/>
                <a:gd name="T48" fmla="*/ 21 w 88"/>
                <a:gd name="T49" fmla="*/ 46 h 46"/>
                <a:gd name="T50" fmla="*/ 15 w 88"/>
                <a:gd name="T51" fmla="*/ 46 h 46"/>
                <a:gd name="T52" fmla="*/ 3 w 88"/>
                <a:gd name="T53" fmla="*/ 34 h 46"/>
                <a:gd name="T54" fmla="*/ 0 w 88"/>
                <a:gd name="T55" fmla="*/ 30 h 46"/>
                <a:gd name="T56" fmla="*/ 1 w 88"/>
                <a:gd name="T57" fmla="*/ 26 h 46"/>
                <a:gd name="T58" fmla="*/ 4 w 88"/>
                <a:gd name="T59" fmla="*/ 24 h 46"/>
                <a:gd name="T60" fmla="*/ 9 w 88"/>
                <a:gd name="T61" fmla="*/ 23 h 46"/>
                <a:gd name="T62" fmla="*/ 14 w 88"/>
                <a:gd name="T63" fmla="*/ 20 h 46"/>
                <a:gd name="T64" fmla="*/ 19 w 88"/>
                <a:gd name="T65" fmla="*/ 18 h 46"/>
                <a:gd name="T66" fmla="*/ 21 w 88"/>
                <a:gd name="T67" fmla="*/ 18 h 46"/>
                <a:gd name="T68" fmla="*/ 23 w 88"/>
                <a:gd name="T69" fmla="*/ 16 h 46"/>
                <a:gd name="T70" fmla="*/ 28 w 88"/>
                <a:gd name="T71" fmla="*/ 15 h 46"/>
                <a:gd name="T72" fmla="*/ 30 w 88"/>
                <a:gd name="T73" fmla="*/ 13 h 46"/>
                <a:gd name="T74" fmla="*/ 34 w 88"/>
                <a:gd name="T75" fmla="*/ 12 h 46"/>
                <a:gd name="T76" fmla="*/ 38 w 88"/>
                <a:gd name="T77" fmla="*/ 10 h 46"/>
                <a:gd name="T78" fmla="*/ 42 w 88"/>
                <a:gd name="T79" fmla="*/ 9 h 46"/>
                <a:gd name="T80" fmla="*/ 43 w 88"/>
                <a:gd name="T81" fmla="*/ 8 h 46"/>
                <a:gd name="T82" fmla="*/ 50 w 88"/>
                <a:gd name="T83" fmla="*/ 7 h 46"/>
                <a:gd name="T84" fmla="*/ 58 w 88"/>
                <a:gd name="T85" fmla="*/ 4 h 46"/>
                <a:gd name="T86" fmla="*/ 62 w 88"/>
                <a:gd name="T87" fmla="*/ 1 h 46"/>
                <a:gd name="T88" fmla="*/ 65 w 88"/>
                <a:gd name="T89" fmla="*/ 0 h 46"/>
                <a:gd name="T90" fmla="*/ 68 w 88"/>
                <a:gd name="T91" fmla="*/ 0 h 46"/>
                <a:gd name="T92" fmla="*/ 71 w 88"/>
                <a:gd name="T93" fmla="*/ 2 h 46"/>
                <a:gd name="T94" fmla="*/ 77 w 88"/>
                <a:gd name="T95" fmla="*/ 5 h 46"/>
                <a:gd name="T96" fmla="*/ 81 w 88"/>
                <a:gd name="T97" fmla="*/ 6 h 46"/>
                <a:gd name="T98" fmla="*/ 80 w 88"/>
                <a:gd name="T99" fmla="*/ 8 h 46"/>
                <a:gd name="T100" fmla="*/ 82 w 88"/>
                <a:gd name="T101" fmla="*/ 8 h 46"/>
                <a:gd name="T102" fmla="*/ 83 w 88"/>
                <a:gd name="T103" fmla="*/ 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8" h="46">
                  <a:moveTo>
                    <a:pt x="83" y="8"/>
                  </a:moveTo>
                  <a:cubicBezTo>
                    <a:pt x="84" y="9"/>
                    <a:pt x="84" y="9"/>
                    <a:pt x="84" y="9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4" y="11"/>
                    <a:pt x="84" y="11"/>
                    <a:pt x="84" y="11"/>
                  </a:cubicBezTo>
                  <a:cubicBezTo>
                    <a:pt x="84" y="11"/>
                    <a:pt x="84" y="11"/>
                    <a:pt x="84" y="11"/>
                  </a:cubicBezTo>
                  <a:cubicBezTo>
                    <a:pt x="84" y="11"/>
                    <a:pt x="84" y="11"/>
                    <a:pt x="84" y="11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5" y="13"/>
                    <a:pt x="85" y="13"/>
                    <a:pt x="85" y="13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6" y="14"/>
                    <a:pt x="86" y="14"/>
                    <a:pt x="86" y="14"/>
                  </a:cubicBezTo>
                  <a:cubicBezTo>
                    <a:pt x="86" y="14"/>
                    <a:pt x="86" y="14"/>
                    <a:pt x="86" y="14"/>
                  </a:cubicBezTo>
                  <a:cubicBezTo>
                    <a:pt x="86" y="14"/>
                    <a:pt x="86" y="14"/>
                    <a:pt x="86" y="14"/>
                  </a:cubicBezTo>
                  <a:cubicBezTo>
                    <a:pt x="86" y="14"/>
                    <a:pt x="86" y="14"/>
                    <a:pt x="86" y="14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19"/>
                    <a:pt x="86" y="19"/>
                    <a:pt x="86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4"/>
                    <a:pt x="82" y="24"/>
                    <a:pt x="82" y="24"/>
                  </a:cubicBezTo>
                  <a:cubicBezTo>
                    <a:pt x="81" y="25"/>
                    <a:pt x="81" y="25"/>
                    <a:pt x="81" y="25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1" y="25"/>
                    <a:pt x="81" y="25"/>
                    <a:pt x="81" y="25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79" y="26"/>
                    <a:pt x="79" y="26"/>
                    <a:pt x="79" y="26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4" y="29"/>
                    <a:pt x="74" y="29"/>
                    <a:pt x="74" y="29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1" y="29"/>
                    <a:pt x="71" y="29"/>
                    <a:pt x="71" y="29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69" y="29"/>
                    <a:pt x="69" y="29"/>
                    <a:pt x="69" y="29"/>
                  </a:cubicBezTo>
                  <a:cubicBezTo>
                    <a:pt x="69" y="29"/>
                    <a:pt x="69" y="29"/>
                    <a:pt x="69" y="29"/>
                  </a:cubicBezTo>
                  <a:cubicBezTo>
                    <a:pt x="68" y="29"/>
                    <a:pt x="68" y="29"/>
                    <a:pt x="68" y="29"/>
                  </a:cubicBezTo>
                  <a:cubicBezTo>
                    <a:pt x="67" y="30"/>
                    <a:pt x="67" y="30"/>
                    <a:pt x="67" y="30"/>
                  </a:cubicBezTo>
                  <a:cubicBezTo>
                    <a:pt x="67" y="30"/>
                    <a:pt x="67" y="30"/>
                    <a:pt x="67" y="30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60" y="34"/>
                    <a:pt x="60" y="34"/>
                    <a:pt x="60" y="34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6" y="5"/>
                    <a:pt x="76" y="5"/>
                    <a:pt x="76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3" y="8"/>
                    <a:pt x="83" y="8"/>
                    <a:pt x="83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6"/>
            <p:cNvSpPr>
              <a:spLocks/>
            </p:cNvSpPr>
            <p:nvPr/>
          </p:nvSpPr>
          <p:spPr bwMode="auto">
            <a:xfrm>
              <a:off x="5712620" y="4574776"/>
              <a:ext cx="828049" cy="508428"/>
            </a:xfrm>
            <a:custGeom>
              <a:avLst/>
              <a:gdLst>
                <a:gd name="T0" fmla="*/ 158 w 259"/>
                <a:gd name="T1" fmla="*/ 22 h 159"/>
                <a:gd name="T2" fmla="*/ 150 w 259"/>
                <a:gd name="T3" fmla="*/ 32 h 159"/>
                <a:gd name="T4" fmla="*/ 140 w 259"/>
                <a:gd name="T5" fmla="*/ 38 h 159"/>
                <a:gd name="T6" fmla="*/ 133 w 259"/>
                <a:gd name="T7" fmla="*/ 41 h 159"/>
                <a:gd name="T8" fmla="*/ 119 w 259"/>
                <a:gd name="T9" fmla="*/ 53 h 159"/>
                <a:gd name="T10" fmla="*/ 131 w 259"/>
                <a:gd name="T11" fmla="*/ 65 h 159"/>
                <a:gd name="T12" fmla="*/ 144 w 259"/>
                <a:gd name="T13" fmla="*/ 77 h 159"/>
                <a:gd name="T14" fmla="*/ 159 w 259"/>
                <a:gd name="T15" fmla="*/ 94 h 159"/>
                <a:gd name="T16" fmla="*/ 169 w 259"/>
                <a:gd name="T17" fmla="*/ 105 h 159"/>
                <a:gd name="T18" fmla="*/ 177 w 259"/>
                <a:gd name="T19" fmla="*/ 112 h 159"/>
                <a:gd name="T20" fmla="*/ 194 w 259"/>
                <a:gd name="T21" fmla="*/ 121 h 159"/>
                <a:gd name="T22" fmla="*/ 205 w 259"/>
                <a:gd name="T23" fmla="*/ 128 h 159"/>
                <a:gd name="T24" fmla="*/ 227 w 259"/>
                <a:gd name="T25" fmla="*/ 137 h 159"/>
                <a:gd name="T26" fmla="*/ 245 w 259"/>
                <a:gd name="T27" fmla="*/ 140 h 159"/>
                <a:gd name="T28" fmla="*/ 258 w 259"/>
                <a:gd name="T29" fmla="*/ 148 h 159"/>
                <a:gd name="T30" fmla="*/ 251 w 259"/>
                <a:gd name="T31" fmla="*/ 154 h 159"/>
                <a:gd name="T32" fmla="*/ 239 w 259"/>
                <a:gd name="T33" fmla="*/ 156 h 159"/>
                <a:gd name="T34" fmla="*/ 228 w 259"/>
                <a:gd name="T35" fmla="*/ 156 h 159"/>
                <a:gd name="T36" fmla="*/ 215 w 259"/>
                <a:gd name="T37" fmla="*/ 157 h 159"/>
                <a:gd name="T38" fmla="*/ 202 w 259"/>
                <a:gd name="T39" fmla="*/ 155 h 159"/>
                <a:gd name="T40" fmla="*/ 190 w 259"/>
                <a:gd name="T41" fmla="*/ 153 h 159"/>
                <a:gd name="T42" fmla="*/ 178 w 259"/>
                <a:gd name="T43" fmla="*/ 147 h 159"/>
                <a:gd name="T44" fmla="*/ 162 w 259"/>
                <a:gd name="T45" fmla="*/ 135 h 159"/>
                <a:gd name="T46" fmla="*/ 150 w 259"/>
                <a:gd name="T47" fmla="*/ 124 h 159"/>
                <a:gd name="T48" fmla="*/ 141 w 259"/>
                <a:gd name="T49" fmla="*/ 114 h 159"/>
                <a:gd name="T50" fmla="*/ 133 w 259"/>
                <a:gd name="T51" fmla="*/ 103 h 159"/>
                <a:gd name="T52" fmla="*/ 114 w 259"/>
                <a:gd name="T53" fmla="*/ 84 h 159"/>
                <a:gd name="T54" fmla="*/ 96 w 259"/>
                <a:gd name="T55" fmla="*/ 77 h 159"/>
                <a:gd name="T56" fmla="*/ 88 w 259"/>
                <a:gd name="T57" fmla="*/ 91 h 159"/>
                <a:gd name="T58" fmla="*/ 79 w 259"/>
                <a:gd name="T59" fmla="*/ 110 h 159"/>
                <a:gd name="T60" fmla="*/ 70 w 259"/>
                <a:gd name="T61" fmla="*/ 122 h 159"/>
                <a:gd name="T62" fmla="*/ 63 w 259"/>
                <a:gd name="T63" fmla="*/ 129 h 159"/>
                <a:gd name="T64" fmla="*/ 55 w 259"/>
                <a:gd name="T65" fmla="*/ 135 h 159"/>
                <a:gd name="T66" fmla="*/ 45 w 259"/>
                <a:gd name="T67" fmla="*/ 142 h 159"/>
                <a:gd name="T68" fmla="*/ 27 w 259"/>
                <a:gd name="T69" fmla="*/ 152 h 159"/>
                <a:gd name="T70" fmla="*/ 7 w 259"/>
                <a:gd name="T71" fmla="*/ 158 h 159"/>
                <a:gd name="T72" fmla="*/ 10 w 259"/>
                <a:gd name="T73" fmla="*/ 155 h 159"/>
                <a:gd name="T74" fmla="*/ 3 w 259"/>
                <a:gd name="T75" fmla="*/ 152 h 159"/>
                <a:gd name="T76" fmla="*/ 8 w 259"/>
                <a:gd name="T77" fmla="*/ 147 h 159"/>
                <a:gd name="T78" fmla="*/ 13 w 259"/>
                <a:gd name="T79" fmla="*/ 145 h 159"/>
                <a:gd name="T80" fmla="*/ 17 w 259"/>
                <a:gd name="T81" fmla="*/ 142 h 159"/>
                <a:gd name="T82" fmla="*/ 28 w 259"/>
                <a:gd name="T83" fmla="*/ 137 h 159"/>
                <a:gd name="T84" fmla="*/ 33 w 259"/>
                <a:gd name="T85" fmla="*/ 133 h 159"/>
                <a:gd name="T86" fmla="*/ 48 w 259"/>
                <a:gd name="T87" fmla="*/ 122 h 159"/>
                <a:gd name="T88" fmla="*/ 56 w 259"/>
                <a:gd name="T89" fmla="*/ 114 h 159"/>
                <a:gd name="T90" fmla="*/ 60 w 259"/>
                <a:gd name="T91" fmla="*/ 110 h 159"/>
                <a:gd name="T92" fmla="*/ 71 w 259"/>
                <a:gd name="T93" fmla="*/ 94 h 159"/>
                <a:gd name="T94" fmla="*/ 75 w 259"/>
                <a:gd name="T95" fmla="*/ 85 h 159"/>
                <a:gd name="T96" fmla="*/ 81 w 259"/>
                <a:gd name="T97" fmla="*/ 70 h 159"/>
                <a:gd name="T98" fmla="*/ 70 w 259"/>
                <a:gd name="T99" fmla="*/ 71 h 159"/>
                <a:gd name="T100" fmla="*/ 52 w 259"/>
                <a:gd name="T101" fmla="*/ 71 h 159"/>
                <a:gd name="T102" fmla="*/ 37 w 259"/>
                <a:gd name="T103" fmla="*/ 61 h 159"/>
                <a:gd name="T104" fmla="*/ 46 w 259"/>
                <a:gd name="T105" fmla="*/ 54 h 159"/>
                <a:gd name="T106" fmla="*/ 67 w 259"/>
                <a:gd name="T107" fmla="*/ 48 h 159"/>
                <a:gd name="T108" fmla="*/ 78 w 259"/>
                <a:gd name="T109" fmla="*/ 46 h 159"/>
                <a:gd name="T110" fmla="*/ 86 w 259"/>
                <a:gd name="T111" fmla="*/ 41 h 159"/>
                <a:gd name="T112" fmla="*/ 95 w 259"/>
                <a:gd name="T113" fmla="*/ 36 h 159"/>
                <a:gd name="T114" fmla="*/ 104 w 259"/>
                <a:gd name="T115" fmla="*/ 24 h 159"/>
                <a:gd name="T116" fmla="*/ 113 w 259"/>
                <a:gd name="T117" fmla="*/ 9 h 159"/>
                <a:gd name="T118" fmla="*/ 131 w 259"/>
                <a:gd name="T119" fmla="*/ 3 h 159"/>
                <a:gd name="T120" fmla="*/ 143 w 259"/>
                <a:gd name="T121" fmla="*/ 10 h 159"/>
                <a:gd name="T122" fmla="*/ 157 w 259"/>
                <a:gd name="T123" fmla="*/ 1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59" h="159">
                  <a:moveTo>
                    <a:pt x="159" y="12"/>
                  </a:moveTo>
                  <a:cubicBezTo>
                    <a:pt x="159" y="12"/>
                    <a:pt x="159" y="12"/>
                    <a:pt x="159" y="12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60" y="13"/>
                    <a:pt x="160" y="13"/>
                    <a:pt x="160" y="13"/>
                  </a:cubicBezTo>
                  <a:cubicBezTo>
                    <a:pt x="160" y="14"/>
                    <a:pt x="160" y="14"/>
                    <a:pt x="160" y="14"/>
                  </a:cubicBezTo>
                  <a:cubicBezTo>
                    <a:pt x="162" y="16"/>
                    <a:pt x="162" y="16"/>
                    <a:pt x="162" y="16"/>
                  </a:cubicBezTo>
                  <a:cubicBezTo>
                    <a:pt x="163" y="17"/>
                    <a:pt x="163" y="17"/>
                    <a:pt x="163" y="17"/>
                  </a:cubicBezTo>
                  <a:cubicBezTo>
                    <a:pt x="163" y="17"/>
                    <a:pt x="163" y="17"/>
                    <a:pt x="163" y="17"/>
                  </a:cubicBezTo>
                  <a:cubicBezTo>
                    <a:pt x="163" y="18"/>
                    <a:pt x="163" y="18"/>
                    <a:pt x="163" y="18"/>
                  </a:cubicBezTo>
                  <a:cubicBezTo>
                    <a:pt x="163" y="19"/>
                    <a:pt x="163" y="19"/>
                    <a:pt x="163" y="19"/>
                  </a:cubicBezTo>
                  <a:cubicBezTo>
                    <a:pt x="163" y="19"/>
                    <a:pt x="163" y="19"/>
                    <a:pt x="163" y="19"/>
                  </a:cubicBezTo>
                  <a:cubicBezTo>
                    <a:pt x="163" y="20"/>
                    <a:pt x="163" y="20"/>
                    <a:pt x="163" y="20"/>
                  </a:cubicBezTo>
                  <a:cubicBezTo>
                    <a:pt x="162" y="20"/>
                    <a:pt x="162" y="20"/>
                    <a:pt x="162" y="20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0" y="22"/>
                    <a:pt x="160" y="22"/>
                    <a:pt x="160" y="22"/>
                  </a:cubicBezTo>
                  <a:cubicBezTo>
                    <a:pt x="158" y="22"/>
                    <a:pt x="158" y="22"/>
                    <a:pt x="158" y="22"/>
                  </a:cubicBezTo>
                  <a:cubicBezTo>
                    <a:pt x="158" y="22"/>
                    <a:pt x="158" y="22"/>
                    <a:pt x="158" y="22"/>
                  </a:cubicBezTo>
                  <a:cubicBezTo>
                    <a:pt x="159" y="23"/>
                    <a:pt x="159" y="23"/>
                    <a:pt x="159" y="23"/>
                  </a:cubicBezTo>
                  <a:cubicBezTo>
                    <a:pt x="160" y="24"/>
                    <a:pt x="160" y="24"/>
                    <a:pt x="160" y="24"/>
                  </a:cubicBezTo>
                  <a:cubicBezTo>
                    <a:pt x="159" y="25"/>
                    <a:pt x="159" y="25"/>
                    <a:pt x="159" y="25"/>
                  </a:cubicBezTo>
                  <a:cubicBezTo>
                    <a:pt x="159" y="25"/>
                    <a:pt x="159" y="25"/>
                    <a:pt x="159" y="25"/>
                  </a:cubicBezTo>
                  <a:cubicBezTo>
                    <a:pt x="159" y="26"/>
                    <a:pt x="159" y="26"/>
                    <a:pt x="159" y="26"/>
                  </a:cubicBezTo>
                  <a:cubicBezTo>
                    <a:pt x="159" y="27"/>
                    <a:pt x="159" y="27"/>
                    <a:pt x="159" y="27"/>
                  </a:cubicBezTo>
                  <a:cubicBezTo>
                    <a:pt x="159" y="28"/>
                    <a:pt x="159" y="28"/>
                    <a:pt x="159" y="28"/>
                  </a:cubicBezTo>
                  <a:cubicBezTo>
                    <a:pt x="159" y="28"/>
                    <a:pt x="159" y="28"/>
                    <a:pt x="159" y="28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7" y="30"/>
                    <a:pt x="157" y="30"/>
                    <a:pt x="157" y="30"/>
                  </a:cubicBezTo>
                  <a:cubicBezTo>
                    <a:pt x="156" y="31"/>
                    <a:pt x="156" y="31"/>
                    <a:pt x="156" y="31"/>
                  </a:cubicBezTo>
                  <a:cubicBezTo>
                    <a:pt x="155" y="31"/>
                    <a:pt x="155" y="31"/>
                    <a:pt x="155" y="31"/>
                  </a:cubicBezTo>
                  <a:cubicBezTo>
                    <a:pt x="154" y="31"/>
                    <a:pt x="154" y="31"/>
                    <a:pt x="154" y="31"/>
                  </a:cubicBezTo>
                  <a:cubicBezTo>
                    <a:pt x="153" y="31"/>
                    <a:pt x="153" y="31"/>
                    <a:pt x="153" y="31"/>
                  </a:cubicBezTo>
                  <a:cubicBezTo>
                    <a:pt x="152" y="32"/>
                    <a:pt x="152" y="32"/>
                    <a:pt x="152" y="32"/>
                  </a:cubicBezTo>
                  <a:cubicBezTo>
                    <a:pt x="151" y="33"/>
                    <a:pt x="151" y="33"/>
                    <a:pt x="151" y="33"/>
                  </a:cubicBezTo>
                  <a:cubicBezTo>
                    <a:pt x="150" y="32"/>
                    <a:pt x="150" y="32"/>
                    <a:pt x="150" y="32"/>
                  </a:cubicBezTo>
                  <a:cubicBezTo>
                    <a:pt x="150" y="32"/>
                    <a:pt x="150" y="32"/>
                    <a:pt x="150" y="32"/>
                  </a:cubicBezTo>
                  <a:cubicBezTo>
                    <a:pt x="149" y="33"/>
                    <a:pt x="149" y="33"/>
                    <a:pt x="149" y="33"/>
                  </a:cubicBezTo>
                  <a:cubicBezTo>
                    <a:pt x="149" y="33"/>
                    <a:pt x="149" y="33"/>
                    <a:pt x="149" y="33"/>
                  </a:cubicBezTo>
                  <a:cubicBezTo>
                    <a:pt x="149" y="33"/>
                    <a:pt x="149" y="33"/>
                    <a:pt x="149" y="33"/>
                  </a:cubicBezTo>
                  <a:cubicBezTo>
                    <a:pt x="149" y="34"/>
                    <a:pt x="149" y="34"/>
                    <a:pt x="149" y="34"/>
                  </a:cubicBezTo>
                  <a:cubicBezTo>
                    <a:pt x="148" y="34"/>
                    <a:pt x="148" y="34"/>
                    <a:pt x="148" y="34"/>
                  </a:cubicBezTo>
                  <a:cubicBezTo>
                    <a:pt x="148" y="33"/>
                    <a:pt x="148" y="33"/>
                    <a:pt x="148" y="33"/>
                  </a:cubicBezTo>
                  <a:cubicBezTo>
                    <a:pt x="148" y="33"/>
                    <a:pt x="148" y="33"/>
                    <a:pt x="148" y="33"/>
                  </a:cubicBezTo>
                  <a:cubicBezTo>
                    <a:pt x="148" y="34"/>
                    <a:pt x="148" y="34"/>
                    <a:pt x="148" y="34"/>
                  </a:cubicBezTo>
                  <a:cubicBezTo>
                    <a:pt x="147" y="34"/>
                    <a:pt x="147" y="34"/>
                    <a:pt x="147" y="34"/>
                  </a:cubicBezTo>
                  <a:cubicBezTo>
                    <a:pt x="147" y="34"/>
                    <a:pt x="147" y="34"/>
                    <a:pt x="147" y="34"/>
                  </a:cubicBezTo>
                  <a:cubicBezTo>
                    <a:pt x="147" y="34"/>
                    <a:pt x="147" y="34"/>
                    <a:pt x="147" y="34"/>
                  </a:cubicBezTo>
                  <a:cubicBezTo>
                    <a:pt x="146" y="34"/>
                    <a:pt x="146" y="34"/>
                    <a:pt x="146" y="34"/>
                  </a:cubicBezTo>
                  <a:cubicBezTo>
                    <a:pt x="146" y="34"/>
                    <a:pt x="146" y="34"/>
                    <a:pt x="146" y="34"/>
                  </a:cubicBezTo>
                  <a:cubicBezTo>
                    <a:pt x="145" y="35"/>
                    <a:pt x="145" y="35"/>
                    <a:pt x="145" y="35"/>
                  </a:cubicBezTo>
                  <a:cubicBezTo>
                    <a:pt x="144" y="36"/>
                    <a:pt x="144" y="36"/>
                    <a:pt x="144" y="36"/>
                  </a:cubicBezTo>
                  <a:cubicBezTo>
                    <a:pt x="142" y="36"/>
                    <a:pt x="142" y="36"/>
                    <a:pt x="142" y="36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39" y="38"/>
                    <a:pt x="139" y="38"/>
                    <a:pt x="139" y="38"/>
                  </a:cubicBezTo>
                  <a:cubicBezTo>
                    <a:pt x="138" y="38"/>
                    <a:pt x="138" y="38"/>
                    <a:pt x="138" y="38"/>
                  </a:cubicBezTo>
                  <a:cubicBezTo>
                    <a:pt x="138" y="38"/>
                    <a:pt x="138" y="38"/>
                    <a:pt x="138" y="38"/>
                  </a:cubicBezTo>
                  <a:cubicBezTo>
                    <a:pt x="138" y="38"/>
                    <a:pt x="138" y="38"/>
                    <a:pt x="138" y="38"/>
                  </a:cubicBezTo>
                  <a:cubicBezTo>
                    <a:pt x="137" y="38"/>
                    <a:pt x="137" y="38"/>
                    <a:pt x="137" y="38"/>
                  </a:cubicBezTo>
                  <a:cubicBezTo>
                    <a:pt x="138" y="37"/>
                    <a:pt x="138" y="37"/>
                    <a:pt x="138" y="37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36" y="37"/>
                    <a:pt x="136" y="37"/>
                    <a:pt x="136" y="37"/>
                  </a:cubicBezTo>
                  <a:cubicBezTo>
                    <a:pt x="136" y="37"/>
                    <a:pt x="136" y="37"/>
                    <a:pt x="136" y="37"/>
                  </a:cubicBezTo>
                  <a:cubicBezTo>
                    <a:pt x="137" y="36"/>
                    <a:pt x="137" y="36"/>
                    <a:pt x="137" y="36"/>
                  </a:cubicBezTo>
                  <a:cubicBezTo>
                    <a:pt x="136" y="36"/>
                    <a:pt x="136" y="36"/>
                    <a:pt x="136" y="36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2" y="42"/>
                    <a:pt x="132" y="42"/>
                    <a:pt x="132" y="42"/>
                  </a:cubicBezTo>
                  <a:cubicBezTo>
                    <a:pt x="131" y="42"/>
                    <a:pt x="131" y="42"/>
                    <a:pt x="131" y="42"/>
                  </a:cubicBezTo>
                  <a:cubicBezTo>
                    <a:pt x="131" y="43"/>
                    <a:pt x="131" y="43"/>
                    <a:pt x="131" y="43"/>
                  </a:cubicBezTo>
                  <a:cubicBezTo>
                    <a:pt x="130" y="43"/>
                    <a:pt x="130" y="43"/>
                    <a:pt x="130" y="43"/>
                  </a:cubicBezTo>
                  <a:cubicBezTo>
                    <a:pt x="129" y="43"/>
                    <a:pt x="129" y="43"/>
                    <a:pt x="129" y="43"/>
                  </a:cubicBezTo>
                  <a:cubicBezTo>
                    <a:pt x="128" y="44"/>
                    <a:pt x="128" y="44"/>
                    <a:pt x="128" y="44"/>
                  </a:cubicBezTo>
                  <a:cubicBezTo>
                    <a:pt x="128" y="44"/>
                    <a:pt x="128" y="44"/>
                    <a:pt x="128" y="44"/>
                  </a:cubicBezTo>
                  <a:cubicBezTo>
                    <a:pt x="124" y="46"/>
                    <a:pt x="124" y="46"/>
                    <a:pt x="124" y="46"/>
                  </a:cubicBezTo>
                  <a:cubicBezTo>
                    <a:pt x="122" y="47"/>
                    <a:pt x="122" y="47"/>
                    <a:pt x="122" y="47"/>
                  </a:cubicBezTo>
                  <a:cubicBezTo>
                    <a:pt x="121" y="48"/>
                    <a:pt x="121" y="48"/>
                    <a:pt x="121" y="48"/>
                  </a:cubicBezTo>
                  <a:cubicBezTo>
                    <a:pt x="120" y="49"/>
                    <a:pt x="120" y="49"/>
                    <a:pt x="120" y="49"/>
                  </a:cubicBezTo>
                  <a:cubicBezTo>
                    <a:pt x="120" y="49"/>
                    <a:pt x="120" y="49"/>
                    <a:pt x="120" y="49"/>
                  </a:cubicBezTo>
                  <a:cubicBezTo>
                    <a:pt x="120" y="49"/>
                    <a:pt x="120" y="49"/>
                    <a:pt x="120" y="49"/>
                  </a:cubicBezTo>
                  <a:cubicBezTo>
                    <a:pt x="120" y="50"/>
                    <a:pt x="120" y="50"/>
                    <a:pt x="120" y="50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19" y="51"/>
                    <a:pt x="119" y="51"/>
                    <a:pt x="119" y="51"/>
                  </a:cubicBezTo>
                  <a:cubicBezTo>
                    <a:pt x="119" y="53"/>
                    <a:pt x="119" y="53"/>
                    <a:pt x="119" y="53"/>
                  </a:cubicBezTo>
                  <a:cubicBezTo>
                    <a:pt x="118" y="53"/>
                    <a:pt x="118" y="53"/>
                    <a:pt x="118" y="53"/>
                  </a:cubicBezTo>
                  <a:cubicBezTo>
                    <a:pt x="118" y="54"/>
                    <a:pt x="118" y="54"/>
                    <a:pt x="118" y="54"/>
                  </a:cubicBezTo>
                  <a:cubicBezTo>
                    <a:pt x="118" y="55"/>
                    <a:pt x="118" y="55"/>
                    <a:pt x="118" y="55"/>
                  </a:cubicBezTo>
                  <a:cubicBezTo>
                    <a:pt x="117" y="55"/>
                    <a:pt x="117" y="55"/>
                    <a:pt x="117" y="55"/>
                  </a:cubicBezTo>
                  <a:cubicBezTo>
                    <a:pt x="117" y="56"/>
                    <a:pt x="117" y="56"/>
                    <a:pt x="117" y="56"/>
                  </a:cubicBezTo>
                  <a:cubicBezTo>
                    <a:pt x="117" y="57"/>
                    <a:pt x="117" y="57"/>
                    <a:pt x="117" y="57"/>
                  </a:cubicBezTo>
                  <a:cubicBezTo>
                    <a:pt x="118" y="58"/>
                    <a:pt x="118" y="58"/>
                    <a:pt x="118" y="58"/>
                  </a:cubicBezTo>
                  <a:cubicBezTo>
                    <a:pt x="119" y="58"/>
                    <a:pt x="119" y="58"/>
                    <a:pt x="119" y="58"/>
                  </a:cubicBezTo>
                  <a:cubicBezTo>
                    <a:pt x="119" y="59"/>
                    <a:pt x="119" y="59"/>
                    <a:pt x="119" y="59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2" y="60"/>
                    <a:pt x="122" y="60"/>
                    <a:pt x="122" y="60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4" y="61"/>
                    <a:pt x="124" y="61"/>
                    <a:pt x="124" y="61"/>
                  </a:cubicBezTo>
                  <a:cubicBezTo>
                    <a:pt x="129" y="64"/>
                    <a:pt x="129" y="64"/>
                    <a:pt x="129" y="64"/>
                  </a:cubicBezTo>
                  <a:cubicBezTo>
                    <a:pt x="130" y="64"/>
                    <a:pt x="130" y="64"/>
                    <a:pt x="130" y="64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1" y="65"/>
                    <a:pt x="131" y="65"/>
                    <a:pt x="131" y="65"/>
                  </a:cubicBezTo>
                  <a:cubicBezTo>
                    <a:pt x="131" y="65"/>
                    <a:pt x="131" y="65"/>
                    <a:pt x="131" y="65"/>
                  </a:cubicBezTo>
                  <a:cubicBezTo>
                    <a:pt x="131" y="65"/>
                    <a:pt x="131" y="65"/>
                    <a:pt x="131" y="65"/>
                  </a:cubicBezTo>
                  <a:cubicBezTo>
                    <a:pt x="131" y="66"/>
                    <a:pt x="131" y="66"/>
                    <a:pt x="131" y="66"/>
                  </a:cubicBezTo>
                  <a:cubicBezTo>
                    <a:pt x="132" y="66"/>
                    <a:pt x="132" y="66"/>
                    <a:pt x="132" y="66"/>
                  </a:cubicBezTo>
                  <a:cubicBezTo>
                    <a:pt x="132" y="67"/>
                    <a:pt x="132" y="67"/>
                    <a:pt x="132" y="67"/>
                  </a:cubicBezTo>
                  <a:cubicBezTo>
                    <a:pt x="133" y="67"/>
                    <a:pt x="133" y="67"/>
                    <a:pt x="133" y="67"/>
                  </a:cubicBezTo>
                  <a:cubicBezTo>
                    <a:pt x="134" y="68"/>
                    <a:pt x="134" y="68"/>
                    <a:pt x="134" y="68"/>
                  </a:cubicBezTo>
                  <a:cubicBezTo>
                    <a:pt x="135" y="68"/>
                    <a:pt x="135" y="68"/>
                    <a:pt x="135" y="68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37" y="70"/>
                    <a:pt x="137" y="70"/>
                    <a:pt x="137" y="70"/>
                  </a:cubicBezTo>
                  <a:cubicBezTo>
                    <a:pt x="137" y="71"/>
                    <a:pt x="137" y="71"/>
                    <a:pt x="137" y="71"/>
                  </a:cubicBezTo>
                  <a:cubicBezTo>
                    <a:pt x="138" y="72"/>
                    <a:pt x="138" y="72"/>
                    <a:pt x="138" y="72"/>
                  </a:cubicBezTo>
                  <a:cubicBezTo>
                    <a:pt x="140" y="73"/>
                    <a:pt x="140" y="73"/>
                    <a:pt x="140" y="73"/>
                  </a:cubicBezTo>
                  <a:cubicBezTo>
                    <a:pt x="142" y="75"/>
                    <a:pt x="142" y="75"/>
                    <a:pt x="142" y="75"/>
                  </a:cubicBezTo>
                  <a:cubicBezTo>
                    <a:pt x="142" y="76"/>
                    <a:pt x="142" y="76"/>
                    <a:pt x="142" y="76"/>
                  </a:cubicBezTo>
                  <a:cubicBezTo>
                    <a:pt x="142" y="76"/>
                    <a:pt x="142" y="76"/>
                    <a:pt x="142" y="76"/>
                  </a:cubicBezTo>
                  <a:cubicBezTo>
                    <a:pt x="143" y="77"/>
                    <a:pt x="143" y="77"/>
                    <a:pt x="143" y="77"/>
                  </a:cubicBezTo>
                  <a:cubicBezTo>
                    <a:pt x="144" y="77"/>
                    <a:pt x="144" y="77"/>
                    <a:pt x="144" y="77"/>
                  </a:cubicBezTo>
                  <a:cubicBezTo>
                    <a:pt x="144" y="77"/>
                    <a:pt x="144" y="77"/>
                    <a:pt x="144" y="77"/>
                  </a:cubicBezTo>
                  <a:cubicBezTo>
                    <a:pt x="144" y="78"/>
                    <a:pt x="144" y="78"/>
                    <a:pt x="144" y="78"/>
                  </a:cubicBezTo>
                  <a:cubicBezTo>
                    <a:pt x="148" y="82"/>
                    <a:pt x="148" y="82"/>
                    <a:pt x="148" y="82"/>
                  </a:cubicBezTo>
                  <a:cubicBezTo>
                    <a:pt x="149" y="83"/>
                    <a:pt x="149" y="83"/>
                    <a:pt x="149" y="83"/>
                  </a:cubicBezTo>
                  <a:cubicBezTo>
                    <a:pt x="151" y="86"/>
                    <a:pt x="151" y="86"/>
                    <a:pt x="151" y="86"/>
                  </a:cubicBezTo>
                  <a:cubicBezTo>
                    <a:pt x="152" y="86"/>
                    <a:pt x="152" y="86"/>
                    <a:pt x="152" y="86"/>
                  </a:cubicBezTo>
                  <a:cubicBezTo>
                    <a:pt x="153" y="87"/>
                    <a:pt x="153" y="87"/>
                    <a:pt x="153" y="87"/>
                  </a:cubicBezTo>
                  <a:cubicBezTo>
                    <a:pt x="153" y="88"/>
                    <a:pt x="153" y="88"/>
                    <a:pt x="153" y="88"/>
                  </a:cubicBezTo>
                  <a:cubicBezTo>
                    <a:pt x="154" y="88"/>
                    <a:pt x="154" y="88"/>
                    <a:pt x="154" y="88"/>
                  </a:cubicBezTo>
                  <a:cubicBezTo>
                    <a:pt x="154" y="88"/>
                    <a:pt x="154" y="88"/>
                    <a:pt x="154" y="88"/>
                  </a:cubicBezTo>
                  <a:cubicBezTo>
                    <a:pt x="154" y="89"/>
                    <a:pt x="154" y="89"/>
                    <a:pt x="154" y="89"/>
                  </a:cubicBezTo>
                  <a:cubicBezTo>
                    <a:pt x="157" y="92"/>
                    <a:pt x="157" y="92"/>
                    <a:pt x="157" y="92"/>
                  </a:cubicBezTo>
                  <a:cubicBezTo>
                    <a:pt x="157" y="93"/>
                    <a:pt x="157" y="93"/>
                    <a:pt x="157" y="93"/>
                  </a:cubicBezTo>
                  <a:cubicBezTo>
                    <a:pt x="158" y="93"/>
                    <a:pt x="158" y="93"/>
                    <a:pt x="158" y="93"/>
                  </a:cubicBezTo>
                  <a:cubicBezTo>
                    <a:pt x="158" y="94"/>
                    <a:pt x="158" y="94"/>
                    <a:pt x="158" y="94"/>
                  </a:cubicBezTo>
                  <a:cubicBezTo>
                    <a:pt x="159" y="94"/>
                    <a:pt x="159" y="94"/>
                    <a:pt x="159" y="94"/>
                  </a:cubicBezTo>
                  <a:cubicBezTo>
                    <a:pt x="159" y="94"/>
                    <a:pt x="159" y="94"/>
                    <a:pt x="159" y="94"/>
                  </a:cubicBezTo>
                  <a:cubicBezTo>
                    <a:pt x="159" y="94"/>
                    <a:pt x="159" y="94"/>
                    <a:pt x="159" y="94"/>
                  </a:cubicBezTo>
                  <a:cubicBezTo>
                    <a:pt x="160" y="95"/>
                    <a:pt x="160" y="95"/>
                    <a:pt x="160" y="95"/>
                  </a:cubicBezTo>
                  <a:cubicBezTo>
                    <a:pt x="160" y="96"/>
                    <a:pt x="160" y="96"/>
                    <a:pt x="160" y="96"/>
                  </a:cubicBezTo>
                  <a:cubicBezTo>
                    <a:pt x="161" y="97"/>
                    <a:pt x="161" y="97"/>
                    <a:pt x="161" y="97"/>
                  </a:cubicBezTo>
                  <a:cubicBezTo>
                    <a:pt x="161" y="97"/>
                    <a:pt x="161" y="97"/>
                    <a:pt x="161" y="97"/>
                  </a:cubicBezTo>
                  <a:cubicBezTo>
                    <a:pt x="161" y="97"/>
                    <a:pt x="161" y="97"/>
                    <a:pt x="161" y="97"/>
                  </a:cubicBezTo>
                  <a:cubicBezTo>
                    <a:pt x="162" y="98"/>
                    <a:pt x="162" y="98"/>
                    <a:pt x="162" y="98"/>
                  </a:cubicBezTo>
                  <a:cubicBezTo>
                    <a:pt x="163" y="99"/>
                    <a:pt x="163" y="99"/>
                    <a:pt x="163" y="99"/>
                  </a:cubicBezTo>
                  <a:cubicBezTo>
                    <a:pt x="164" y="100"/>
                    <a:pt x="164" y="100"/>
                    <a:pt x="164" y="100"/>
                  </a:cubicBezTo>
                  <a:cubicBezTo>
                    <a:pt x="164" y="100"/>
                    <a:pt x="164" y="100"/>
                    <a:pt x="164" y="100"/>
                  </a:cubicBezTo>
                  <a:cubicBezTo>
                    <a:pt x="165" y="101"/>
                    <a:pt x="165" y="101"/>
                    <a:pt x="165" y="101"/>
                  </a:cubicBezTo>
                  <a:cubicBezTo>
                    <a:pt x="165" y="101"/>
                    <a:pt x="165" y="101"/>
                    <a:pt x="165" y="101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6" y="103"/>
                    <a:pt x="166" y="103"/>
                    <a:pt x="166" y="103"/>
                  </a:cubicBezTo>
                  <a:cubicBezTo>
                    <a:pt x="167" y="103"/>
                    <a:pt x="167" y="103"/>
                    <a:pt x="167" y="103"/>
                  </a:cubicBezTo>
                  <a:cubicBezTo>
                    <a:pt x="168" y="104"/>
                    <a:pt x="168" y="104"/>
                    <a:pt x="168" y="104"/>
                  </a:cubicBezTo>
                  <a:cubicBezTo>
                    <a:pt x="168" y="104"/>
                    <a:pt x="168" y="104"/>
                    <a:pt x="168" y="104"/>
                  </a:cubicBezTo>
                  <a:cubicBezTo>
                    <a:pt x="169" y="105"/>
                    <a:pt x="169" y="105"/>
                    <a:pt x="169" y="105"/>
                  </a:cubicBezTo>
                  <a:cubicBezTo>
                    <a:pt x="169" y="105"/>
                    <a:pt x="169" y="105"/>
                    <a:pt x="169" y="105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69" y="105"/>
                    <a:pt x="169" y="105"/>
                    <a:pt x="169" y="105"/>
                  </a:cubicBezTo>
                  <a:cubicBezTo>
                    <a:pt x="170" y="106"/>
                    <a:pt x="170" y="106"/>
                    <a:pt x="170" y="106"/>
                  </a:cubicBezTo>
                  <a:cubicBezTo>
                    <a:pt x="170" y="106"/>
                    <a:pt x="170" y="106"/>
                    <a:pt x="170" y="106"/>
                  </a:cubicBezTo>
                  <a:cubicBezTo>
                    <a:pt x="170" y="107"/>
                    <a:pt x="170" y="107"/>
                    <a:pt x="170" y="107"/>
                  </a:cubicBezTo>
                  <a:cubicBezTo>
                    <a:pt x="170" y="107"/>
                    <a:pt x="170" y="107"/>
                    <a:pt x="170" y="107"/>
                  </a:cubicBezTo>
                  <a:cubicBezTo>
                    <a:pt x="172" y="109"/>
                    <a:pt x="172" y="109"/>
                    <a:pt x="172" y="109"/>
                  </a:cubicBezTo>
                  <a:cubicBezTo>
                    <a:pt x="173" y="109"/>
                    <a:pt x="173" y="109"/>
                    <a:pt x="173" y="109"/>
                  </a:cubicBezTo>
                  <a:cubicBezTo>
                    <a:pt x="173" y="109"/>
                    <a:pt x="173" y="109"/>
                    <a:pt x="173" y="109"/>
                  </a:cubicBezTo>
                  <a:cubicBezTo>
                    <a:pt x="174" y="109"/>
                    <a:pt x="174" y="109"/>
                    <a:pt x="174" y="109"/>
                  </a:cubicBezTo>
                  <a:cubicBezTo>
                    <a:pt x="174" y="110"/>
                    <a:pt x="174" y="110"/>
                    <a:pt x="174" y="110"/>
                  </a:cubicBezTo>
                  <a:cubicBezTo>
                    <a:pt x="174" y="110"/>
                    <a:pt x="174" y="110"/>
                    <a:pt x="174" y="110"/>
                  </a:cubicBezTo>
                  <a:cubicBezTo>
                    <a:pt x="174" y="110"/>
                    <a:pt x="174" y="110"/>
                    <a:pt x="174" y="110"/>
                  </a:cubicBezTo>
                  <a:cubicBezTo>
                    <a:pt x="175" y="110"/>
                    <a:pt x="175" y="110"/>
                    <a:pt x="175" y="110"/>
                  </a:cubicBezTo>
                  <a:cubicBezTo>
                    <a:pt x="175" y="111"/>
                    <a:pt x="175" y="111"/>
                    <a:pt x="175" y="111"/>
                  </a:cubicBezTo>
                  <a:cubicBezTo>
                    <a:pt x="175" y="111"/>
                    <a:pt x="175" y="111"/>
                    <a:pt x="175" y="111"/>
                  </a:cubicBezTo>
                  <a:cubicBezTo>
                    <a:pt x="176" y="112"/>
                    <a:pt x="176" y="112"/>
                    <a:pt x="176" y="112"/>
                  </a:cubicBezTo>
                  <a:cubicBezTo>
                    <a:pt x="177" y="112"/>
                    <a:pt x="177" y="112"/>
                    <a:pt x="177" y="112"/>
                  </a:cubicBezTo>
                  <a:cubicBezTo>
                    <a:pt x="178" y="112"/>
                    <a:pt x="178" y="112"/>
                    <a:pt x="178" y="112"/>
                  </a:cubicBezTo>
                  <a:cubicBezTo>
                    <a:pt x="178" y="112"/>
                    <a:pt x="178" y="112"/>
                    <a:pt x="178" y="112"/>
                  </a:cubicBezTo>
                  <a:cubicBezTo>
                    <a:pt x="180" y="114"/>
                    <a:pt x="180" y="114"/>
                    <a:pt x="180" y="114"/>
                  </a:cubicBezTo>
                  <a:cubicBezTo>
                    <a:pt x="181" y="115"/>
                    <a:pt x="181" y="115"/>
                    <a:pt x="181" y="115"/>
                  </a:cubicBezTo>
                  <a:cubicBezTo>
                    <a:pt x="181" y="115"/>
                    <a:pt x="181" y="115"/>
                    <a:pt x="181" y="115"/>
                  </a:cubicBezTo>
                  <a:cubicBezTo>
                    <a:pt x="182" y="115"/>
                    <a:pt x="182" y="115"/>
                    <a:pt x="182" y="115"/>
                  </a:cubicBezTo>
                  <a:cubicBezTo>
                    <a:pt x="182" y="116"/>
                    <a:pt x="182" y="116"/>
                    <a:pt x="182" y="116"/>
                  </a:cubicBezTo>
                  <a:cubicBezTo>
                    <a:pt x="182" y="116"/>
                    <a:pt x="182" y="116"/>
                    <a:pt x="182" y="116"/>
                  </a:cubicBezTo>
                  <a:cubicBezTo>
                    <a:pt x="183" y="116"/>
                    <a:pt x="183" y="116"/>
                    <a:pt x="183" y="116"/>
                  </a:cubicBezTo>
                  <a:cubicBezTo>
                    <a:pt x="183" y="116"/>
                    <a:pt x="183" y="116"/>
                    <a:pt x="183" y="116"/>
                  </a:cubicBezTo>
                  <a:cubicBezTo>
                    <a:pt x="186" y="117"/>
                    <a:pt x="186" y="117"/>
                    <a:pt x="186" y="117"/>
                  </a:cubicBezTo>
                  <a:cubicBezTo>
                    <a:pt x="186" y="117"/>
                    <a:pt x="186" y="117"/>
                    <a:pt x="186" y="117"/>
                  </a:cubicBezTo>
                  <a:cubicBezTo>
                    <a:pt x="186" y="118"/>
                    <a:pt x="186" y="118"/>
                    <a:pt x="186" y="118"/>
                  </a:cubicBezTo>
                  <a:cubicBezTo>
                    <a:pt x="188" y="118"/>
                    <a:pt x="188" y="118"/>
                    <a:pt x="188" y="118"/>
                  </a:cubicBezTo>
                  <a:cubicBezTo>
                    <a:pt x="189" y="119"/>
                    <a:pt x="189" y="119"/>
                    <a:pt x="189" y="119"/>
                  </a:cubicBezTo>
                  <a:cubicBezTo>
                    <a:pt x="193" y="120"/>
                    <a:pt x="193" y="120"/>
                    <a:pt x="193" y="120"/>
                  </a:cubicBezTo>
                  <a:cubicBezTo>
                    <a:pt x="193" y="121"/>
                    <a:pt x="193" y="121"/>
                    <a:pt x="193" y="121"/>
                  </a:cubicBezTo>
                  <a:cubicBezTo>
                    <a:pt x="194" y="121"/>
                    <a:pt x="194" y="121"/>
                    <a:pt x="194" y="121"/>
                  </a:cubicBezTo>
                  <a:cubicBezTo>
                    <a:pt x="196" y="122"/>
                    <a:pt x="196" y="122"/>
                    <a:pt x="196" y="122"/>
                  </a:cubicBezTo>
                  <a:cubicBezTo>
                    <a:pt x="197" y="123"/>
                    <a:pt x="197" y="123"/>
                    <a:pt x="197" y="123"/>
                  </a:cubicBezTo>
                  <a:cubicBezTo>
                    <a:pt x="197" y="123"/>
                    <a:pt x="197" y="123"/>
                    <a:pt x="197" y="123"/>
                  </a:cubicBezTo>
                  <a:cubicBezTo>
                    <a:pt x="198" y="123"/>
                    <a:pt x="198" y="123"/>
                    <a:pt x="198" y="123"/>
                  </a:cubicBezTo>
                  <a:cubicBezTo>
                    <a:pt x="200" y="124"/>
                    <a:pt x="200" y="124"/>
                    <a:pt x="200" y="124"/>
                  </a:cubicBezTo>
                  <a:cubicBezTo>
                    <a:pt x="201" y="124"/>
                    <a:pt x="201" y="124"/>
                    <a:pt x="201" y="124"/>
                  </a:cubicBezTo>
                  <a:cubicBezTo>
                    <a:pt x="201" y="124"/>
                    <a:pt x="201" y="124"/>
                    <a:pt x="201" y="124"/>
                  </a:cubicBezTo>
                  <a:cubicBezTo>
                    <a:pt x="201" y="125"/>
                    <a:pt x="201" y="125"/>
                    <a:pt x="201" y="125"/>
                  </a:cubicBezTo>
                  <a:cubicBezTo>
                    <a:pt x="201" y="125"/>
                    <a:pt x="201" y="125"/>
                    <a:pt x="201" y="125"/>
                  </a:cubicBezTo>
                  <a:cubicBezTo>
                    <a:pt x="202" y="125"/>
                    <a:pt x="202" y="125"/>
                    <a:pt x="202" y="125"/>
                  </a:cubicBezTo>
                  <a:cubicBezTo>
                    <a:pt x="202" y="125"/>
                    <a:pt x="202" y="125"/>
                    <a:pt x="202" y="125"/>
                  </a:cubicBezTo>
                  <a:cubicBezTo>
                    <a:pt x="202" y="126"/>
                    <a:pt x="202" y="126"/>
                    <a:pt x="202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03" y="125"/>
                    <a:pt x="203" y="125"/>
                    <a:pt x="203" y="125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05" y="127"/>
                    <a:pt x="205" y="127"/>
                    <a:pt x="205" y="127"/>
                  </a:cubicBezTo>
                  <a:cubicBezTo>
                    <a:pt x="205" y="127"/>
                    <a:pt x="205" y="127"/>
                    <a:pt x="205" y="127"/>
                  </a:cubicBezTo>
                  <a:cubicBezTo>
                    <a:pt x="205" y="128"/>
                    <a:pt x="205" y="128"/>
                    <a:pt x="205" y="128"/>
                  </a:cubicBezTo>
                  <a:cubicBezTo>
                    <a:pt x="206" y="128"/>
                    <a:pt x="206" y="128"/>
                    <a:pt x="206" y="128"/>
                  </a:cubicBezTo>
                  <a:cubicBezTo>
                    <a:pt x="207" y="128"/>
                    <a:pt x="207" y="128"/>
                    <a:pt x="207" y="128"/>
                  </a:cubicBezTo>
                  <a:cubicBezTo>
                    <a:pt x="207" y="128"/>
                    <a:pt x="207" y="128"/>
                    <a:pt x="207" y="128"/>
                  </a:cubicBezTo>
                  <a:cubicBezTo>
                    <a:pt x="208" y="129"/>
                    <a:pt x="208" y="129"/>
                    <a:pt x="208" y="129"/>
                  </a:cubicBezTo>
                  <a:cubicBezTo>
                    <a:pt x="208" y="129"/>
                    <a:pt x="208" y="129"/>
                    <a:pt x="208" y="129"/>
                  </a:cubicBezTo>
                  <a:cubicBezTo>
                    <a:pt x="208" y="129"/>
                    <a:pt x="208" y="129"/>
                    <a:pt x="208" y="129"/>
                  </a:cubicBezTo>
                  <a:cubicBezTo>
                    <a:pt x="209" y="130"/>
                    <a:pt x="209" y="130"/>
                    <a:pt x="209" y="130"/>
                  </a:cubicBezTo>
                  <a:cubicBezTo>
                    <a:pt x="211" y="130"/>
                    <a:pt x="211" y="130"/>
                    <a:pt x="211" y="130"/>
                  </a:cubicBezTo>
                  <a:cubicBezTo>
                    <a:pt x="212" y="131"/>
                    <a:pt x="212" y="131"/>
                    <a:pt x="212" y="131"/>
                  </a:cubicBezTo>
                  <a:cubicBezTo>
                    <a:pt x="213" y="132"/>
                    <a:pt x="213" y="132"/>
                    <a:pt x="213" y="132"/>
                  </a:cubicBezTo>
                  <a:cubicBezTo>
                    <a:pt x="216" y="133"/>
                    <a:pt x="216" y="133"/>
                    <a:pt x="216" y="133"/>
                  </a:cubicBezTo>
                  <a:cubicBezTo>
                    <a:pt x="220" y="135"/>
                    <a:pt x="220" y="135"/>
                    <a:pt x="220" y="135"/>
                  </a:cubicBezTo>
                  <a:cubicBezTo>
                    <a:pt x="220" y="135"/>
                    <a:pt x="220" y="135"/>
                    <a:pt x="220" y="135"/>
                  </a:cubicBezTo>
                  <a:cubicBezTo>
                    <a:pt x="223" y="136"/>
                    <a:pt x="223" y="136"/>
                    <a:pt x="223" y="136"/>
                  </a:cubicBezTo>
                  <a:cubicBezTo>
                    <a:pt x="223" y="136"/>
                    <a:pt x="223" y="136"/>
                    <a:pt x="223" y="136"/>
                  </a:cubicBezTo>
                  <a:cubicBezTo>
                    <a:pt x="224" y="136"/>
                    <a:pt x="224" y="136"/>
                    <a:pt x="224" y="136"/>
                  </a:cubicBezTo>
                  <a:cubicBezTo>
                    <a:pt x="225" y="137"/>
                    <a:pt x="225" y="137"/>
                    <a:pt x="225" y="137"/>
                  </a:cubicBezTo>
                  <a:cubicBezTo>
                    <a:pt x="227" y="137"/>
                    <a:pt x="227" y="137"/>
                    <a:pt x="227" y="137"/>
                  </a:cubicBezTo>
                  <a:cubicBezTo>
                    <a:pt x="229" y="137"/>
                    <a:pt x="229" y="137"/>
                    <a:pt x="229" y="137"/>
                  </a:cubicBezTo>
                  <a:cubicBezTo>
                    <a:pt x="230" y="138"/>
                    <a:pt x="230" y="138"/>
                    <a:pt x="230" y="138"/>
                  </a:cubicBezTo>
                  <a:cubicBezTo>
                    <a:pt x="233" y="139"/>
                    <a:pt x="233" y="139"/>
                    <a:pt x="233" y="139"/>
                  </a:cubicBezTo>
                  <a:cubicBezTo>
                    <a:pt x="234" y="138"/>
                    <a:pt x="234" y="138"/>
                    <a:pt x="234" y="138"/>
                  </a:cubicBezTo>
                  <a:cubicBezTo>
                    <a:pt x="234" y="139"/>
                    <a:pt x="234" y="139"/>
                    <a:pt x="234" y="139"/>
                  </a:cubicBezTo>
                  <a:cubicBezTo>
                    <a:pt x="235" y="139"/>
                    <a:pt x="235" y="139"/>
                    <a:pt x="235" y="139"/>
                  </a:cubicBezTo>
                  <a:cubicBezTo>
                    <a:pt x="235" y="139"/>
                    <a:pt x="235" y="139"/>
                    <a:pt x="235" y="139"/>
                  </a:cubicBezTo>
                  <a:cubicBezTo>
                    <a:pt x="235" y="139"/>
                    <a:pt x="235" y="139"/>
                    <a:pt x="235" y="139"/>
                  </a:cubicBezTo>
                  <a:cubicBezTo>
                    <a:pt x="236" y="139"/>
                    <a:pt x="236" y="139"/>
                    <a:pt x="236" y="139"/>
                  </a:cubicBezTo>
                  <a:cubicBezTo>
                    <a:pt x="237" y="140"/>
                    <a:pt x="237" y="140"/>
                    <a:pt x="237" y="140"/>
                  </a:cubicBezTo>
                  <a:cubicBezTo>
                    <a:pt x="238" y="140"/>
                    <a:pt x="238" y="140"/>
                    <a:pt x="238" y="140"/>
                  </a:cubicBezTo>
                  <a:cubicBezTo>
                    <a:pt x="239" y="140"/>
                    <a:pt x="239" y="140"/>
                    <a:pt x="239" y="140"/>
                  </a:cubicBezTo>
                  <a:cubicBezTo>
                    <a:pt x="240" y="141"/>
                    <a:pt x="240" y="141"/>
                    <a:pt x="240" y="141"/>
                  </a:cubicBezTo>
                  <a:cubicBezTo>
                    <a:pt x="241" y="141"/>
                    <a:pt x="241" y="141"/>
                    <a:pt x="241" y="141"/>
                  </a:cubicBezTo>
                  <a:cubicBezTo>
                    <a:pt x="241" y="140"/>
                    <a:pt x="241" y="140"/>
                    <a:pt x="241" y="140"/>
                  </a:cubicBezTo>
                  <a:cubicBezTo>
                    <a:pt x="242" y="140"/>
                    <a:pt x="242" y="140"/>
                    <a:pt x="242" y="140"/>
                  </a:cubicBezTo>
                  <a:cubicBezTo>
                    <a:pt x="244" y="140"/>
                    <a:pt x="244" y="140"/>
                    <a:pt x="244" y="140"/>
                  </a:cubicBezTo>
                  <a:cubicBezTo>
                    <a:pt x="245" y="140"/>
                    <a:pt x="245" y="140"/>
                    <a:pt x="245" y="140"/>
                  </a:cubicBezTo>
                  <a:cubicBezTo>
                    <a:pt x="245" y="140"/>
                    <a:pt x="245" y="140"/>
                    <a:pt x="245" y="140"/>
                  </a:cubicBezTo>
                  <a:cubicBezTo>
                    <a:pt x="245" y="141"/>
                    <a:pt x="245" y="141"/>
                    <a:pt x="245" y="141"/>
                  </a:cubicBezTo>
                  <a:cubicBezTo>
                    <a:pt x="246" y="141"/>
                    <a:pt x="246" y="141"/>
                    <a:pt x="246" y="141"/>
                  </a:cubicBezTo>
                  <a:cubicBezTo>
                    <a:pt x="246" y="141"/>
                    <a:pt x="246" y="141"/>
                    <a:pt x="246" y="141"/>
                  </a:cubicBezTo>
                  <a:cubicBezTo>
                    <a:pt x="247" y="141"/>
                    <a:pt x="247" y="141"/>
                    <a:pt x="247" y="141"/>
                  </a:cubicBezTo>
                  <a:cubicBezTo>
                    <a:pt x="253" y="143"/>
                    <a:pt x="253" y="143"/>
                    <a:pt x="253" y="143"/>
                  </a:cubicBezTo>
                  <a:cubicBezTo>
                    <a:pt x="254" y="143"/>
                    <a:pt x="254" y="143"/>
                    <a:pt x="254" y="143"/>
                  </a:cubicBezTo>
                  <a:cubicBezTo>
                    <a:pt x="255" y="143"/>
                    <a:pt x="255" y="143"/>
                    <a:pt x="255" y="143"/>
                  </a:cubicBezTo>
                  <a:cubicBezTo>
                    <a:pt x="259" y="146"/>
                    <a:pt x="259" y="146"/>
                    <a:pt x="259" y="146"/>
                  </a:cubicBezTo>
                  <a:cubicBezTo>
                    <a:pt x="259" y="146"/>
                    <a:pt x="259" y="146"/>
                    <a:pt x="259" y="146"/>
                  </a:cubicBezTo>
                  <a:cubicBezTo>
                    <a:pt x="259" y="146"/>
                    <a:pt x="259" y="146"/>
                    <a:pt x="259" y="146"/>
                  </a:cubicBezTo>
                  <a:cubicBezTo>
                    <a:pt x="259" y="147"/>
                    <a:pt x="259" y="147"/>
                    <a:pt x="259" y="147"/>
                  </a:cubicBezTo>
                  <a:cubicBezTo>
                    <a:pt x="259" y="147"/>
                    <a:pt x="259" y="147"/>
                    <a:pt x="259" y="147"/>
                  </a:cubicBezTo>
                  <a:cubicBezTo>
                    <a:pt x="259" y="148"/>
                    <a:pt x="259" y="148"/>
                    <a:pt x="259" y="148"/>
                  </a:cubicBezTo>
                  <a:cubicBezTo>
                    <a:pt x="259" y="148"/>
                    <a:pt x="259" y="148"/>
                    <a:pt x="259" y="148"/>
                  </a:cubicBezTo>
                  <a:cubicBezTo>
                    <a:pt x="258" y="148"/>
                    <a:pt x="258" y="148"/>
                    <a:pt x="258" y="148"/>
                  </a:cubicBezTo>
                  <a:cubicBezTo>
                    <a:pt x="258" y="148"/>
                    <a:pt x="258" y="148"/>
                    <a:pt x="258" y="148"/>
                  </a:cubicBezTo>
                  <a:cubicBezTo>
                    <a:pt x="258" y="148"/>
                    <a:pt x="258" y="148"/>
                    <a:pt x="258" y="148"/>
                  </a:cubicBezTo>
                  <a:cubicBezTo>
                    <a:pt x="258" y="149"/>
                    <a:pt x="258" y="149"/>
                    <a:pt x="258" y="149"/>
                  </a:cubicBezTo>
                  <a:cubicBezTo>
                    <a:pt x="258" y="149"/>
                    <a:pt x="258" y="149"/>
                    <a:pt x="258" y="149"/>
                  </a:cubicBezTo>
                  <a:cubicBezTo>
                    <a:pt x="258" y="150"/>
                    <a:pt x="258" y="150"/>
                    <a:pt x="258" y="150"/>
                  </a:cubicBezTo>
                  <a:cubicBezTo>
                    <a:pt x="258" y="150"/>
                    <a:pt x="258" y="150"/>
                    <a:pt x="258" y="150"/>
                  </a:cubicBezTo>
                  <a:cubicBezTo>
                    <a:pt x="258" y="150"/>
                    <a:pt x="258" y="150"/>
                    <a:pt x="258" y="150"/>
                  </a:cubicBezTo>
                  <a:cubicBezTo>
                    <a:pt x="257" y="150"/>
                    <a:pt x="257" y="150"/>
                    <a:pt x="257" y="150"/>
                  </a:cubicBezTo>
                  <a:cubicBezTo>
                    <a:pt x="256" y="151"/>
                    <a:pt x="256" y="151"/>
                    <a:pt x="256" y="151"/>
                  </a:cubicBezTo>
                  <a:cubicBezTo>
                    <a:pt x="256" y="151"/>
                    <a:pt x="256" y="151"/>
                    <a:pt x="256" y="151"/>
                  </a:cubicBezTo>
                  <a:cubicBezTo>
                    <a:pt x="255" y="151"/>
                    <a:pt x="255" y="151"/>
                    <a:pt x="255" y="151"/>
                  </a:cubicBezTo>
                  <a:cubicBezTo>
                    <a:pt x="255" y="151"/>
                    <a:pt x="255" y="151"/>
                    <a:pt x="255" y="151"/>
                  </a:cubicBezTo>
                  <a:cubicBezTo>
                    <a:pt x="255" y="151"/>
                    <a:pt x="255" y="151"/>
                    <a:pt x="255" y="151"/>
                  </a:cubicBezTo>
                  <a:cubicBezTo>
                    <a:pt x="254" y="151"/>
                    <a:pt x="254" y="151"/>
                    <a:pt x="254" y="151"/>
                  </a:cubicBezTo>
                  <a:cubicBezTo>
                    <a:pt x="254" y="152"/>
                    <a:pt x="254" y="152"/>
                    <a:pt x="254" y="152"/>
                  </a:cubicBezTo>
                  <a:cubicBezTo>
                    <a:pt x="254" y="152"/>
                    <a:pt x="254" y="152"/>
                    <a:pt x="254" y="152"/>
                  </a:cubicBezTo>
                  <a:cubicBezTo>
                    <a:pt x="254" y="153"/>
                    <a:pt x="254" y="153"/>
                    <a:pt x="254" y="153"/>
                  </a:cubicBezTo>
                  <a:cubicBezTo>
                    <a:pt x="253" y="154"/>
                    <a:pt x="253" y="154"/>
                    <a:pt x="253" y="154"/>
                  </a:cubicBezTo>
                  <a:cubicBezTo>
                    <a:pt x="252" y="154"/>
                    <a:pt x="252" y="154"/>
                    <a:pt x="252" y="154"/>
                  </a:cubicBezTo>
                  <a:cubicBezTo>
                    <a:pt x="251" y="154"/>
                    <a:pt x="251" y="154"/>
                    <a:pt x="251" y="154"/>
                  </a:cubicBezTo>
                  <a:cubicBezTo>
                    <a:pt x="251" y="155"/>
                    <a:pt x="251" y="155"/>
                    <a:pt x="251" y="155"/>
                  </a:cubicBezTo>
                  <a:cubicBezTo>
                    <a:pt x="250" y="155"/>
                    <a:pt x="250" y="155"/>
                    <a:pt x="250" y="155"/>
                  </a:cubicBezTo>
                  <a:cubicBezTo>
                    <a:pt x="249" y="155"/>
                    <a:pt x="249" y="155"/>
                    <a:pt x="249" y="155"/>
                  </a:cubicBezTo>
                  <a:cubicBezTo>
                    <a:pt x="249" y="155"/>
                    <a:pt x="249" y="155"/>
                    <a:pt x="249" y="155"/>
                  </a:cubicBezTo>
                  <a:cubicBezTo>
                    <a:pt x="249" y="155"/>
                    <a:pt x="249" y="155"/>
                    <a:pt x="249" y="155"/>
                  </a:cubicBezTo>
                  <a:cubicBezTo>
                    <a:pt x="248" y="155"/>
                    <a:pt x="248" y="155"/>
                    <a:pt x="248" y="155"/>
                  </a:cubicBezTo>
                  <a:cubicBezTo>
                    <a:pt x="248" y="155"/>
                    <a:pt x="248" y="155"/>
                    <a:pt x="248" y="155"/>
                  </a:cubicBezTo>
                  <a:cubicBezTo>
                    <a:pt x="247" y="155"/>
                    <a:pt x="247" y="155"/>
                    <a:pt x="247" y="155"/>
                  </a:cubicBezTo>
                  <a:cubicBezTo>
                    <a:pt x="246" y="156"/>
                    <a:pt x="246" y="156"/>
                    <a:pt x="246" y="156"/>
                  </a:cubicBezTo>
                  <a:cubicBezTo>
                    <a:pt x="246" y="155"/>
                    <a:pt x="246" y="155"/>
                    <a:pt x="246" y="155"/>
                  </a:cubicBezTo>
                  <a:cubicBezTo>
                    <a:pt x="245" y="155"/>
                    <a:pt x="245" y="155"/>
                    <a:pt x="245" y="155"/>
                  </a:cubicBezTo>
                  <a:cubicBezTo>
                    <a:pt x="244" y="156"/>
                    <a:pt x="244" y="156"/>
                    <a:pt x="244" y="156"/>
                  </a:cubicBezTo>
                  <a:cubicBezTo>
                    <a:pt x="243" y="158"/>
                    <a:pt x="243" y="158"/>
                    <a:pt x="243" y="158"/>
                  </a:cubicBezTo>
                  <a:cubicBezTo>
                    <a:pt x="243" y="158"/>
                    <a:pt x="243" y="158"/>
                    <a:pt x="243" y="158"/>
                  </a:cubicBezTo>
                  <a:cubicBezTo>
                    <a:pt x="242" y="158"/>
                    <a:pt x="242" y="158"/>
                    <a:pt x="242" y="158"/>
                  </a:cubicBezTo>
                  <a:cubicBezTo>
                    <a:pt x="241" y="157"/>
                    <a:pt x="241" y="157"/>
                    <a:pt x="241" y="157"/>
                  </a:cubicBezTo>
                  <a:cubicBezTo>
                    <a:pt x="239" y="155"/>
                    <a:pt x="239" y="155"/>
                    <a:pt x="239" y="155"/>
                  </a:cubicBezTo>
                  <a:cubicBezTo>
                    <a:pt x="239" y="156"/>
                    <a:pt x="239" y="156"/>
                    <a:pt x="239" y="156"/>
                  </a:cubicBezTo>
                  <a:cubicBezTo>
                    <a:pt x="239" y="156"/>
                    <a:pt x="239" y="156"/>
                    <a:pt x="239" y="156"/>
                  </a:cubicBezTo>
                  <a:cubicBezTo>
                    <a:pt x="238" y="156"/>
                    <a:pt x="238" y="156"/>
                    <a:pt x="238" y="156"/>
                  </a:cubicBezTo>
                  <a:cubicBezTo>
                    <a:pt x="238" y="156"/>
                    <a:pt x="238" y="156"/>
                    <a:pt x="238" y="156"/>
                  </a:cubicBezTo>
                  <a:cubicBezTo>
                    <a:pt x="238" y="155"/>
                    <a:pt x="238" y="155"/>
                    <a:pt x="238" y="155"/>
                  </a:cubicBezTo>
                  <a:cubicBezTo>
                    <a:pt x="238" y="155"/>
                    <a:pt x="238" y="155"/>
                    <a:pt x="238" y="155"/>
                  </a:cubicBezTo>
                  <a:cubicBezTo>
                    <a:pt x="238" y="155"/>
                    <a:pt x="238" y="155"/>
                    <a:pt x="238" y="155"/>
                  </a:cubicBezTo>
                  <a:cubicBezTo>
                    <a:pt x="237" y="155"/>
                    <a:pt x="237" y="155"/>
                    <a:pt x="237" y="155"/>
                  </a:cubicBezTo>
                  <a:cubicBezTo>
                    <a:pt x="237" y="157"/>
                    <a:pt x="237" y="157"/>
                    <a:pt x="237" y="157"/>
                  </a:cubicBezTo>
                  <a:cubicBezTo>
                    <a:pt x="235" y="156"/>
                    <a:pt x="235" y="156"/>
                    <a:pt x="235" y="156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6"/>
                    <a:pt x="234" y="156"/>
                    <a:pt x="234" y="156"/>
                  </a:cubicBezTo>
                  <a:cubicBezTo>
                    <a:pt x="234" y="156"/>
                    <a:pt x="234" y="156"/>
                    <a:pt x="234" y="156"/>
                  </a:cubicBezTo>
                  <a:cubicBezTo>
                    <a:pt x="233" y="156"/>
                    <a:pt x="233" y="156"/>
                    <a:pt x="233" y="156"/>
                  </a:cubicBezTo>
                  <a:cubicBezTo>
                    <a:pt x="231" y="155"/>
                    <a:pt x="231" y="155"/>
                    <a:pt x="231" y="155"/>
                  </a:cubicBezTo>
                  <a:cubicBezTo>
                    <a:pt x="230" y="155"/>
                    <a:pt x="230" y="155"/>
                    <a:pt x="230" y="155"/>
                  </a:cubicBezTo>
                  <a:cubicBezTo>
                    <a:pt x="229" y="156"/>
                    <a:pt x="229" y="156"/>
                    <a:pt x="229" y="156"/>
                  </a:cubicBezTo>
                  <a:cubicBezTo>
                    <a:pt x="228" y="156"/>
                    <a:pt x="228" y="156"/>
                    <a:pt x="228" y="156"/>
                  </a:cubicBezTo>
                  <a:cubicBezTo>
                    <a:pt x="228" y="156"/>
                    <a:pt x="228" y="156"/>
                    <a:pt x="228" y="156"/>
                  </a:cubicBezTo>
                  <a:cubicBezTo>
                    <a:pt x="227" y="157"/>
                    <a:pt x="227" y="157"/>
                    <a:pt x="227" y="157"/>
                  </a:cubicBezTo>
                  <a:cubicBezTo>
                    <a:pt x="225" y="156"/>
                    <a:pt x="225" y="156"/>
                    <a:pt x="225" y="156"/>
                  </a:cubicBezTo>
                  <a:cubicBezTo>
                    <a:pt x="224" y="156"/>
                    <a:pt x="224" y="156"/>
                    <a:pt x="224" y="156"/>
                  </a:cubicBezTo>
                  <a:cubicBezTo>
                    <a:pt x="223" y="156"/>
                    <a:pt x="223" y="156"/>
                    <a:pt x="223" y="156"/>
                  </a:cubicBezTo>
                  <a:cubicBezTo>
                    <a:pt x="223" y="156"/>
                    <a:pt x="223" y="156"/>
                    <a:pt x="223" y="156"/>
                  </a:cubicBezTo>
                  <a:cubicBezTo>
                    <a:pt x="222" y="156"/>
                    <a:pt x="222" y="156"/>
                    <a:pt x="222" y="156"/>
                  </a:cubicBezTo>
                  <a:cubicBezTo>
                    <a:pt x="222" y="156"/>
                    <a:pt x="222" y="156"/>
                    <a:pt x="222" y="156"/>
                  </a:cubicBezTo>
                  <a:cubicBezTo>
                    <a:pt x="221" y="155"/>
                    <a:pt x="221" y="155"/>
                    <a:pt x="221" y="155"/>
                  </a:cubicBezTo>
                  <a:cubicBezTo>
                    <a:pt x="221" y="155"/>
                    <a:pt x="221" y="155"/>
                    <a:pt x="221" y="155"/>
                  </a:cubicBezTo>
                  <a:cubicBezTo>
                    <a:pt x="221" y="156"/>
                    <a:pt x="221" y="156"/>
                    <a:pt x="221" y="156"/>
                  </a:cubicBezTo>
                  <a:cubicBezTo>
                    <a:pt x="221" y="156"/>
                    <a:pt x="221" y="156"/>
                    <a:pt x="221" y="156"/>
                  </a:cubicBezTo>
                  <a:cubicBezTo>
                    <a:pt x="220" y="156"/>
                    <a:pt x="220" y="156"/>
                    <a:pt x="220" y="156"/>
                  </a:cubicBezTo>
                  <a:cubicBezTo>
                    <a:pt x="219" y="157"/>
                    <a:pt x="219" y="157"/>
                    <a:pt x="219" y="157"/>
                  </a:cubicBezTo>
                  <a:cubicBezTo>
                    <a:pt x="219" y="157"/>
                    <a:pt x="219" y="157"/>
                    <a:pt x="219" y="157"/>
                  </a:cubicBezTo>
                  <a:cubicBezTo>
                    <a:pt x="219" y="157"/>
                    <a:pt x="219" y="157"/>
                    <a:pt x="219" y="157"/>
                  </a:cubicBezTo>
                  <a:cubicBezTo>
                    <a:pt x="216" y="156"/>
                    <a:pt x="216" y="156"/>
                    <a:pt x="216" y="156"/>
                  </a:cubicBezTo>
                  <a:cubicBezTo>
                    <a:pt x="215" y="156"/>
                    <a:pt x="215" y="156"/>
                    <a:pt x="215" y="156"/>
                  </a:cubicBezTo>
                  <a:cubicBezTo>
                    <a:pt x="215" y="157"/>
                    <a:pt x="215" y="157"/>
                    <a:pt x="215" y="157"/>
                  </a:cubicBezTo>
                  <a:cubicBezTo>
                    <a:pt x="214" y="157"/>
                    <a:pt x="214" y="157"/>
                    <a:pt x="214" y="157"/>
                  </a:cubicBezTo>
                  <a:cubicBezTo>
                    <a:pt x="214" y="157"/>
                    <a:pt x="214" y="157"/>
                    <a:pt x="214" y="157"/>
                  </a:cubicBezTo>
                  <a:cubicBezTo>
                    <a:pt x="213" y="156"/>
                    <a:pt x="213" y="156"/>
                    <a:pt x="213" y="156"/>
                  </a:cubicBezTo>
                  <a:cubicBezTo>
                    <a:pt x="213" y="156"/>
                    <a:pt x="213" y="156"/>
                    <a:pt x="213" y="156"/>
                  </a:cubicBezTo>
                  <a:cubicBezTo>
                    <a:pt x="212" y="156"/>
                    <a:pt x="212" y="156"/>
                    <a:pt x="212" y="156"/>
                  </a:cubicBezTo>
                  <a:cubicBezTo>
                    <a:pt x="212" y="156"/>
                    <a:pt x="212" y="156"/>
                    <a:pt x="212" y="156"/>
                  </a:cubicBezTo>
                  <a:cubicBezTo>
                    <a:pt x="211" y="156"/>
                    <a:pt x="211" y="156"/>
                    <a:pt x="211" y="156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09" y="156"/>
                    <a:pt x="209" y="156"/>
                    <a:pt x="209" y="156"/>
                  </a:cubicBezTo>
                  <a:cubicBezTo>
                    <a:pt x="208" y="156"/>
                    <a:pt x="208" y="156"/>
                    <a:pt x="208" y="156"/>
                  </a:cubicBezTo>
                  <a:cubicBezTo>
                    <a:pt x="208" y="156"/>
                    <a:pt x="208" y="156"/>
                    <a:pt x="208" y="156"/>
                  </a:cubicBezTo>
                  <a:cubicBezTo>
                    <a:pt x="208" y="156"/>
                    <a:pt x="208" y="156"/>
                    <a:pt x="208" y="156"/>
                  </a:cubicBezTo>
                  <a:cubicBezTo>
                    <a:pt x="207" y="155"/>
                    <a:pt x="207" y="155"/>
                    <a:pt x="207" y="155"/>
                  </a:cubicBezTo>
                  <a:cubicBezTo>
                    <a:pt x="206" y="155"/>
                    <a:pt x="206" y="155"/>
                    <a:pt x="206" y="155"/>
                  </a:cubicBezTo>
                  <a:cubicBezTo>
                    <a:pt x="205" y="155"/>
                    <a:pt x="205" y="155"/>
                    <a:pt x="205" y="155"/>
                  </a:cubicBezTo>
                  <a:cubicBezTo>
                    <a:pt x="204" y="155"/>
                    <a:pt x="204" y="155"/>
                    <a:pt x="204" y="155"/>
                  </a:cubicBezTo>
                  <a:cubicBezTo>
                    <a:pt x="203" y="155"/>
                    <a:pt x="203" y="155"/>
                    <a:pt x="203" y="155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201" y="155"/>
                    <a:pt x="201" y="155"/>
                    <a:pt x="201" y="155"/>
                  </a:cubicBezTo>
                  <a:cubicBezTo>
                    <a:pt x="201" y="154"/>
                    <a:pt x="201" y="154"/>
                    <a:pt x="201" y="154"/>
                  </a:cubicBezTo>
                  <a:cubicBezTo>
                    <a:pt x="200" y="155"/>
                    <a:pt x="200" y="155"/>
                    <a:pt x="200" y="155"/>
                  </a:cubicBezTo>
                  <a:cubicBezTo>
                    <a:pt x="200" y="155"/>
                    <a:pt x="200" y="155"/>
                    <a:pt x="200" y="155"/>
                  </a:cubicBezTo>
                  <a:cubicBezTo>
                    <a:pt x="199" y="155"/>
                    <a:pt x="199" y="155"/>
                    <a:pt x="199" y="155"/>
                  </a:cubicBezTo>
                  <a:cubicBezTo>
                    <a:pt x="199" y="154"/>
                    <a:pt x="199" y="154"/>
                    <a:pt x="199" y="154"/>
                  </a:cubicBezTo>
                  <a:cubicBezTo>
                    <a:pt x="196" y="154"/>
                    <a:pt x="196" y="154"/>
                    <a:pt x="196" y="154"/>
                  </a:cubicBezTo>
                  <a:cubicBezTo>
                    <a:pt x="196" y="154"/>
                    <a:pt x="196" y="154"/>
                    <a:pt x="196" y="154"/>
                  </a:cubicBezTo>
                  <a:cubicBezTo>
                    <a:pt x="195" y="154"/>
                    <a:pt x="195" y="154"/>
                    <a:pt x="195" y="154"/>
                  </a:cubicBezTo>
                  <a:cubicBezTo>
                    <a:pt x="195" y="154"/>
                    <a:pt x="195" y="154"/>
                    <a:pt x="195" y="154"/>
                  </a:cubicBezTo>
                  <a:cubicBezTo>
                    <a:pt x="195" y="154"/>
                    <a:pt x="195" y="154"/>
                    <a:pt x="195" y="154"/>
                  </a:cubicBezTo>
                  <a:cubicBezTo>
                    <a:pt x="194" y="154"/>
                    <a:pt x="194" y="154"/>
                    <a:pt x="194" y="154"/>
                  </a:cubicBezTo>
                  <a:cubicBezTo>
                    <a:pt x="194" y="154"/>
                    <a:pt x="194" y="154"/>
                    <a:pt x="194" y="154"/>
                  </a:cubicBezTo>
                  <a:cubicBezTo>
                    <a:pt x="193" y="154"/>
                    <a:pt x="193" y="154"/>
                    <a:pt x="193" y="154"/>
                  </a:cubicBezTo>
                  <a:cubicBezTo>
                    <a:pt x="193" y="153"/>
                    <a:pt x="193" y="153"/>
                    <a:pt x="193" y="153"/>
                  </a:cubicBezTo>
                  <a:cubicBezTo>
                    <a:pt x="192" y="153"/>
                    <a:pt x="192" y="153"/>
                    <a:pt x="192" y="153"/>
                  </a:cubicBezTo>
                  <a:cubicBezTo>
                    <a:pt x="192" y="153"/>
                    <a:pt x="192" y="153"/>
                    <a:pt x="192" y="153"/>
                  </a:cubicBezTo>
                  <a:cubicBezTo>
                    <a:pt x="190" y="153"/>
                    <a:pt x="190" y="153"/>
                    <a:pt x="190" y="153"/>
                  </a:cubicBezTo>
                  <a:cubicBezTo>
                    <a:pt x="190" y="153"/>
                    <a:pt x="190" y="153"/>
                    <a:pt x="190" y="153"/>
                  </a:cubicBezTo>
                  <a:cubicBezTo>
                    <a:pt x="189" y="152"/>
                    <a:pt x="189" y="152"/>
                    <a:pt x="189" y="152"/>
                  </a:cubicBezTo>
                  <a:cubicBezTo>
                    <a:pt x="189" y="152"/>
                    <a:pt x="189" y="152"/>
                    <a:pt x="189" y="152"/>
                  </a:cubicBezTo>
                  <a:cubicBezTo>
                    <a:pt x="189" y="152"/>
                    <a:pt x="189" y="152"/>
                    <a:pt x="189" y="152"/>
                  </a:cubicBezTo>
                  <a:cubicBezTo>
                    <a:pt x="188" y="151"/>
                    <a:pt x="188" y="151"/>
                    <a:pt x="188" y="151"/>
                  </a:cubicBezTo>
                  <a:cubicBezTo>
                    <a:pt x="187" y="151"/>
                    <a:pt x="187" y="151"/>
                    <a:pt x="187" y="151"/>
                  </a:cubicBezTo>
                  <a:cubicBezTo>
                    <a:pt x="187" y="151"/>
                    <a:pt x="187" y="151"/>
                    <a:pt x="187" y="151"/>
                  </a:cubicBezTo>
                  <a:cubicBezTo>
                    <a:pt x="184" y="150"/>
                    <a:pt x="184" y="150"/>
                    <a:pt x="184" y="150"/>
                  </a:cubicBezTo>
                  <a:cubicBezTo>
                    <a:pt x="183" y="150"/>
                    <a:pt x="183" y="150"/>
                    <a:pt x="183" y="150"/>
                  </a:cubicBezTo>
                  <a:cubicBezTo>
                    <a:pt x="183" y="150"/>
                    <a:pt x="183" y="150"/>
                    <a:pt x="183" y="150"/>
                  </a:cubicBezTo>
                  <a:cubicBezTo>
                    <a:pt x="182" y="149"/>
                    <a:pt x="182" y="149"/>
                    <a:pt x="182" y="149"/>
                  </a:cubicBezTo>
                  <a:cubicBezTo>
                    <a:pt x="182" y="150"/>
                    <a:pt x="182" y="150"/>
                    <a:pt x="182" y="150"/>
                  </a:cubicBezTo>
                  <a:cubicBezTo>
                    <a:pt x="182" y="150"/>
                    <a:pt x="182" y="150"/>
                    <a:pt x="182" y="150"/>
                  </a:cubicBezTo>
                  <a:cubicBezTo>
                    <a:pt x="182" y="148"/>
                    <a:pt x="182" y="148"/>
                    <a:pt x="182" y="148"/>
                  </a:cubicBezTo>
                  <a:cubicBezTo>
                    <a:pt x="181" y="148"/>
                    <a:pt x="181" y="148"/>
                    <a:pt x="181" y="148"/>
                  </a:cubicBezTo>
                  <a:cubicBezTo>
                    <a:pt x="180" y="147"/>
                    <a:pt x="180" y="147"/>
                    <a:pt x="180" y="147"/>
                  </a:cubicBezTo>
                  <a:cubicBezTo>
                    <a:pt x="179" y="147"/>
                    <a:pt x="179" y="147"/>
                    <a:pt x="179" y="147"/>
                  </a:cubicBezTo>
                  <a:cubicBezTo>
                    <a:pt x="178" y="147"/>
                    <a:pt x="178" y="147"/>
                    <a:pt x="178" y="147"/>
                  </a:cubicBezTo>
                  <a:cubicBezTo>
                    <a:pt x="178" y="146"/>
                    <a:pt x="178" y="146"/>
                    <a:pt x="178" y="146"/>
                  </a:cubicBezTo>
                  <a:cubicBezTo>
                    <a:pt x="175" y="144"/>
                    <a:pt x="175" y="144"/>
                    <a:pt x="175" y="144"/>
                  </a:cubicBezTo>
                  <a:cubicBezTo>
                    <a:pt x="173" y="144"/>
                    <a:pt x="173" y="144"/>
                    <a:pt x="173" y="144"/>
                  </a:cubicBezTo>
                  <a:cubicBezTo>
                    <a:pt x="173" y="143"/>
                    <a:pt x="173" y="143"/>
                    <a:pt x="173" y="143"/>
                  </a:cubicBezTo>
                  <a:cubicBezTo>
                    <a:pt x="173" y="143"/>
                    <a:pt x="173" y="143"/>
                    <a:pt x="173" y="143"/>
                  </a:cubicBezTo>
                  <a:cubicBezTo>
                    <a:pt x="173" y="142"/>
                    <a:pt x="173" y="142"/>
                    <a:pt x="173" y="142"/>
                  </a:cubicBezTo>
                  <a:cubicBezTo>
                    <a:pt x="170" y="141"/>
                    <a:pt x="170" y="141"/>
                    <a:pt x="170" y="141"/>
                  </a:cubicBezTo>
                  <a:cubicBezTo>
                    <a:pt x="170" y="140"/>
                    <a:pt x="170" y="140"/>
                    <a:pt x="170" y="140"/>
                  </a:cubicBezTo>
                  <a:cubicBezTo>
                    <a:pt x="169" y="140"/>
                    <a:pt x="169" y="140"/>
                    <a:pt x="169" y="140"/>
                  </a:cubicBezTo>
                  <a:cubicBezTo>
                    <a:pt x="168" y="139"/>
                    <a:pt x="168" y="139"/>
                    <a:pt x="168" y="139"/>
                  </a:cubicBezTo>
                  <a:cubicBezTo>
                    <a:pt x="166" y="136"/>
                    <a:pt x="166" y="136"/>
                    <a:pt x="166" y="136"/>
                  </a:cubicBezTo>
                  <a:cubicBezTo>
                    <a:pt x="165" y="136"/>
                    <a:pt x="165" y="136"/>
                    <a:pt x="165" y="136"/>
                  </a:cubicBezTo>
                  <a:cubicBezTo>
                    <a:pt x="164" y="136"/>
                    <a:pt x="164" y="136"/>
                    <a:pt x="164" y="136"/>
                  </a:cubicBezTo>
                  <a:cubicBezTo>
                    <a:pt x="164" y="135"/>
                    <a:pt x="164" y="135"/>
                    <a:pt x="164" y="135"/>
                  </a:cubicBezTo>
                  <a:cubicBezTo>
                    <a:pt x="164" y="135"/>
                    <a:pt x="164" y="135"/>
                    <a:pt x="164" y="135"/>
                  </a:cubicBezTo>
                  <a:cubicBezTo>
                    <a:pt x="163" y="135"/>
                    <a:pt x="163" y="135"/>
                    <a:pt x="163" y="135"/>
                  </a:cubicBezTo>
                  <a:cubicBezTo>
                    <a:pt x="162" y="135"/>
                    <a:pt x="162" y="135"/>
                    <a:pt x="162" y="135"/>
                  </a:cubicBezTo>
                  <a:cubicBezTo>
                    <a:pt x="162" y="135"/>
                    <a:pt x="162" y="135"/>
                    <a:pt x="162" y="135"/>
                  </a:cubicBezTo>
                  <a:cubicBezTo>
                    <a:pt x="162" y="134"/>
                    <a:pt x="162" y="134"/>
                    <a:pt x="162" y="134"/>
                  </a:cubicBezTo>
                  <a:cubicBezTo>
                    <a:pt x="162" y="134"/>
                    <a:pt x="162" y="134"/>
                    <a:pt x="162" y="134"/>
                  </a:cubicBezTo>
                  <a:cubicBezTo>
                    <a:pt x="161" y="133"/>
                    <a:pt x="161" y="133"/>
                    <a:pt x="161" y="133"/>
                  </a:cubicBezTo>
                  <a:cubicBezTo>
                    <a:pt x="160" y="132"/>
                    <a:pt x="160" y="132"/>
                    <a:pt x="160" y="132"/>
                  </a:cubicBezTo>
                  <a:cubicBezTo>
                    <a:pt x="160" y="131"/>
                    <a:pt x="160" y="131"/>
                    <a:pt x="160" y="131"/>
                  </a:cubicBezTo>
                  <a:cubicBezTo>
                    <a:pt x="160" y="131"/>
                    <a:pt x="160" y="131"/>
                    <a:pt x="160" y="131"/>
                  </a:cubicBezTo>
                  <a:cubicBezTo>
                    <a:pt x="159" y="131"/>
                    <a:pt x="159" y="131"/>
                    <a:pt x="159" y="131"/>
                  </a:cubicBezTo>
                  <a:cubicBezTo>
                    <a:pt x="159" y="131"/>
                    <a:pt x="159" y="131"/>
                    <a:pt x="159" y="131"/>
                  </a:cubicBezTo>
                  <a:cubicBezTo>
                    <a:pt x="158" y="131"/>
                    <a:pt x="158" y="131"/>
                    <a:pt x="158" y="131"/>
                  </a:cubicBezTo>
                  <a:cubicBezTo>
                    <a:pt x="158" y="131"/>
                    <a:pt x="158" y="131"/>
                    <a:pt x="158" y="131"/>
                  </a:cubicBezTo>
                  <a:cubicBezTo>
                    <a:pt x="157" y="131"/>
                    <a:pt x="157" y="131"/>
                    <a:pt x="157" y="131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29"/>
                    <a:pt x="156" y="129"/>
                    <a:pt x="156" y="129"/>
                  </a:cubicBezTo>
                  <a:cubicBezTo>
                    <a:pt x="155" y="129"/>
                    <a:pt x="155" y="129"/>
                    <a:pt x="155" y="129"/>
                  </a:cubicBezTo>
                  <a:cubicBezTo>
                    <a:pt x="154" y="127"/>
                    <a:pt x="154" y="127"/>
                    <a:pt x="154" y="127"/>
                  </a:cubicBezTo>
                  <a:cubicBezTo>
                    <a:pt x="153" y="126"/>
                    <a:pt x="153" y="126"/>
                    <a:pt x="153" y="126"/>
                  </a:cubicBezTo>
                  <a:cubicBezTo>
                    <a:pt x="151" y="125"/>
                    <a:pt x="151" y="125"/>
                    <a:pt x="151" y="125"/>
                  </a:cubicBezTo>
                  <a:cubicBezTo>
                    <a:pt x="150" y="124"/>
                    <a:pt x="150" y="124"/>
                    <a:pt x="150" y="12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49" y="122"/>
                    <a:pt x="149" y="122"/>
                    <a:pt x="149" y="122"/>
                  </a:cubicBezTo>
                  <a:cubicBezTo>
                    <a:pt x="147" y="120"/>
                    <a:pt x="147" y="120"/>
                    <a:pt x="147" y="120"/>
                  </a:cubicBezTo>
                  <a:cubicBezTo>
                    <a:pt x="147" y="120"/>
                    <a:pt x="147" y="120"/>
                    <a:pt x="147" y="120"/>
                  </a:cubicBezTo>
                  <a:cubicBezTo>
                    <a:pt x="147" y="120"/>
                    <a:pt x="147" y="120"/>
                    <a:pt x="147" y="120"/>
                  </a:cubicBezTo>
                  <a:cubicBezTo>
                    <a:pt x="147" y="119"/>
                    <a:pt x="147" y="119"/>
                    <a:pt x="147" y="119"/>
                  </a:cubicBezTo>
                  <a:cubicBezTo>
                    <a:pt x="147" y="119"/>
                    <a:pt x="147" y="119"/>
                    <a:pt x="147" y="119"/>
                  </a:cubicBezTo>
                  <a:cubicBezTo>
                    <a:pt x="146" y="119"/>
                    <a:pt x="146" y="119"/>
                    <a:pt x="146" y="119"/>
                  </a:cubicBezTo>
                  <a:cubicBezTo>
                    <a:pt x="146" y="119"/>
                    <a:pt x="146" y="119"/>
                    <a:pt x="146" y="119"/>
                  </a:cubicBezTo>
                  <a:cubicBezTo>
                    <a:pt x="145" y="118"/>
                    <a:pt x="145" y="118"/>
                    <a:pt x="145" y="118"/>
                  </a:cubicBezTo>
                  <a:cubicBezTo>
                    <a:pt x="144" y="117"/>
                    <a:pt x="144" y="117"/>
                    <a:pt x="144" y="117"/>
                  </a:cubicBezTo>
                  <a:cubicBezTo>
                    <a:pt x="144" y="116"/>
                    <a:pt x="144" y="116"/>
                    <a:pt x="144" y="116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1" y="114"/>
                    <a:pt x="141" y="114"/>
                    <a:pt x="141" y="114"/>
                  </a:cubicBezTo>
                  <a:cubicBezTo>
                    <a:pt x="141" y="114"/>
                    <a:pt x="141" y="114"/>
                    <a:pt x="141" y="114"/>
                  </a:cubicBezTo>
                  <a:cubicBezTo>
                    <a:pt x="140" y="112"/>
                    <a:pt x="140" y="112"/>
                    <a:pt x="140" y="112"/>
                  </a:cubicBezTo>
                  <a:cubicBezTo>
                    <a:pt x="140" y="112"/>
                    <a:pt x="140" y="112"/>
                    <a:pt x="140" y="112"/>
                  </a:cubicBezTo>
                  <a:cubicBezTo>
                    <a:pt x="139" y="112"/>
                    <a:pt x="139" y="112"/>
                    <a:pt x="139" y="112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7" y="109"/>
                    <a:pt x="137" y="109"/>
                    <a:pt x="137" y="109"/>
                  </a:cubicBezTo>
                  <a:cubicBezTo>
                    <a:pt x="136" y="108"/>
                    <a:pt x="136" y="108"/>
                    <a:pt x="136" y="108"/>
                  </a:cubicBezTo>
                  <a:cubicBezTo>
                    <a:pt x="137" y="108"/>
                    <a:pt x="137" y="108"/>
                    <a:pt x="137" y="108"/>
                  </a:cubicBezTo>
                  <a:cubicBezTo>
                    <a:pt x="137" y="108"/>
                    <a:pt x="137" y="108"/>
                    <a:pt x="137" y="108"/>
                  </a:cubicBezTo>
                  <a:cubicBezTo>
                    <a:pt x="136" y="107"/>
                    <a:pt x="136" y="107"/>
                    <a:pt x="136" y="107"/>
                  </a:cubicBezTo>
                  <a:cubicBezTo>
                    <a:pt x="136" y="107"/>
                    <a:pt x="136" y="107"/>
                    <a:pt x="136" y="107"/>
                  </a:cubicBezTo>
                  <a:cubicBezTo>
                    <a:pt x="136" y="106"/>
                    <a:pt x="136" y="106"/>
                    <a:pt x="136" y="106"/>
                  </a:cubicBezTo>
                  <a:cubicBezTo>
                    <a:pt x="135" y="106"/>
                    <a:pt x="135" y="106"/>
                    <a:pt x="135" y="106"/>
                  </a:cubicBezTo>
                  <a:cubicBezTo>
                    <a:pt x="135" y="106"/>
                    <a:pt x="135" y="106"/>
                    <a:pt x="135" y="106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133" y="104"/>
                    <a:pt x="133" y="104"/>
                    <a:pt x="133" y="104"/>
                  </a:cubicBezTo>
                  <a:cubicBezTo>
                    <a:pt x="133" y="103"/>
                    <a:pt x="133" y="103"/>
                    <a:pt x="133" y="103"/>
                  </a:cubicBezTo>
                  <a:cubicBezTo>
                    <a:pt x="132" y="102"/>
                    <a:pt x="132" y="102"/>
                    <a:pt x="132" y="102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0" y="99"/>
                    <a:pt x="130" y="99"/>
                    <a:pt x="130" y="99"/>
                  </a:cubicBezTo>
                  <a:cubicBezTo>
                    <a:pt x="129" y="99"/>
                    <a:pt x="129" y="99"/>
                    <a:pt x="129" y="99"/>
                  </a:cubicBezTo>
                  <a:cubicBezTo>
                    <a:pt x="128" y="99"/>
                    <a:pt x="128" y="99"/>
                    <a:pt x="128" y="99"/>
                  </a:cubicBezTo>
                  <a:cubicBezTo>
                    <a:pt x="128" y="98"/>
                    <a:pt x="128" y="98"/>
                    <a:pt x="128" y="98"/>
                  </a:cubicBezTo>
                  <a:cubicBezTo>
                    <a:pt x="126" y="95"/>
                    <a:pt x="126" y="95"/>
                    <a:pt x="126" y="95"/>
                  </a:cubicBezTo>
                  <a:cubicBezTo>
                    <a:pt x="125" y="95"/>
                    <a:pt x="125" y="95"/>
                    <a:pt x="125" y="95"/>
                  </a:cubicBezTo>
                  <a:cubicBezTo>
                    <a:pt x="123" y="94"/>
                    <a:pt x="123" y="94"/>
                    <a:pt x="123" y="94"/>
                  </a:cubicBezTo>
                  <a:cubicBezTo>
                    <a:pt x="122" y="92"/>
                    <a:pt x="122" y="92"/>
                    <a:pt x="122" y="92"/>
                  </a:cubicBezTo>
                  <a:cubicBezTo>
                    <a:pt x="122" y="92"/>
                    <a:pt x="122" y="92"/>
                    <a:pt x="122" y="92"/>
                  </a:cubicBezTo>
                  <a:cubicBezTo>
                    <a:pt x="121" y="92"/>
                    <a:pt x="121" y="92"/>
                    <a:pt x="121" y="92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118" y="88"/>
                    <a:pt x="118" y="88"/>
                    <a:pt x="118" y="88"/>
                  </a:cubicBezTo>
                  <a:cubicBezTo>
                    <a:pt x="115" y="86"/>
                    <a:pt x="115" y="86"/>
                    <a:pt x="115" y="86"/>
                  </a:cubicBezTo>
                  <a:cubicBezTo>
                    <a:pt x="114" y="85"/>
                    <a:pt x="114" y="85"/>
                    <a:pt x="114" y="85"/>
                  </a:cubicBezTo>
                  <a:cubicBezTo>
                    <a:pt x="114" y="84"/>
                    <a:pt x="114" y="84"/>
                    <a:pt x="114" y="84"/>
                  </a:cubicBezTo>
                  <a:cubicBezTo>
                    <a:pt x="114" y="84"/>
                    <a:pt x="114" y="84"/>
                    <a:pt x="114" y="84"/>
                  </a:cubicBezTo>
                  <a:cubicBezTo>
                    <a:pt x="111" y="83"/>
                    <a:pt x="111" y="83"/>
                    <a:pt x="111" y="83"/>
                  </a:cubicBezTo>
                  <a:cubicBezTo>
                    <a:pt x="110" y="82"/>
                    <a:pt x="110" y="82"/>
                    <a:pt x="110" y="82"/>
                  </a:cubicBezTo>
                  <a:cubicBezTo>
                    <a:pt x="109" y="81"/>
                    <a:pt x="109" y="81"/>
                    <a:pt x="109" y="81"/>
                  </a:cubicBezTo>
                  <a:cubicBezTo>
                    <a:pt x="109" y="81"/>
                    <a:pt x="109" y="81"/>
                    <a:pt x="109" y="81"/>
                  </a:cubicBezTo>
                  <a:cubicBezTo>
                    <a:pt x="109" y="81"/>
                    <a:pt x="109" y="81"/>
                    <a:pt x="109" y="81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7" y="80"/>
                    <a:pt x="107" y="80"/>
                    <a:pt x="107" y="80"/>
                  </a:cubicBezTo>
                  <a:cubicBezTo>
                    <a:pt x="107" y="80"/>
                    <a:pt x="107" y="80"/>
                    <a:pt x="107" y="80"/>
                  </a:cubicBezTo>
                  <a:cubicBezTo>
                    <a:pt x="105" y="79"/>
                    <a:pt x="105" y="79"/>
                    <a:pt x="105" y="79"/>
                  </a:cubicBezTo>
                  <a:cubicBezTo>
                    <a:pt x="104" y="79"/>
                    <a:pt x="104" y="79"/>
                    <a:pt x="104" y="79"/>
                  </a:cubicBezTo>
                  <a:cubicBezTo>
                    <a:pt x="103" y="79"/>
                    <a:pt x="103" y="79"/>
                    <a:pt x="103" y="79"/>
                  </a:cubicBezTo>
                  <a:cubicBezTo>
                    <a:pt x="100" y="78"/>
                    <a:pt x="100" y="78"/>
                    <a:pt x="100" y="78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97" y="78"/>
                    <a:pt x="97" y="78"/>
                    <a:pt x="97" y="78"/>
                  </a:cubicBezTo>
                  <a:cubicBezTo>
                    <a:pt x="96" y="77"/>
                    <a:pt x="96" y="77"/>
                    <a:pt x="96" y="77"/>
                  </a:cubicBezTo>
                  <a:cubicBezTo>
                    <a:pt x="96" y="77"/>
                    <a:pt x="96" y="77"/>
                    <a:pt x="96" y="77"/>
                  </a:cubicBezTo>
                  <a:cubicBezTo>
                    <a:pt x="96" y="77"/>
                    <a:pt x="96" y="77"/>
                    <a:pt x="96" y="77"/>
                  </a:cubicBezTo>
                  <a:cubicBezTo>
                    <a:pt x="95" y="77"/>
                    <a:pt x="95" y="77"/>
                    <a:pt x="95" y="77"/>
                  </a:cubicBezTo>
                  <a:cubicBezTo>
                    <a:pt x="95" y="77"/>
                    <a:pt x="95" y="77"/>
                    <a:pt x="95" y="77"/>
                  </a:cubicBezTo>
                  <a:cubicBezTo>
                    <a:pt x="94" y="78"/>
                    <a:pt x="94" y="78"/>
                    <a:pt x="94" y="78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3" y="81"/>
                    <a:pt x="93" y="81"/>
                    <a:pt x="93" y="81"/>
                  </a:cubicBezTo>
                  <a:cubicBezTo>
                    <a:pt x="92" y="82"/>
                    <a:pt x="92" y="82"/>
                    <a:pt x="92" y="82"/>
                  </a:cubicBezTo>
                  <a:cubicBezTo>
                    <a:pt x="92" y="83"/>
                    <a:pt x="92" y="83"/>
                    <a:pt x="92" y="83"/>
                  </a:cubicBezTo>
                  <a:cubicBezTo>
                    <a:pt x="91" y="85"/>
                    <a:pt x="91" y="85"/>
                    <a:pt x="91" y="85"/>
                  </a:cubicBezTo>
                  <a:cubicBezTo>
                    <a:pt x="90" y="87"/>
                    <a:pt x="90" y="87"/>
                    <a:pt x="90" y="87"/>
                  </a:cubicBezTo>
                  <a:cubicBezTo>
                    <a:pt x="91" y="87"/>
                    <a:pt x="91" y="87"/>
                    <a:pt x="91" y="87"/>
                  </a:cubicBezTo>
                  <a:cubicBezTo>
                    <a:pt x="90" y="88"/>
                    <a:pt x="90" y="88"/>
                    <a:pt x="90" y="88"/>
                  </a:cubicBezTo>
                  <a:cubicBezTo>
                    <a:pt x="90" y="88"/>
                    <a:pt x="90" y="88"/>
                    <a:pt x="90" y="88"/>
                  </a:cubicBezTo>
                  <a:cubicBezTo>
                    <a:pt x="90" y="89"/>
                    <a:pt x="90" y="89"/>
                    <a:pt x="90" y="89"/>
                  </a:cubicBezTo>
                  <a:cubicBezTo>
                    <a:pt x="89" y="90"/>
                    <a:pt x="89" y="90"/>
                    <a:pt x="89" y="90"/>
                  </a:cubicBezTo>
                  <a:cubicBezTo>
                    <a:pt x="89" y="90"/>
                    <a:pt x="89" y="90"/>
                    <a:pt x="89" y="90"/>
                  </a:cubicBezTo>
                  <a:cubicBezTo>
                    <a:pt x="88" y="91"/>
                    <a:pt x="88" y="91"/>
                    <a:pt x="88" y="91"/>
                  </a:cubicBezTo>
                  <a:cubicBezTo>
                    <a:pt x="88" y="92"/>
                    <a:pt x="88" y="92"/>
                    <a:pt x="88" y="92"/>
                  </a:cubicBezTo>
                  <a:cubicBezTo>
                    <a:pt x="88" y="93"/>
                    <a:pt x="88" y="93"/>
                    <a:pt x="88" y="93"/>
                  </a:cubicBezTo>
                  <a:cubicBezTo>
                    <a:pt x="87" y="94"/>
                    <a:pt x="87" y="94"/>
                    <a:pt x="87" y="94"/>
                  </a:cubicBezTo>
                  <a:cubicBezTo>
                    <a:pt x="87" y="95"/>
                    <a:pt x="87" y="95"/>
                    <a:pt x="87" y="95"/>
                  </a:cubicBezTo>
                  <a:cubicBezTo>
                    <a:pt x="86" y="96"/>
                    <a:pt x="86" y="96"/>
                    <a:pt x="86" y="96"/>
                  </a:cubicBezTo>
                  <a:cubicBezTo>
                    <a:pt x="86" y="97"/>
                    <a:pt x="86" y="97"/>
                    <a:pt x="86" y="97"/>
                  </a:cubicBezTo>
                  <a:cubicBezTo>
                    <a:pt x="86" y="97"/>
                    <a:pt x="86" y="97"/>
                    <a:pt x="86" y="97"/>
                  </a:cubicBezTo>
                  <a:cubicBezTo>
                    <a:pt x="86" y="98"/>
                    <a:pt x="86" y="98"/>
                    <a:pt x="86" y="98"/>
                  </a:cubicBezTo>
                  <a:cubicBezTo>
                    <a:pt x="86" y="100"/>
                    <a:pt x="86" y="100"/>
                    <a:pt x="86" y="100"/>
                  </a:cubicBezTo>
                  <a:cubicBezTo>
                    <a:pt x="86" y="100"/>
                    <a:pt x="86" y="100"/>
                    <a:pt x="86" y="100"/>
                  </a:cubicBezTo>
                  <a:cubicBezTo>
                    <a:pt x="85" y="100"/>
                    <a:pt x="85" y="100"/>
                    <a:pt x="85" y="100"/>
                  </a:cubicBezTo>
                  <a:cubicBezTo>
                    <a:pt x="84" y="101"/>
                    <a:pt x="84" y="101"/>
                    <a:pt x="84" y="101"/>
                  </a:cubicBezTo>
                  <a:cubicBezTo>
                    <a:pt x="84" y="103"/>
                    <a:pt x="84" y="103"/>
                    <a:pt x="84" y="103"/>
                  </a:cubicBezTo>
                  <a:cubicBezTo>
                    <a:pt x="81" y="107"/>
                    <a:pt x="81" y="107"/>
                    <a:pt x="81" y="107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0" y="110"/>
                    <a:pt x="80" y="110"/>
                    <a:pt x="80" y="110"/>
                  </a:cubicBezTo>
                  <a:cubicBezTo>
                    <a:pt x="79" y="110"/>
                    <a:pt x="79" y="110"/>
                    <a:pt x="79" y="110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79" y="112"/>
                    <a:pt x="79" y="112"/>
                    <a:pt x="79" y="112"/>
                  </a:cubicBezTo>
                  <a:cubicBezTo>
                    <a:pt x="77" y="115"/>
                    <a:pt x="77" y="115"/>
                    <a:pt x="77" y="115"/>
                  </a:cubicBezTo>
                  <a:cubicBezTo>
                    <a:pt x="77" y="116"/>
                    <a:pt x="77" y="116"/>
                    <a:pt x="77" y="116"/>
                  </a:cubicBezTo>
                  <a:cubicBezTo>
                    <a:pt x="75" y="118"/>
                    <a:pt x="75" y="118"/>
                    <a:pt x="75" y="118"/>
                  </a:cubicBezTo>
                  <a:cubicBezTo>
                    <a:pt x="75" y="118"/>
                    <a:pt x="75" y="118"/>
                    <a:pt x="75" y="118"/>
                  </a:cubicBezTo>
                  <a:cubicBezTo>
                    <a:pt x="74" y="118"/>
                    <a:pt x="74" y="118"/>
                    <a:pt x="74" y="118"/>
                  </a:cubicBezTo>
                  <a:cubicBezTo>
                    <a:pt x="74" y="118"/>
                    <a:pt x="74" y="118"/>
                    <a:pt x="74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2" y="121"/>
                    <a:pt x="72" y="121"/>
                    <a:pt x="72" y="121"/>
                  </a:cubicBezTo>
                  <a:cubicBezTo>
                    <a:pt x="72" y="121"/>
                    <a:pt x="72" y="121"/>
                    <a:pt x="72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2"/>
                    <a:pt x="70" y="122"/>
                    <a:pt x="70" y="122"/>
                  </a:cubicBezTo>
                  <a:cubicBezTo>
                    <a:pt x="70" y="122"/>
                    <a:pt x="70" y="122"/>
                    <a:pt x="70" y="122"/>
                  </a:cubicBezTo>
                  <a:cubicBezTo>
                    <a:pt x="70" y="122"/>
                    <a:pt x="70" y="122"/>
                    <a:pt x="70" y="122"/>
                  </a:cubicBezTo>
                  <a:cubicBezTo>
                    <a:pt x="71" y="122"/>
                    <a:pt x="71" y="122"/>
                    <a:pt x="71" y="122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67" y="126"/>
                    <a:pt x="67" y="126"/>
                    <a:pt x="67" y="126"/>
                  </a:cubicBezTo>
                  <a:cubicBezTo>
                    <a:pt x="67" y="126"/>
                    <a:pt x="67" y="126"/>
                    <a:pt x="67" y="126"/>
                  </a:cubicBezTo>
                  <a:cubicBezTo>
                    <a:pt x="66" y="126"/>
                    <a:pt x="66" y="126"/>
                    <a:pt x="66" y="126"/>
                  </a:cubicBezTo>
                  <a:cubicBezTo>
                    <a:pt x="66" y="127"/>
                    <a:pt x="66" y="127"/>
                    <a:pt x="66" y="127"/>
                  </a:cubicBezTo>
                  <a:cubicBezTo>
                    <a:pt x="65" y="128"/>
                    <a:pt x="65" y="128"/>
                    <a:pt x="65" y="12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63" y="129"/>
                    <a:pt x="63" y="129"/>
                    <a:pt x="63" y="129"/>
                  </a:cubicBezTo>
                  <a:cubicBezTo>
                    <a:pt x="63" y="129"/>
                    <a:pt x="63" y="129"/>
                    <a:pt x="63" y="129"/>
                  </a:cubicBezTo>
                  <a:cubicBezTo>
                    <a:pt x="62" y="129"/>
                    <a:pt x="62" y="129"/>
                    <a:pt x="62" y="129"/>
                  </a:cubicBezTo>
                  <a:cubicBezTo>
                    <a:pt x="61" y="130"/>
                    <a:pt x="61" y="130"/>
                    <a:pt x="61" y="130"/>
                  </a:cubicBezTo>
                  <a:cubicBezTo>
                    <a:pt x="62" y="130"/>
                    <a:pt x="62" y="130"/>
                    <a:pt x="62" y="130"/>
                  </a:cubicBezTo>
                  <a:cubicBezTo>
                    <a:pt x="61" y="132"/>
                    <a:pt x="61" y="132"/>
                    <a:pt x="61" y="132"/>
                  </a:cubicBezTo>
                  <a:cubicBezTo>
                    <a:pt x="60" y="132"/>
                    <a:pt x="60" y="132"/>
                    <a:pt x="60" y="132"/>
                  </a:cubicBezTo>
                  <a:cubicBezTo>
                    <a:pt x="60" y="131"/>
                    <a:pt x="60" y="131"/>
                    <a:pt x="60" y="131"/>
                  </a:cubicBezTo>
                  <a:cubicBezTo>
                    <a:pt x="59" y="132"/>
                    <a:pt x="59" y="132"/>
                    <a:pt x="59" y="132"/>
                  </a:cubicBezTo>
                  <a:cubicBezTo>
                    <a:pt x="59" y="132"/>
                    <a:pt x="59" y="132"/>
                    <a:pt x="59" y="132"/>
                  </a:cubicBezTo>
                  <a:cubicBezTo>
                    <a:pt x="59" y="132"/>
                    <a:pt x="59" y="132"/>
                    <a:pt x="59" y="132"/>
                  </a:cubicBezTo>
                  <a:cubicBezTo>
                    <a:pt x="59" y="132"/>
                    <a:pt x="59" y="132"/>
                    <a:pt x="59" y="132"/>
                  </a:cubicBezTo>
                  <a:cubicBezTo>
                    <a:pt x="59" y="132"/>
                    <a:pt x="59" y="132"/>
                    <a:pt x="59" y="132"/>
                  </a:cubicBezTo>
                  <a:cubicBezTo>
                    <a:pt x="57" y="133"/>
                    <a:pt x="57" y="133"/>
                    <a:pt x="57" y="133"/>
                  </a:cubicBezTo>
                  <a:cubicBezTo>
                    <a:pt x="56" y="133"/>
                    <a:pt x="56" y="133"/>
                    <a:pt x="56" y="133"/>
                  </a:cubicBezTo>
                  <a:cubicBezTo>
                    <a:pt x="56" y="133"/>
                    <a:pt x="56" y="133"/>
                    <a:pt x="56" y="133"/>
                  </a:cubicBezTo>
                  <a:cubicBezTo>
                    <a:pt x="56" y="133"/>
                    <a:pt x="56" y="133"/>
                    <a:pt x="56" y="133"/>
                  </a:cubicBezTo>
                  <a:cubicBezTo>
                    <a:pt x="56" y="134"/>
                    <a:pt x="56" y="134"/>
                    <a:pt x="56" y="134"/>
                  </a:cubicBezTo>
                  <a:cubicBezTo>
                    <a:pt x="56" y="134"/>
                    <a:pt x="56" y="134"/>
                    <a:pt x="56" y="134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54" y="135"/>
                    <a:pt x="54" y="135"/>
                    <a:pt x="54" y="135"/>
                  </a:cubicBezTo>
                  <a:cubicBezTo>
                    <a:pt x="54" y="135"/>
                    <a:pt x="54" y="135"/>
                    <a:pt x="54" y="135"/>
                  </a:cubicBezTo>
                  <a:cubicBezTo>
                    <a:pt x="53" y="136"/>
                    <a:pt x="53" y="136"/>
                    <a:pt x="53" y="136"/>
                  </a:cubicBezTo>
                  <a:cubicBezTo>
                    <a:pt x="52" y="136"/>
                    <a:pt x="52" y="136"/>
                    <a:pt x="52" y="136"/>
                  </a:cubicBezTo>
                  <a:cubicBezTo>
                    <a:pt x="52" y="136"/>
                    <a:pt x="52" y="136"/>
                    <a:pt x="52" y="136"/>
                  </a:cubicBezTo>
                  <a:cubicBezTo>
                    <a:pt x="52" y="137"/>
                    <a:pt x="52" y="137"/>
                    <a:pt x="52" y="137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0" y="138"/>
                    <a:pt x="50" y="138"/>
                    <a:pt x="50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8" y="139"/>
                    <a:pt x="48" y="139"/>
                    <a:pt x="48" y="139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46" y="140"/>
                    <a:pt x="46" y="140"/>
                    <a:pt x="46" y="140"/>
                  </a:cubicBezTo>
                  <a:cubicBezTo>
                    <a:pt x="46" y="141"/>
                    <a:pt x="46" y="141"/>
                    <a:pt x="46" y="141"/>
                  </a:cubicBezTo>
                  <a:cubicBezTo>
                    <a:pt x="46" y="141"/>
                    <a:pt x="46" y="141"/>
                    <a:pt x="46" y="141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43" y="142"/>
                    <a:pt x="43" y="142"/>
                    <a:pt x="43" y="142"/>
                  </a:cubicBezTo>
                  <a:cubicBezTo>
                    <a:pt x="42" y="144"/>
                    <a:pt x="42" y="144"/>
                    <a:pt x="42" y="144"/>
                  </a:cubicBezTo>
                  <a:cubicBezTo>
                    <a:pt x="42" y="144"/>
                    <a:pt x="41" y="144"/>
                    <a:pt x="41" y="144"/>
                  </a:cubicBezTo>
                  <a:cubicBezTo>
                    <a:pt x="41" y="144"/>
                    <a:pt x="41" y="144"/>
                    <a:pt x="41" y="144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7" y="145"/>
                    <a:pt x="37" y="145"/>
                    <a:pt x="37" y="145"/>
                  </a:cubicBezTo>
                  <a:cubicBezTo>
                    <a:pt x="37" y="145"/>
                    <a:pt x="37" y="145"/>
                    <a:pt x="37" y="145"/>
                  </a:cubicBezTo>
                  <a:cubicBezTo>
                    <a:pt x="37" y="146"/>
                    <a:pt x="37" y="146"/>
                    <a:pt x="37" y="146"/>
                  </a:cubicBezTo>
                  <a:cubicBezTo>
                    <a:pt x="37" y="146"/>
                    <a:pt x="37" y="146"/>
                    <a:pt x="37" y="146"/>
                  </a:cubicBezTo>
                  <a:cubicBezTo>
                    <a:pt x="37" y="146"/>
                    <a:pt x="37" y="146"/>
                    <a:pt x="37" y="146"/>
                  </a:cubicBezTo>
                  <a:cubicBezTo>
                    <a:pt x="37" y="146"/>
                    <a:pt x="37" y="146"/>
                    <a:pt x="37" y="146"/>
                  </a:cubicBezTo>
                  <a:cubicBezTo>
                    <a:pt x="35" y="147"/>
                    <a:pt x="35" y="147"/>
                    <a:pt x="35" y="147"/>
                  </a:cubicBezTo>
                  <a:cubicBezTo>
                    <a:pt x="35" y="148"/>
                    <a:pt x="35" y="148"/>
                    <a:pt x="35" y="148"/>
                  </a:cubicBezTo>
                  <a:cubicBezTo>
                    <a:pt x="30" y="150"/>
                    <a:pt x="30" y="150"/>
                    <a:pt x="30" y="150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8" y="151"/>
                    <a:pt x="28" y="151"/>
                    <a:pt x="28" y="151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0" y="155"/>
                    <a:pt x="20" y="155"/>
                    <a:pt x="20" y="155"/>
                  </a:cubicBezTo>
                  <a:cubicBezTo>
                    <a:pt x="18" y="156"/>
                    <a:pt x="18" y="156"/>
                    <a:pt x="18" y="156"/>
                  </a:cubicBezTo>
                  <a:cubicBezTo>
                    <a:pt x="18" y="156"/>
                    <a:pt x="18" y="156"/>
                    <a:pt x="18" y="156"/>
                  </a:cubicBezTo>
                  <a:cubicBezTo>
                    <a:pt x="16" y="156"/>
                    <a:pt x="16" y="156"/>
                    <a:pt x="16" y="156"/>
                  </a:cubicBezTo>
                  <a:cubicBezTo>
                    <a:pt x="14" y="157"/>
                    <a:pt x="14" y="157"/>
                    <a:pt x="14" y="157"/>
                  </a:cubicBezTo>
                  <a:cubicBezTo>
                    <a:pt x="13" y="157"/>
                    <a:pt x="13" y="157"/>
                    <a:pt x="13" y="157"/>
                  </a:cubicBezTo>
                  <a:cubicBezTo>
                    <a:pt x="12" y="157"/>
                    <a:pt x="12" y="157"/>
                    <a:pt x="12" y="157"/>
                  </a:cubicBezTo>
                  <a:cubicBezTo>
                    <a:pt x="11" y="158"/>
                    <a:pt x="11" y="158"/>
                    <a:pt x="11" y="158"/>
                  </a:cubicBezTo>
                  <a:cubicBezTo>
                    <a:pt x="11" y="158"/>
                    <a:pt x="11" y="158"/>
                    <a:pt x="11" y="158"/>
                  </a:cubicBezTo>
                  <a:cubicBezTo>
                    <a:pt x="10" y="158"/>
                    <a:pt x="10" y="158"/>
                    <a:pt x="10" y="158"/>
                  </a:cubicBezTo>
                  <a:cubicBezTo>
                    <a:pt x="10" y="158"/>
                    <a:pt x="10" y="158"/>
                    <a:pt x="10" y="158"/>
                  </a:cubicBezTo>
                  <a:cubicBezTo>
                    <a:pt x="9" y="157"/>
                    <a:pt x="9" y="157"/>
                    <a:pt x="9" y="157"/>
                  </a:cubicBezTo>
                  <a:cubicBezTo>
                    <a:pt x="9" y="157"/>
                    <a:pt x="9" y="157"/>
                    <a:pt x="9" y="157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7" y="158"/>
                    <a:pt x="7" y="158"/>
                    <a:pt x="7" y="158"/>
                  </a:cubicBezTo>
                  <a:cubicBezTo>
                    <a:pt x="7" y="158"/>
                    <a:pt x="7" y="158"/>
                    <a:pt x="7" y="158"/>
                  </a:cubicBezTo>
                  <a:cubicBezTo>
                    <a:pt x="6" y="159"/>
                    <a:pt x="6" y="159"/>
                    <a:pt x="6" y="159"/>
                  </a:cubicBezTo>
                  <a:cubicBezTo>
                    <a:pt x="6" y="159"/>
                    <a:pt x="6" y="159"/>
                    <a:pt x="6" y="159"/>
                  </a:cubicBezTo>
                  <a:cubicBezTo>
                    <a:pt x="6" y="158"/>
                    <a:pt x="6" y="158"/>
                    <a:pt x="6" y="158"/>
                  </a:cubicBezTo>
                  <a:cubicBezTo>
                    <a:pt x="6" y="158"/>
                    <a:pt x="6" y="158"/>
                    <a:pt x="6" y="158"/>
                  </a:cubicBezTo>
                  <a:cubicBezTo>
                    <a:pt x="6" y="158"/>
                    <a:pt x="6" y="158"/>
                    <a:pt x="6" y="158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7"/>
                    <a:pt x="7" y="157"/>
                    <a:pt x="7" y="157"/>
                  </a:cubicBezTo>
                  <a:cubicBezTo>
                    <a:pt x="7" y="156"/>
                    <a:pt x="7" y="156"/>
                    <a:pt x="7" y="156"/>
                  </a:cubicBezTo>
                  <a:cubicBezTo>
                    <a:pt x="7" y="156"/>
                    <a:pt x="7" y="156"/>
                    <a:pt x="7" y="156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6" y="155"/>
                    <a:pt x="6" y="155"/>
                    <a:pt x="6" y="155"/>
                  </a:cubicBezTo>
                  <a:cubicBezTo>
                    <a:pt x="7" y="154"/>
                    <a:pt x="7" y="154"/>
                    <a:pt x="7" y="154"/>
                  </a:cubicBezTo>
                  <a:cubicBezTo>
                    <a:pt x="7" y="154"/>
                    <a:pt x="7" y="154"/>
                    <a:pt x="7" y="154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8" y="155"/>
                    <a:pt x="8" y="155"/>
                    <a:pt x="8" y="155"/>
                  </a:cubicBezTo>
                  <a:cubicBezTo>
                    <a:pt x="9" y="155"/>
                    <a:pt x="9" y="155"/>
                    <a:pt x="9" y="155"/>
                  </a:cubicBezTo>
                  <a:cubicBezTo>
                    <a:pt x="10" y="155"/>
                    <a:pt x="10" y="155"/>
                    <a:pt x="10" y="155"/>
                  </a:cubicBezTo>
                  <a:cubicBezTo>
                    <a:pt x="10" y="154"/>
                    <a:pt x="10" y="154"/>
                    <a:pt x="10" y="154"/>
                  </a:cubicBezTo>
                  <a:cubicBezTo>
                    <a:pt x="11" y="154"/>
                    <a:pt x="11" y="154"/>
                    <a:pt x="11" y="154"/>
                  </a:cubicBezTo>
                  <a:cubicBezTo>
                    <a:pt x="12" y="154"/>
                    <a:pt x="12" y="154"/>
                    <a:pt x="12" y="154"/>
                  </a:cubicBezTo>
                  <a:cubicBezTo>
                    <a:pt x="12" y="155"/>
                    <a:pt x="12" y="155"/>
                    <a:pt x="12" y="155"/>
                  </a:cubicBezTo>
                  <a:cubicBezTo>
                    <a:pt x="12" y="154"/>
                    <a:pt x="12" y="154"/>
                    <a:pt x="12" y="154"/>
                  </a:cubicBezTo>
                  <a:cubicBezTo>
                    <a:pt x="12" y="154"/>
                    <a:pt x="12" y="154"/>
                    <a:pt x="12" y="154"/>
                  </a:cubicBezTo>
                  <a:cubicBezTo>
                    <a:pt x="13" y="154"/>
                    <a:pt x="13" y="154"/>
                    <a:pt x="13" y="154"/>
                  </a:cubicBezTo>
                  <a:cubicBezTo>
                    <a:pt x="12" y="153"/>
                    <a:pt x="12" y="153"/>
                    <a:pt x="12" y="153"/>
                  </a:cubicBezTo>
                  <a:cubicBezTo>
                    <a:pt x="11" y="153"/>
                    <a:pt x="11" y="153"/>
                    <a:pt x="11" y="153"/>
                  </a:cubicBezTo>
                  <a:cubicBezTo>
                    <a:pt x="11" y="153"/>
                    <a:pt x="11" y="153"/>
                    <a:pt x="11" y="153"/>
                  </a:cubicBezTo>
                  <a:cubicBezTo>
                    <a:pt x="11" y="153"/>
                    <a:pt x="11" y="153"/>
                    <a:pt x="11" y="153"/>
                  </a:cubicBezTo>
                  <a:cubicBezTo>
                    <a:pt x="10" y="153"/>
                    <a:pt x="10" y="153"/>
                    <a:pt x="10" y="153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8" y="153"/>
                    <a:pt x="8" y="153"/>
                    <a:pt x="8" y="153"/>
                  </a:cubicBezTo>
                  <a:cubicBezTo>
                    <a:pt x="6" y="153"/>
                    <a:pt x="6" y="153"/>
                    <a:pt x="6" y="153"/>
                  </a:cubicBezTo>
                  <a:cubicBezTo>
                    <a:pt x="5" y="154"/>
                    <a:pt x="5" y="154"/>
                    <a:pt x="5" y="154"/>
                  </a:cubicBezTo>
                  <a:cubicBezTo>
                    <a:pt x="4" y="153"/>
                    <a:pt x="4" y="153"/>
                    <a:pt x="4" y="153"/>
                  </a:cubicBezTo>
                  <a:cubicBezTo>
                    <a:pt x="3" y="152"/>
                    <a:pt x="3" y="152"/>
                    <a:pt x="3" y="152"/>
                  </a:cubicBezTo>
                  <a:cubicBezTo>
                    <a:pt x="3" y="152"/>
                    <a:pt x="3" y="152"/>
                    <a:pt x="3" y="152"/>
                  </a:cubicBezTo>
                  <a:cubicBezTo>
                    <a:pt x="3" y="152"/>
                    <a:pt x="3" y="152"/>
                    <a:pt x="3" y="152"/>
                  </a:cubicBezTo>
                  <a:cubicBezTo>
                    <a:pt x="2" y="151"/>
                    <a:pt x="2" y="151"/>
                    <a:pt x="2" y="151"/>
                  </a:cubicBezTo>
                  <a:cubicBezTo>
                    <a:pt x="2" y="150"/>
                    <a:pt x="2" y="150"/>
                    <a:pt x="2" y="150"/>
                  </a:cubicBezTo>
                  <a:cubicBezTo>
                    <a:pt x="2" y="150"/>
                    <a:pt x="2" y="150"/>
                    <a:pt x="2" y="150"/>
                  </a:cubicBezTo>
                  <a:cubicBezTo>
                    <a:pt x="1" y="148"/>
                    <a:pt x="1" y="148"/>
                    <a:pt x="1" y="148"/>
                  </a:cubicBezTo>
                  <a:cubicBezTo>
                    <a:pt x="1" y="148"/>
                    <a:pt x="1" y="148"/>
                    <a:pt x="1" y="148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1" y="146"/>
                    <a:pt x="1" y="146"/>
                    <a:pt x="1" y="146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2" y="148"/>
                    <a:pt x="2" y="148"/>
                    <a:pt x="2" y="148"/>
                  </a:cubicBezTo>
                  <a:cubicBezTo>
                    <a:pt x="6" y="148"/>
                    <a:pt x="6" y="148"/>
                    <a:pt x="6" y="148"/>
                  </a:cubicBezTo>
                  <a:cubicBezTo>
                    <a:pt x="7" y="147"/>
                    <a:pt x="7" y="147"/>
                    <a:pt x="7" y="147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9" y="146"/>
                    <a:pt x="9" y="146"/>
                    <a:pt x="9" y="146"/>
                  </a:cubicBezTo>
                  <a:cubicBezTo>
                    <a:pt x="9" y="147"/>
                    <a:pt x="9" y="147"/>
                    <a:pt x="9" y="147"/>
                  </a:cubicBezTo>
                  <a:cubicBezTo>
                    <a:pt x="10" y="147"/>
                    <a:pt x="10" y="147"/>
                    <a:pt x="10" y="147"/>
                  </a:cubicBezTo>
                  <a:cubicBezTo>
                    <a:pt x="11" y="147"/>
                    <a:pt x="11" y="147"/>
                    <a:pt x="11" y="147"/>
                  </a:cubicBezTo>
                  <a:cubicBezTo>
                    <a:pt x="10" y="147"/>
                    <a:pt x="10" y="147"/>
                    <a:pt x="10" y="147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1" y="148"/>
                    <a:pt x="11" y="148"/>
                    <a:pt x="11" y="148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11" y="148"/>
                    <a:pt x="11" y="148"/>
                    <a:pt x="11" y="148"/>
                  </a:cubicBezTo>
                  <a:cubicBezTo>
                    <a:pt x="11" y="148"/>
                    <a:pt x="11" y="148"/>
                    <a:pt x="11" y="148"/>
                  </a:cubicBezTo>
                  <a:cubicBezTo>
                    <a:pt x="12" y="147"/>
                    <a:pt x="12" y="147"/>
                    <a:pt x="12" y="147"/>
                  </a:cubicBezTo>
                  <a:cubicBezTo>
                    <a:pt x="12" y="146"/>
                    <a:pt x="12" y="146"/>
                    <a:pt x="12" y="146"/>
                  </a:cubicBezTo>
                  <a:cubicBezTo>
                    <a:pt x="12" y="146"/>
                    <a:pt x="12" y="146"/>
                    <a:pt x="12" y="146"/>
                  </a:cubicBezTo>
                  <a:cubicBezTo>
                    <a:pt x="13" y="146"/>
                    <a:pt x="13" y="146"/>
                    <a:pt x="13" y="146"/>
                  </a:cubicBezTo>
                  <a:cubicBezTo>
                    <a:pt x="13" y="145"/>
                    <a:pt x="13" y="145"/>
                    <a:pt x="13" y="145"/>
                  </a:cubicBezTo>
                  <a:cubicBezTo>
                    <a:pt x="13" y="145"/>
                    <a:pt x="13" y="145"/>
                    <a:pt x="13" y="145"/>
                  </a:cubicBezTo>
                  <a:cubicBezTo>
                    <a:pt x="14" y="144"/>
                    <a:pt x="14" y="144"/>
                    <a:pt x="14" y="144"/>
                  </a:cubicBezTo>
                  <a:cubicBezTo>
                    <a:pt x="14" y="144"/>
                    <a:pt x="14" y="144"/>
                    <a:pt x="14" y="144"/>
                  </a:cubicBezTo>
                  <a:cubicBezTo>
                    <a:pt x="14" y="144"/>
                    <a:pt x="14" y="144"/>
                    <a:pt x="14" y="144"/>
                  </a:cubicBezTo>
                  <a:cubicBezTo>
                    <a:pt x="15" y="144"/>
                    <a:pt x="15" y="144"/>
                    <a:pt x="15" y="144"/>
                  </a:cubicBezTo>
                  <a:cubicBezTo>
                    <a:pt x="15" y="144"/>
                    <a:pt x="15" y="144"/>
                    <a:pt x="15" y="144"/>
                  </a:cubicBezTo>
                  <a:cubicBezTo>
                    <a:pt x="16" y="144"/>
                    <a:pt x="16" y="144"/>
                    <a:pt x="16" y="144"/>
                  </a:cubicBezTo>
                  <a:cubicBezTo>
                    <a:pt x="16" y="144"/>
                    <a:pt x="16" y="144"/>
                    <a:pt x="16" y="144"/>
                  </a:cubicBezTo>
                  <a:cubicBezTo>
                    <a:pt x="16" y="145"/>
                    <a:pt x="16" y="145"/>
                    <a:pt x="16" y="145"/>
                  </a:cubicBezTo>
                  <a:cubicBezTo>
                    <a:pt x="16" y="145"/>
                    <a:pt x="16" y="145"/>
                    <a:pt x="16" y="145"/>
                  </a:cubicBezTo>
                  <a:cubicBezTo>
                    <a:pt x="17" y="146"/>
                    <a:pt x="17" y="146"/>
                    <a:pt x="17" y="146"/>
                  </a:cubicBezTo>
                  <a:cubicBezTo>
                    <a:pt x="17" y="146"/>
                    <a:pt x="17" y="146"/>
                    <a:pt x="17" y="146"/>
                  </a:cubicBezTo>
                  <a:cubicBezTo>
                    <a:pt x="17" y="145"/>
                    <a:pt x="17" y="145"/>
                    <a:pt x="17" y="145"/>
                  </a:cubicBezTo>
                  <a:cubicBezTo>
                    <a:pt x="17" y="145"/>
                    <a:pt x="17" y="145"/>
                    <a:pt x="17" y="145"/>
                  </a:cubicBezTo>
                  <a:cubicBezTo>
                    <a:pt x="16" y="145"/>
                    <a:pt x="16" y="145"/>
                    <a:pt x="16" y="145"/>
                  </a:cubicBezTo>
                  <a:cubicBezTo>
                    <a:pt x="16" y="144"/>
                    <a:pt x="16" y="144"/>
                    <a:pt x="16" y="144"/>
                  </a:cubicBezTo>
                  <a:cubicBezTo>
                    <a:pt x="17" y="144"/>
                    <a:pt x="17" y="144"/>
                    <a:pt x="17" y="144"/>
                  </a:cubicBezTo>
                  <a:cubicBezTo>
                    <a:pt x="17" y="143"/>
                    <a:pt x="17" y="143"/>
                    <a:pt x="17" y="143"/>
                  </a:cubicBezTo>
                  <a:cubicBezTo>
                    <a:pt x="17" y="142"/>
                    <a:pt x="17" y="142"/>
                    <a:pt x="17" y="142"/>
                  </a:cubicBezTo>
                  <a:cubicBezTo>
                    <a:pt x="18" y="143"/>
                    <a:pt x="18" y="143"/>
                    <a:pt x="18" y="143"/>
                  </a:cubicBezTo>
                  <a:cubicBezTo>
                    <a:pt x="18" y="143"/>
                    <a:pt x="18" y="143"/>
                    <a:pt x="18" y="143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20" y="142"/>
                    <a:pt x="20" y="142"/>
                    <a:pt x="20" y="142"/>
                  </a:cubicBezTo>
                  <a:cubicBezTo>
                    <a:pt x="20" y="141"/>
                    <a:pt x="20" y="141"/>
                    <a:pt x="20" y="141"/>
                  </a:cubicBezTo>
                  <a:cubicBezTo>
                    <a:pt x="21" y="141"/>
                    <a:pt x="21" y="141"/>
                    <a:pt x="21" y="141"/>
                  </a:cubicBezTo>
                  <a:cubicBezTo>
                    <a:pt x="21" y="141"/>
                    <a:pt x="21" y="141"/>
                    <a:pt x="21" y="141"/>
                  </a:cubicBezTo>
                  <a:cubicBezTo>
                    <a:pt x="22" y="140"/>
                    <a:pt x="22" y="140"/>
                    <a:pt x="22" y="140"/>
                  </a:cubicBezTo>
                  <a:cubicBezTo>
                    <a:pt x="22" y="139"/>
                    <a:pt x="22" y="139"/>
                    <a:pt x="22" y="139"/>
                  </a:cubicBezTo>
                  <a:cubicBezTo>
                    <a:pt x="25" y="138"/>
                    <a:pt x="25" y="138"/>
                    <a:pt x="25" y="138"/>
                  </a:cubicBezTo>
                  <a:cubicBezTo>
                    <a:pt x="26" y="137"/>
                    <a:pt x="26" y="137"/>
                    <a:pt x="26" y="137"/>
                  </a:cubicBezTo>
                  <a:cubicBezTo>
                    <a:pt x="27" y="137"/>
                    <a:pt x="27" y="137"/>
                    <a:pt x="27" y="137"/>
                  </a:cubicBezTo>
                  <a:cubicBezTo>
                    <a:pt x="27" y="137"/>
                    <a:pt x="27" y="137"/>
                    <a:pt x="27" y="137"/>
                  </a:cubicBezTo>
                  <a:cubicBezTo>
                    <a:pt x="27" y="136"/>
                    <a:pt x="27" y="136"/>
                    <a:pt x="27" y="136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6"/>
                    <a:pt x="28" y="136"/>
                    <a:pt x="28" y="136"/>
                  </a:cubicBezTo>
                  <a:cubicBezTo>
                    <a:pt x="29" y="136"/>
                    <a:pt x="29" y="136"/>
                    <a:pt x="29" y="136"/>
                  </a:cubicBezTo>
                  <a:cubicBezTo>
                    <a:pt x="30" y="135"/>
                    <a:pt x="30" y="135"/>
                    <a:pt x="30" y="135"/>
                  </a:cubicBezTo>
                  <a:cubicBezTo>
                    <a:pt x="30" y="135"/>
                    <a:pt x="30" y="135"/>
                    <a:pt x="30" y="135"/>
                  </a:cubicBezTo>
                  <a:cubicBezTo>
                    <a:pt x="30" y="135"/>
                    <a:pt x="30" y="135"/>
                    <a:pt x="30" y="135"/>
                  </a:cubicBezTo>
                  <a:cubicBezTo>
                    <a:pt x="30" y="134"/>
                    <a:pt x="30" y="134"/>
                    <a:pt x="30" y="134"/>
                  </a:cubicBezTo>
                  <a:cubicBezTo>
                    <a:pt x="30" y="134"/>
                    <a:pt x="30" y="134"/>
                    <a:pt x="30" y="134"/>
                  </a:cubicBezTo>
                  <a:cubicBezTo>
                    <a:pt x="31" y="134"/>
                    <a:pt x="31" y="134"/>
                    <a:pt x="31" y="134"/>
                  </a:cubicBezTo>
                  <a:cubicBezTo>
                    <a:pt x="32" y="134"/>
                    <a:pt x="32" y="134"/>
                    <a:pt x="32" y="134"/>
                  </a:cubicBezTo>
                  <a:cubicBezTo>
                    <a:pt x="32" y="135"/>
                    <a:pt x="32" y="135"/>
                    <a:pt x="32" y="135"/>
                  </a:cubicBezTo>
                  <a:cubicBezTo>
                    <a:pt x="32" y="136"/>
                    <a:pt x="32" y="136"/>
                    <a:pt x="32" y="136"/>
                  </a:cubicBezTo>
                  <a:cubicBezTo>
                    <a:pt x="32" y="136"/>
                    <a:pt x="32" y="136"/>
                    <a:pt x="32" y="136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2" y="134"/>
                    <a:pt x="32" y="134"/>
                    <a:pt x="32" y="134"/>
                  </a:cubicBezTo>
                  <a:cubicBezTo>
                    <a:pt x="32" y="134"/>
                    <a:pt x="32" y="134"/>
                    <a:pt x="32" y="134"/>
                  </a:cubicBezTo>
                  <a:cubicBezTo>
                    <a:pt x="33" y="133"/>
                    <a:pt x="33" y="133"/>
                    <a:pt x="33" y="133"/>
                  </a:cubicBezTo>
                  <a:cubicBezTo>
                    <a:pt x="33" y="133"/>
                    <a:pt x="33" y="133"/>
                    <a:pt x="33" y="133"/>
                  </a:cubicBezTo>
                  <a:cubicBezTo>
                    <a:pt x="35" y="132"/>
                    <a:pt x="35" y="132"/>
                    <a:pt x="35" y="132"/>
                  </a:cubicBezTo>
                  <a:cubicBezTo>
                    <a:pt x="35" y="131"/>
                    <a:pt x="35" y="131"/>
                    <a:pt x="35" y="131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39" y="128"/>
                    <a:pt x="39" y="128"/>
                    <a:pt x="39" y="128"/>
                  </a:cubicBezTo>
                  <a:cubicBezTo>
                    <a:pt x="40" y="129"/>
                    <a:pt x="40" y="129"/>
                    <a:pt x="40" y="129"/>
                  </a:cubicBezTo>
                  <a:cubicBezTo>
                    <a:pt x="41" y="128"/>
                    <a:pt x="41" y="128"/>
                    <a:pt x="41" y="128"/>
                  </a:cubicBezTo>
                  <a:cubicBezTo>
                    <a:pt x="41" y="127"/>
                    <a:pt x="41" y="127"/>
                    <a:pt x="41" y="127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2" y="125"/>
                    <a:pt x="42" y="125"/>
                    <a:pt x="42" y="125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5"/>
                    <a:pt x="43" y="125"/>
                    <a:pt x="43" y="125"/>
                  </a:cubicBezTo>
                  <a:cubicBezTo>
                    <a:pt x="46" y="124"/>
                    <a:pt x="46" y="124"/>
                    <a:pt x="46" y="124"/>
                  </a:cubicBezTo>
                  <a:cubicBezTo>
                    <a:pt x="48" y="122"/>
                    <a:pt x="48" y="122"/>
                    <a:pt x="48" y="122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50" y="119"/>
                    <a:pt x="50" y="119"/>
                    <a:pt x="50" y="119"/>
                  </a:cubicBezTo>
                  <a:cubicBezTo>
                    <a:pt x="51" y="119"/>
                    <a:pt x="51" y="119"/>
                    <a:pt x="51" y="119"/>
                  </a:cubicBezTo>
                  <a:cubicBezTo>
                    <a:pt x="51" y="119"/>
                    <a:pt x="51" y="119"/>
                    <a:pt x="51" y="119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8"/>
                    <a:pt x="52" y="118"/>
                    <a:pt x="52" y="118"/>
                  </a:cubicBezTo>
                  <a:cubicBezTo>
                    <a:pt x="52" y="117"/>
                    <a:pt x="52" y="117"/>
                    <a:pt x="52" y="117"/>
                  </a:cubicBezTo>
                  <a:cubicBezTo>
                    <a:pt x="53" y="117"/>
                    <a:pt x="53" y="117"/>
                    <a:pt x="53" y="117"/>
                  </a:cubicBezTo>
                  <a:cubicBezTo>
                    <a:pt x="53" y="117"/>
                    <a:pt x="53" y="117"/>
                    <a:pt x="53" y="117"/>
                  </a:cubicBezTo>
                  <a:cubicBezTo>
                    <a:pt x="54" y="117"/>
                    <a:pt x="54" y="117"/>
                    <a:pt x="54" y="117"/>
                  </a:cubicBezTo>
                  <a:cubicBezTo>
                    <a:pt x="55" y="116"/>
                    <a:pt x="55" y="116"/>
                    <a:pt x="55" y="116"/>
                  </a:cubicBezTo>
                  <a:cubicBezTo>
                    <a:pt x="55" y="116"/>
                    <a:pt x="55" y="116"/>
                    <a:pt x="55" y="116"/>
                  </a:cubicBezTo>
                  <a:cubicBezTo>
                    <a:pt x="55" y="115"/>
                    <a:pt x="55" y="115"/>
                    <a:pt x="55" y="115"/>
                  </a:cubicBezTo>
                  <a:cubicBezTo>
                    <a:pt x="56" y="115"/>
                    <a:pt x="56" y="115"/>
                    <a:pt x="56" y="115"/>
                  </a:cubicBezTo>
                  <a:cubicBezTo>
                    <a:pt x="56" y="115"/>
                    <a:pt x="56" y="115"/>
                    <a:pt x="56" y="115"/>
                  </a:cubicBezTo>
                  <a:cubicBezTo>
                    <a:pt x="56" y="114"/>
                    <a:pt x="56" y="114"/>
                    <a:pt x="56" y="114"/>
                  </a:cubicBezTo>
                  <a:cubicBezTo>
                    <a:pt x="56" y="113"/>
                    <a:pt x="56" y="113"/>
                    <a:pt x="56" y="113"/>
                  </a:cubicBezTo>
                  <a:cubicBezTo>
                    <a:pt x="57" y="113"/>
                    <a:pt x="57" y="113"/>
                    <a:pt x="57" y="113"/>
                  </a:cubicBezTo>
                  <a:cubicBezTo>
                    <a:pt x="57" y="113"/>
                    <a:pt x="57" y="113"/>
                    <a:pt x="57" y="113"/>
                  </a:cubicBezTo>
                  <a:cubicBezTo>
                    <a:pt x="58" y="113"/>
                    <a:pt x="58" y="113"/>
                    <a:pt x="58" y="113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59" y="113"/>
                    <a:pt x="59" y="113"/>
                    <a:pt x="59" y="113"/>
                  </a:cubicBezTo>
                  <a:cubicBezTo>
                    <a:pt x="59" y="113"/>
                    <a:pt x="59" y="113"/>
                    <a:pt x="59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1"/>
                    <a:pt x="59" y="111"/>
                    <a:pt x="59" y="111"/>
                  </a:cubicBezTo>
                  <a:cubicBezTo>
                    <a:pt x="59" y="111"/>
                    <a:pt x="59" y="111"/>
                    <a:pt x="59" y="111"/>
                  </a:cubicBezTo>
                  <a:cubicBezTo>
                    <a:pt x="60" y="111"/>
                    <a:pt x="60" y="111"/>
                    <a:pt x="60" y="111"/>
                  </a:cubicBezTo>
                  <a:cubicBezTo>
                    <a:pt x="60" y="111"/>
                    <a:pt x="60" y="111"/>
                    <a:pt x="60" y="111"/>
                  </a:cubicBezTo>
                  <a:cubicBezTo>
                    <a:pt x="60" y="111"/>
                    <a:pt x="60" y="111"/>
                    <a:pt x="60" y="111"/>
                  </a:cubicBezTo>
                  <a:cubicBezTo>
                    <a:pt x="60" y="110"/>
                    <a:pt x="60" y="110"/>
                    <a:pt x="60" y="110"/>
                  </a:cubicBezTo>
                  <a:cubicBezTo>
                    <a:pt x="60" y="109"/>
                    <a:pt x="60" y="109"/>
                    <a:pt x="60" y="109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3" y="107"/>
                    <a:pt x="63" y="107"/>
                    <a:pt x="63" y="107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65" y="106"/>
                    <a:pt x="65" y="106"/>
                    <a:pt x="65" y="106"/>
                  </a:cubicBezTo>
                  <a:cubicBezTo>
                    <a:pt x="65" y="105"/>
                    <a:pt x="65" y="105"/>
                    <a:pt x="65" y="105"/>
                  </a:cubicBezTo>
                  <a:cubicBezTo>
                    <a:pt x="65" y="104"/>
                    <a:pt x="65" y="104"/>
                    <a:pt x="65" y="104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6" y="102"/>
                    <a:pt x="66" y="102"/>
                    <a:pt x="66" y="102"/>
                  </a:cubicBezTo>
                  <a:cubicBezTo>
                    <a:pt x="67" y="101"/>
                    <a:pt x="67" y="101"/>
                    <a:pt x="67" y="101"/>
                  </a:cubicBezTo>
                  <a:cubicBezTo>
                    <a:pt x="67" y="100"/>
                    <a:pt x="67" y="100"/>
                    <a:pt x="67" y="100"/>
                  </a:cubicBezTo>
                  <a:cubicBezTo>
                    <a:pt x="68" y="99"/>
                    <a:pt x="68" y="99"/>
                    <a:pt x="68" y="99"/>
                  </a:cubicBezTo>
                  <a:cubicBezTo>
                    <a:pt x="70" y="97"/>
                    <a:pt x="70" y="97"/>
                    <a:pt x="70" y="97"/>
                  </a:cubicBezTo>
                  <a:cubicBezTo>
                    <a:pt x="70" y="95"/>
                    <a:pt x="70" y="95"/>
                    <a:pt x="70" y="95"/>
                  </a:cubicBezTo>
                  <a:cubicBezTo>
                    <a:pt x="71" y="94"/>
                    <a:pt x="71" y="94"/>
                    <a:pt x="71" y="94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3" y="91"/>
                    <a:pt x="73" y="91"/>
                    <a:pt x="73" y="91"/>
                  </a:cubicBezTo>
                  <a:cubicBezTo>
                    <a:pt x="72" y="90"/>
                    <a:pt x="72" y="90"/>
                    <a:pt x="72" y="90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75" y="85"/>
                    <a:pt x="75" y="85"/>
                    <a:pt x="75" y="85"/>
                  </a:cubicBezTo>
                  <a:cubicBezTo>
                    <a:pt x="75" y="85"/>
                    <a:pt x="75" y="85"/>
                    <a:pt x="75" y="85"/>
                  </a:cubicBezTo>
                  <a:cubicBezTo>
                    <a:pt x="75" y="85"/>
                    <a:pt x="75" y="85"/>
                    <a:pt x="75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4"/>
                    <a:pt x="76" y="84"/>
                    <a:pt x="76" y="84"/>
                  </a:cubicBezTo>
                  <a:cubicBezTo>
                    <a:pt x="76" y="84"/>
                    <a:pt x="76" y="84"/>
                    <a:pt x="76" y="84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6" y="83"/>
                    <a:pt x="76" y="83"/>
                    <a:pt x="76" y="83"/>
                  </a:cubicBezTo>
                  <a:cubicBezTo>
                    <a:pt x="76" y="82"/>
                    <a:pt x="76" y="82"/>
                    <a:pt x="76" y="82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77" y="80"/>
                    <a:pt x="77" y="80"/>
                    <a:pt x="77" y="80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78" y="76"/>
                    <a:pt x="78" y="76"/>
                    <a:pt x="78" y="76"/>
                  </a:cubicBezTo>
                  <a:cubicBezTo>
                    <a:pt x="79" y="75"/>
                    <a:pt x="79" y="75"/>
                    <a:pt x="79" y="75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1" y="70"/>
                    <a:pt x="81" y="70"/>
                    <a:pt x="81" y="70"/>
                  </a:cubicBezTo>
                  <a:cubicBezTo>
                    <a:pt x="81" y="68"/>
                    <a:pt x="81" y="68"/>
                    <a:pt x="81" y="68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0" y="67"/>
                    <a:pt x="80" y="67"/>
                    <a:pt x="80" y="67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77" y="68"/>
                    <a:pt x="77" y="68"/>
                    <a:pt x="77" y="68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69" y="71"/>
                    <a:pt x="69" y="71"/>
                    <a:pt x="69" y="71"/>
                  </a:cubicBezTo>
                  <a:cubicBezTo>
                    <a:pt x="69" y="71"/>
                    <a:pt x="69" y="71"/>
                    <a:pt x="69" y="71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6" y="71"/>
                    <a:pt x="66" y="71"/>
                    <a:pt x="66" y="71"/>
                  </a:cubicBezTo>
                  <a:cubicBezTo>
                    <a:pt x="66" y="71"/>
                    <a:pt x="66" y="71"/>
                    <a:pt x="66" y="71"/>
                  </a:cubicBezTo>
                  <a:cubicBezTo>
                    <a:pt x="65" y="72"/>
                    <a:pt x="65" y="72"/>
                    <a:pt x="65" y="72"/>
                  </a:cubicBezTo>
                  <a:cubicBezTo>
                    <a:pt x="62" y="72"/>
                    <a:pt x="62" y="72"/>
                    <a:pt x="62" y="72"/>
                  </a:cubicBezTo>
                  <a:cubicBezTo>
                    <a:pt x="60" y="72"/>
                    <a:pt x="60" y="72"/>
                    <a:pt x="60" y="72"/>
                  </a:cubicBezTo>
                  <a:cubicBezTo>
                    <a:pt x="60" y="72"/>
                    <a:pt x="60" y="72"/>
                    <a:pt x="60" y="72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55" y="72"/>
                    <a:pt x="55" y="72"/>
                    <a:pt x="55" y="72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53" y="72"/>
                    <a:pt x="53" y="72"/>
                    <a:pt x="53" y="72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49" y="71"/>
                    <a:pt x="49" y="71"/>
                    <a:pt x="49" y="71"/>
                  </a:cubicBezTo>
                  <a:cubicBezTo>
                    <a:pt x="49" y="71"/>
                    <a:pt x="49" y="71"/>
                    <a:pt x="49" y="71"/>
                  </a:cubicBezTo>
                  <a:cubicBezTo>
                    <a:pt x="49" y="71"/>
                    <a:pt x="49" y="71"/>
                    <a:pt x="49" y="71"/>
                  </a:cubicBezTo>
                  <a:cubicBezTo>
                    <a:pt x="49" y="71"/>
                    <a:pt x="49" y="71"/>
                    <a:pt x="49" y="71"/>
                  </a:cubicBezTo>
                  <a:cubicBezTo>
                    <a:pt x="49" y="70"/>
                    <a:pt x="49" y="70"/>
                    <a:pt x="49" y="70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7" y="70"/>
                    <a:pt x="47" y="70"/>
                    <a:pt x="47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7"/>
                    <a:pt x="42" y="67"/>
                    <a:pt x="42" y="67"/>
                  </a:cubicBezTo>
                  <a:cubicBezTo>
                    <a:pt x="42" y="67"/>
                    <a:pt x="42" y="67"/>
                    <a:pt x="42" y="67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51" y="54"/>
                    <a:pt x="51" y="54"/>
                    <a:pt x="51" y="54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7" y="52"/>
                    <a:pt x="57" y="52"/>
                    <a:pt x="57" y="52"/>
                  </a:cubicBezTo>
                  <a:cubicBezTo>
                    <a:pt x="58" y="52"/>
                    <a:pt x="58" y="52"/>
                    <a:pt x="58" y="52"/>
                  </a:cubicBezTo>
                  <a:cubicBezTo>
                    <a:pt x="59" y="52"/>
                    <a:pt x="59" y="52"/>
                    <a:pt x="59" y="52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61" y="51"/>
                    <a:pt x="61" y="51"/>
                    <a:pt x="61" y="51"/>
                  </a:cubicBezTo>
                  <a:cubicBezTo>
                    <a:pt x="61" y="51"/>
                    <a:pt x="61" y="51"/>
                    <a:pt x="61" y="51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51"/>
                    <a:pt x="64" y="51"/>
                    <a:pt x="64" y="51"/>
                  </a:cubicBezTo>
                  <a:cubicBezTo>
                    <a:pt x="65" y="49"/>
                    <a:pt x="65" y="49"/>
                    <a:pt x="65" y="49"/>
                  </a:cubicBezTo>
                  <a:cubicBezTo>
                    <a:pt x="66" y="48"/>
                    <a:pt x="66" y="48"/>
                    <a:pt x="66" y="48"/>
                  </a:cubicBezTo>
                  <a:cubicBezTo>
                    <a:pt x="66" y="48"/>
                    <a:pt x="66" y="48"/>
                    <a:pt x="66" y="48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70" y="47"/>
                    <a:pt x="70" y="47"/>
                    <a:pt x="70" y="47"/>
                  </a:cubicBezTo>
                  <a:cubicBezTo>
                    <a:pt x="70" y="47"/>
                    <a:pt x="70" y="47"/>
                    <a:pt x="70" y="4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8" y="46"/>
                    <a:pt x="78" y="46"/>
                    <a:pt x="78" y="46"/>
                  </a:cubicBezTo>
                  <a:cubicBezTo>
                    <a:pt x="80" y="44"/>
                    <a:pt x="80" y="44"/>
                    <a:pt x="80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3"/>
                    <a:pt x="82" y="43"/>
                    <a:pt x="82" y="43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4" y="41"/>
                    <a:pt x="84" y="41"/>
                    <a:pt x="84" y="41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89" y="39"/>
                    <a:pt x="89" y="39"/>
                    <a:pt x="89" y="39"/>
                  </a:cubicBezTo>
                  <a:cubicBezTo>
                    <a:pt x="90" y="39"/>
                    <a:pt x="90" y="39"/>
                    <a:pt x="90" y="39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1" y="39"/>
                    <a:pt x="91" y="39"/>
                    <a:pt x="91" y="39"/>
                  </a:cubicBezTo>
                  <a:cubicBezTo>
                    <a:pt x="91" y="39"/>
                    <a:pt x="91" y="39"/>
                    <a:pt x="91" y="39"/>
                  </a:cubicBezTo>
                  <a:cubicBezTo>
                    <a:pt x="91" y="39"/>
                    <a:pt x="91" y="39"/>
                    <a:pt x="91" y="39"/>
                  </a:cubicBezTo>
                  <a:cubicBezTo>
                    <a:pt x="91" y="39"/>
                    <a:pt x="91" y="39"/>
                    <a:pt x="91" y="39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94" y="36"/>
                    <a:pt x="94" y="36"/>
                    <a:pt x="94" y="36"/>
                  </a:cubicBezTo>
                  <a:cubicBezTo>
                    <a:pt x="94" y="36"/>
                    <a:pt x="94" y="36"/>
                    <a:pt x="94" y="36"/>
                  </a:cubicBezTo>
                  <a:cubicBezTo>
                    <a:pt x="95" y="36"/>
                    <a:pt x="95" y="36"/>
                    <a:pt x="95" y="36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3" y="36"/>
                    <a:pt x="93" y="36"/>
                    <a:pt x="93" y="36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6" y="34"/>
                    <a:pt x="96" y="34"/>
                    <a:pt x="96" y="34"/>
                  </a:cubicBezTo>
                  <a:cubicBezTo>
                    <a:pt x="97" y="34"/>
                    <a:pt x="97" y="34"/>
                    <a:pt x="97" y="34"/>
                  </a:cubicBezTo>
                  <a:cubicBezTo>
                    <a:pt x="97" y="34"/>
                    <a:pt x="97" y="34"/>
                    <a:pt x="97" y="34"/>
                  </a:cubicBezTo>
                  <a:cubicBezTo>
                    <a:pt x="98" y="34"/>
                    <a:pt x="98" y="34"/>
                    <a:pt x="98" y="34"/>
                  </a:cubicBezTo>
                  <a:cubicBezTo>
                    <a:pt x="98" y="34"/>
                    <a:pt x="98" y="34"/>
                    <a:pt x="98" y="34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1"/>
                    <a:pt x="100" y="31"/>
                    <a:pt x="100" y="31"/>
                  </a:cubicBezTo>
                  <a:cubicBezTo>
                    <a:pt x="100" y="31"/>
                    <a:pt x="100" y="31"/>
                    <a:pt x="100" y="31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1"/>
                    <a:pt x="105" y="21"/>
                    <a:pt x="105" y="21"/>
                  </a:cubicBezTo>
                  <a:cubicBezTo>
                    <a:pt x="106" y="21"/>
                    <a:pt x="106" y="21"/>
                    <a:pt x="106" y="21"/>
                  </a:cubicBezTo>
                  <a:cubicBezTo>
                    <a:pt x="107" y="20"/>
                    <a:pt x="107" y="20"/>
                    <a:pt x="107" y="20"/>
                  </a:cubicBezTo>
                  <a:cubicBezTo>
                    <a:pt x="107" y="19"/>
                    <a:pt x="107" y="19"/>
                    <a:pt x="107" y="19"/>
                  </a:cubicBezTo>
                  <a:cubicBezTo>
                    <a:pt x="107" y="19"/>
                    <a:pt x="107" y="19"/>
                    <a:pt x="107" y="19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10" y="14"/>
                    <a:pt x="110" y="14"/>
                    <a:pt x="110" y="14"/>
                  </a:cubicBezTo>
                  <a:cubicBezTo>
                    <a:pt x="112" y="11"/>
                    <a:pt x="112" y="11"/>
                    <a:pt x="112" y="11"/>
                  </a:cubicBezTo>
                  <a:cubicBezTo>
                    <a:pt x="112" y="11"/>
                    <a:pt x="112" y="11"/>
                    <a:pt x="112" y="11"/>
                  </a:cubicBezTo>
                  <a:cubicBezTo>
                    <a:pt x="112" y="10"/>
                    <a:pt x="112" y="10"/>
                    <a:pt x="112" y="10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13" y="9"/>
                    <a:pt x="113" y="9"/>
                    <a:pt x="113" y="9"/>
                  </a:cubicBezTo>
                  <a:cubicBezTo>
                    <a:pt x="113" y="9"/>
                    <a:pt x="113" y="9"/>
                    <a:pt x="113" y="9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6" y="5"/>
                    <a:pt x="116" y="5"/>
                    <a:pt x="116" y="5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20" y="2"/>
                    <a:pt x="120" y="2"/>
                    <a:pt x="120" y="2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29" y="1"/>
                    <a:pt x="129" y="1"/>
                    <a:pt x="129" y="1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3"/>
                    <a:pt x="130" y="3"/>
                    <a:pt x="130" y="3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1" y="2"/>
                    <a:pt x="131" y="2"/>
                    <a:pt x="131" y="2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2" y="3"/>
                    <a:pt x="132" y="3"/>
                    <a:pt x="132" y="3"/>
                  </a:cubicBezTo>
                  <a:cubicBezTo>
                    <a:pt x="132" y="3"/>
                    <a:pt x="132" y="3"/>
                    <a:pt x="132" y="3"/>
                  </a:cubicBezTo>
                  <a:cubicBezTo>
                    <a:pt x="132" y="3"/>
                    <a:pt x="132" y="3"/>
                    <a:pt x="132" y="3"/>
                  </a:cubicBezTo>
                  <a:cubicBezTo>
                    <a:pt x="133" y="3"/>
                    <a:pt x="133" y="3"/>
                    <a:pt x="133" y="3"/>
                  </a:cubicBezTo>
                  <a:cubicBezTo>
                    <a:pt x="133" y="3"/>
                    <a:pt x="133" y="3"/>
                    <a:pt x="133" y="3"/>
                  </a:cubicBezTo>
                  <a:cubicBezTo>
                    <a:pt x="134" y="3"/>
                    <a:pt x="134" y="3"/>
                    <a:pt x="134" y="3"/>
                  </a:cubicBezTo>
                  <a:cubicBezTo>
                    <a:pt x="135" y="4"/>
                    <a:pt x="135" y="4"/>
                    <a:pt x="135" y="4"/>
                  </a:cubicBezTo>
                  <a:cubicBezTo>
                    <a:pt x="137" y="4"/>
                    <a:pt x="137" y="4"/>
                    <a:pt x="137" y="4"/>
                  </a:cubicBezTo>
                  <a:cubicBezTo>
                    <a:pt x="137" y="5"/>
                    <a:pt x="137" y="5"/>
                    <a:pt x="137" y="5"/>
                  </a:cubicBezTo>
                  <a:cubicBezTo>
                    <a:pt x="138" y="5"/>
                    <a:pt x="138" y="5"/>
                    <a:pt x="138" y="5"/>
                  </a:cubicBezTo>
                  <a:cubicBezTo>
                    <a:pt x="138" y="6"/>
                    <a:pt x="138" y="6"/>
                    <a:pt x="138" y="6"/>
                  </a:cubicBezTo>
                  <a:cubicBezTo>
                    <a:pt x="139" y="7"/>
                    <a:pt x="139" y="7"/>
                    <a:pt x="139" y="7"/>
                  </a:cubicBezTo>
                  <a:cubicBezTo>
                    <a:pt x="140" y="7"/>
                    <a:pt x="140" y="7"/>
                    <a:pt x="140" y="7"/>
                  </a:cubicBezTo>
                  <a:cubicBezTo>
                    <a:pt x="140" y="7"/>
                    <a:pt x="140" y="7"/>
                    <a:pt x="140" y="7"/>
                  </a:cubicBezTo>
                  <a:cubicBezTo>
                    <a:pt x="141" y="7"/>
                    <a:pt x="141" y="7"/>
                    <a:pt x="141" y="7"/>
                  </a:cubicBezTo>
                  <a:cubicBezTo>
                    <a:pt x="141" y="7"/>
                    <a:pt x="141" y="7"/>
                    <a:pt x="141" y="7"/>
                  </a:cubicBezTo>
                  <a:cubicBezTo>
                    <a:pt x="142" y="8"/>
                    <a:pt x="142" y="8"/>
                    <a:pt x="142" y="8"/>
                  </a:cubicBezTo>
                  <a:cubicBezTo>
                    <a:pt x="143" y="10"/>
                    <a:pt x="143" y="10"/>
                    <a:pt x="143" y="10"/>
                  </a:cubicBezTo>
                  <a:cubicBezTo>
                    <a:pt x="146" y="9"/>
                    <a:pt x="146" y="9"/>
                    <a:pt x="146" y="9"/>
                  </a:cubicBezTo>
                  <a:cubicBezTo>
                    <a:pt x="147" y="10"/>
                    <a:pt x="147" y="10"/>
                    <a:pt x="147" y="10"/>
                  </a:cubicBezTo>
                  <a:cubicBezTo>
                    <a:pt x="147" y="9"/>
                    <a:pt x="147" y="9"/>
                    <a:pt x="147" y="9"/>
                  </a:cubicBezTo>
                  <a:cubicBezTo>
                    <a:pt x="147" y="9"/>
                    <a:pt x="147" y="9"/>
                    <a:pt x="147" y="9"/>
                  </a:cubicBezTo>
                  <a:cubicBezTo>
                    <a:pt x="148" y="10"/>
                    <a:pt x="148" y="10"/>
                    <a:pt x="148" y="10"/>
                  </a:cubicBezTo>
                  <a:cubicBezTo>
                    <a:pt x="149" y="10"/>
                    <a:pt x="149" y="10"/>
                    <a:pt x="149" y="10"/>
                  </a:cubicBezTo>
                  <a:cubicBezTo>
                    <a:pt x="149" y="10"/>
                    <a:pt x="149" y="10"/>
                    <a:pt x="149" y="10"/>
                  </a:cubicBezTo>
                  <a:cubicBezTo>
                    <a:pt x="149" y="10"/>
                    <a:pt x="149" y="10"/>
                    <a:pt x="149" y="10"/>
                  </a:cubicBezTo>
                  <a:cubicBezTo>
                    <a:pt x="150" y="10"/>
                    <a:pt x="150" y="10"/>
                    <a:pt x="150" y="10"/>
                  </a:cubicBezTo>
                  <a:cubicBezTo>
                    <a:pt x="150" y="10"/>
                    <a:pt x="150" y="10"/>
                    <a:pt x="150" y="10"/>
                  </a:cubicBezTo>
                  <a:cubicBezTo>
                    <a:pt x="152" y="10"/>
                    <a:pt x="152" y="10"/>
                    <a:pt x="152" y="10"/>
                  </a:cubicBezTo>
                  <a:cubicBezTo>
                    <a:pt x="153" y="10"/>
                    <a:pt x="153" y="10"/>
                    <a:pt x="153" y="10"/>
                  </a:cubicBezTo>
                  <a:cubicBezTo>
                    <a:pt x="154" y="11"/>
                    <a:pt x="154" y="11"/>
                    <a:pt x="154" y="11"/>
                  </a:cubicBezTo>
                  <a:cubicBezTo>
                    <a:pt x="155" y="11"/>
                    <a:pt x="155" y="11"/>
                    <a:pt x="155" y="11"/>
                  </a:cubicBezTo>
                  <a:cubicBezTo>
                    <a:pt x="155" y="11"/>
                    <a:pt x="155" y="11"/>
                    <a:pt x="155" y="11"/>
                  </a:cubicBezTo>
                  <a:cubicBezTo>
                    <a:pt x="157" y="12"/>
                    <a:pt x="157" y="12"/>
                    <a:pt x="157" y="12"/>
                  </a:cubicBezTo>
                  <a:cubicBezTo>
                    <a:pt x="157" y="12"/>
                    <a:pt x="157" y="12"/>
                    <a:pt x="157" y="12"/>
                  </a:cubicBezTo>
                  <a:cubicBezTo>
                    <a:pt x="157" y="12"/>
                    <a:pt x="157" y="12"/>
                    <a:pt x="157" y="11"/>
                  </a:cubicBezTo>
                  <a:cubicBezTo>
                    <a:pt x="158" y="12"/>
                    <a:pt x="158" y="12"/>
                    <a:pt x="158" y="12"/>
                  </a:cubicBezTo>
                  <a:cubicBezTo>
                    <a:pt x="158" y="12"/>
                    <a:pt x="158" y="12"/>
                    <a:pt x="158" y="12"/>
                  </a:cubicBezTo>
                  <a:cubicBezTo>
                    <a:pt x="159" y="12"/>
                    <a:pt x="159" y="12"/>
                    <a:pt x="159" y="12"/>
                  </a:cubicBezTo>
                  <a:cubicBezTo>
                    <a:pt x="159" y="12"/>
                    <a:pt x="159" y="12"/>
                    <a:pt x="159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1" name="文字：传"/>
          <p:cNvGrpSpPr/>
          <p:nvPr/>
        </p:nvGrpSpPr>
        <p:grpSpPr>
          <a:xfrm>
            <a:off x="4592381" y="3605980"/>
            <a:ext cx="620363" cy="699931"/>
            <a:chOff x="4962940" y="4477317"/>
            <a:chExt cx="620363" cy="699931"/>
          </a:xfrm>
          <a:solidFill>
            <a:srgbClr val="C0A156"/>
          </a:solidFill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2" name="Freeform 18"/>
            <p:cNvSpPr>
              <a:spLocks noEditPoints="1"/>
            </p:cNvSpPr>
            <p:nvPr/>
          </p:nvSpPr>
          <p:spPr bwMode="auto">
            <a:xfrm>
              <a:off x="5228617" y="4477317"/>
              <a:ext cx="354686" cy="699931"/>
            </a:xfrm>
            <a:custGeom>
              <a:avLst/>
              <a:gdLst>
                <a:gd name="T0" fmla="*/ 104 w 263"/>
                <a:gd name="T1" fmla="*/ 197 h 519"/>
                <a:gd name="T2" fmla="*/ 83 w 263"/>
                <a:gd name="T3" fmla="*/ 216 h 519"/>
                <a:gd name="T4" fmla="*/ 69 w 263"/>
                <a:gd name="T5" fmla="*/ 247 h 519"/>
                <a:gd name="T6" fmla="*/ 85 w 263"/>
                <a:gd name="T7" fmla="*/ 251 h 519"/>
                <a:gd name="T8" fmla="*/ 114 w 263"/>
                <a:gd name="T9" fmla="*/ 218 h 519"/>
                <a:gd name="T10" fmla="*/ 114 w 263"/>
                <a:gd name="T11" fmla="*/ 192 h 519"/>
                <a:gd name="T12" fmla="*/ 242 w 263"/>
                <a:gd name="T13" fmla="*/ 102 h 519"/>
                <a:gd name="T14" fmla="*/ 230 w 263"/>
                <a:gd name="T15" fmla="*/ 126 h 519"/>
                <a:gd name="T16" fmla="*/ 192 w 263"/>
                <a:gd name="T17" fmla="*/ 147 h 519"/>
                <a:gd name="T18" fmla="*/ 161 w 263"/>
                <a:gd name="T19" fmla="*/ 164 h 519"/>
                <a:gd name="T20" fmla="*/ 154 w 263"/>
                <a:gd name="T21" fmla="*/ 192 h 519"/>
                <a:gd name="T22" fmla="*/ 156 w 263"/>
                <a:gd name="T23" fmla="*/ 218 h 519"/>
                <a:gd name="T24" fmla="*/ 192 w 263"/>
                <a:gd name="T25" fmla="*/ 185 h 519"/>
                <a:gd name="T26" fmla="*/ 232 w 263"/>
                <a:gd name="T27" fmla="*/ 197 h 519"/>
                <a:gd name="T28" fmla="*/ 251 w 263"/>
                <a:gd name="T29" fmla="*/ 216 h 519"/>
                <a:gd name="T30" fmla="*/ 235 w 263"/>
                <a:gd name="T31" fmla="*/ 230 h 519"/>
                <a:gd name="T32" fmla="*/ 173 w 263"/>
                <a:gd name="T33" fmla="*/ 247 h 519"/>
                <a:gd name="T34" fmla="*/ 145 w 263"/>
                <a:gd name="T35" fmla="*/ 273 h 519"/>
                <a:gd name="T36" fmla="*/ 149 w 263"/>
                <a:gd name="T37" fmla="*/ 289 h 519"/>
                <a:gd name="T38" fmla="*/ 239 w 263"/>
                <a:gd name="T39" fmla="*/ 303 h 519"/>
                <a:gd name="T40" fmla="*/ 254 w 263"/>
                <a:gd name="T41" fmla="*/ 334 h 519"/>
                <a:gd name="T42" fmla="*/ 261 w 263"/>
                <a:gd name="T43" fmla="*/ 358 h 519"/>
                <a:gd name="T44" fmla="*/ 261 w 263"/>
                <a:gd name="T45" fmla="*/ 374 h 519"/>
                <a:gd name="T46" fmla="*/ 258 w 263"/>
                <a:gd name="T47" fmla="*/ 398 h 519"/>
                <a:gd name="T48" fmla="*/ 254 w 263"/>
                <a:gd name="T49" fmla="*/ 446 h 519"/>
                <a:gd name="T50" fmla="*/ 239 w 263"/>
                <a:gd name="T51" fmla="*/ 481 h 519"/>
                <a:gd name="T52" fmla="*/ 213 w 263"/>
                <a:gd name="T53" fmla="*/ 514 h 519"/>
                <a:gd name="T54" fmla="*/ 173 w 263"/>
                <a:gd name="T55" fmla="*/ 514 h 519"/>
                <a:gd name="T56" fmla="*/ 156 w 263"/>
                <a:gd name="T57" fmla="*/ 505 h 519"/>
                <a:gd name="T58" fmla="*/ 138 w 263"/>
                <a:gd name="T59" fmla="*/ 491 h 519"/>
                <a:gd name="T60" fmla="*/ 130 w 263"/>
                <a:gd name="T61" fmla="*/ 488 h 519"/>
                <a:gd name="T62" fmla="*/ 154 w 263"/>
                <a:gd name="T63" fmla="*/ 486 h 519"/>
                <a:gd name="T64" fmla="*/ 187 w 263"/>
                <a:gd name="T65" fmla="*/ 467 h 519"/>
                <a:gd name="T66" fmla="*/ 213 w 263"/>
                <a:gd name="T67" fmla="*/ 443 h 519"/>
                <a:gd name="T68" fmla="*/ 223 w 263"/>
                <a:gd name="T69" fmla="*/ 422 h 519"/>
                <a:gd name="T70" fmla="*/ 235 w 263"/>
                <a:gd name="T71" fmla="*/ 405 h 519"/>
                <a:gd name="T72" fmla="*/ 242 w 263"/>
                <a:gd name="T73" fmla="*/ 391 h 519"/>
                <a:gd name="T74" fmla="*/ 230 w 263"/>
                <a:gd name="T75" fmla="*/ 332 h 519"/>
                <a:gd name="T76" fmla="*/ 183 w 263"/>
                <a:gd name="T77" fmla="*/ 310 h 519"/>
                <a:gd name="T78" fmla="*/ 145 w 263"/>
                <a:gd name="T79" fmla="*/ 322 h 519"/>
                <a:gd name="T80" fmla="*/ 123 w 263"/>
                <a:gd name="T81" fmla="*/ 337 h 519"/>
                <a:gd name="T82" fmla="*/ 102 w 263"/>
                <a:gd name="T83" fmla="*/ 301 h 519"/>
                <a:gd name="T84" fmla="*/ 92 w 263"/>
                <a:gd name="T85" fmla="*/ 292 h 519"/>
                <a:gd name="T86" fmla="*/ 71 w 263"/>
                <a:gd name="T87" fmla="*/ 306 h 519"/>
                <a:gd name="T88" fmla="*/ 36 w 263"/>
                <a:gd name="T89" fmla="*/ 320 h 519"/>
                <a:gd name="T90" fmla="*/ 9 w 263"/>
                <a:gd name="T91" fmla="*/ 294 h 519"/>
                <a:gd name="T92" fmla="*/ 12 w 263"/>
                <a:gd name="T93" fmla="*/ 280 h 519"/>
                <a:gd name="T94" fmla="*/ 24 w 263"/>
                <a:gd name="T95" fmla="*/ 268 h 519"/>
                <a:gd name="T96" fmla="*/ 62 w 263"/>
                <a:gd name="T97" fmla="*/ 235 h 519"/>
                <a:gd name="T98" fmla="*/ 71 w 263"/>
                <a:gd name="T99" fmla="*/ 216 h 519"/>
                <a:gd name="T100" fmla="*/ 64 w 263"/>
                <a:gd name="T101" fmla="*/ 204 h 519"/>
                <a:gd name="T102" fmla="*/ 28 w 263"/>
                <a:gd name="T103" fmla="*/ 220 h 519"/>
                <a:gd name="T104" fmla="*/ 2 w 263"/>
                <a:gd name="T105" fmla="*/ 237 h 519"/>
                <a:gd name="T106" fmla="*/ 21 w 263"/>
                <a:gd name="T107" fmla="*/ 209 h 519"/>
                <a:gd name="T108" fmla="*/ 57 w 263"/>
                <a:gd name="T109" fmla="*/ 145 h 519"/>
                <a:gd name="T110" fmla="*/ 114 w 263"/>
                <a:gd name="T111" fmla="*/ 109 h 519"/>
                <a:gd name="T112" fmla="*/ 121 w 263"/>
                <a:gd name="T113" fmla="*/ 55 h 519"/>
                <a:gd name="T114" fmla="*/ 102 w 263"/>
                <a:gd name="T115" fmla="*/ 31 h 519"/>
                <a:gd name="T116" fmla="*/ 138 w 263"/>
                <a:gd name="T117" fmla="*/ 2 h 519"/>
                <a:gd name="T118" fmla="*/ 166 w 263"/>
                <a:gd name="T119" fmla="*/ 36 h 519"/>
                <a:gd name="T120" fmla="*/ 164 w 263"/>
                <a:gd name="T121" fmla="*/ 66 h 519"/>
                <a:gd name="T122" fmla="*/ 171 w 263"/>
                <a:gd name="T123" fmla="*/ 74 h 519"/>
                <a:gd name="T124" fmla="*/ 216 w 263"/>
                <a:gd name="T125" fmla="*/ 71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3" h="519">
                  <a:moveTo>
                    <a:pt x="109" y="187"/>
                  </a:moveTo>
                  <a:lnTo>
                    <a:pt x="107" y="187"/>
                  </a:lnTo>
                  <a:lnTo>
                    <a:pt x="104" y="187"/>
                  </a:lnTo>
                  <a:lnTo>
                    <a:pt x="104" y="190"/>
                  </a:lnTo>
                  <a:lnTo>
                    <a:pt x="104" y="194"/>
                  </a:lnTo>
                  <a:lnTo>
                    <a:pt x="104" y="197"/>
                  </a:lnTo>
                  <a:lnTo>
                    <a:pt x="95" y="204"/>
                  </a:lnTo>
                  <a:lnTo>
                    <a:pt x="90" y="209"/>
                  </a:lnTo>
                  <a:lnTo>
                    <a:pt x="88" y="209"/>
                  </a:lnTo>
                  <a:lnTo>
                    <a:pt x="88" y="213"/>
                  </a:lnTo>
                  <a:lnTo>
                    <a:pt x="85" y="213"/>
                  </a:lnTo>
                  <a:lnTo>
                    <a:pt x="83" y="216"/>
                  </a:lnTo>
                  <a:lnTo>
                    <a:pt x="81" y="218"/>
                  </a:lnTo>
                  <a:lnTo>
                    <a:pt x="78" y="225"/>
                  </a:lnTo>
                  <a:lnTo>
                    <a:pt x="74" y="230"/>
                  </a:lnTo>
                  <a:lnTo>
                    <a:pt x="71" y="237"/>
                  </a:lnTo>
                  <a:lnTo>
                    <a:pt x="69" y="239"/>
                  </a:lnTo>
                  <a:lnTo>
                    <a:pt x="69" y="247"/>
                  </a:lnTo>
                  <a:lnTo>
                    <a:pt x="69" y="249"/>
                  </a:lnTo>
                  <a:lnTo>
                    <a:pt x="71" y="251"/>
                  </a:lnTo>
                  <a:lnTo>
                    <a:pt x="74" y="251"/>
                  </a:lnTo>
                  <a:lnTo>
                    <a:pt x="78" y="254"/>
                  </a:lnTo>
                  <a:lnTo>
                    <a:pt x="81" y="254"/>
                  </a:lnTo>
                  <a:lnTo>
                    <a:pt x="85" y="251"/>
                  </a:lnTo>
                  <a:lnTo>
                    <a:pt x="104" y="244"/>
                  </a:lnTo>
                  <a:lnTo>
                    <a:pt x="109" y="239"/>
                  </a:lnTo>
                  <a:lnTo>
                    <a:pt x="111" y="237"/>
                  </a:lnTo>
                  <a:lnTo>
                    <a:pt x="111" y="232"/>
                  </a:lnTo>
                  <a:lnTo>
                    <a:pt x="114" y="225"/>
                  </a:lnTo>
                  <a:lnTo>
                    <a:pt x="114" y="218"/>
                  </a:lnTo>
                  <a:lnTo>
                    <a:pt x="114" y="211"/>
                  </a:lnTo>
                  <a:lnTo>
                    <a:pt x="116" y="204"/>
                  </a:lnTo>
                  <a:lnTo>
                    <a:pt x="116" y="202"/>
                  </a:lnTo>
                  <a:lnTo>
                    <a:pt x="116" y="194"/>
                  </a:lnTo>
                  <a:lnTo>
                    <a:pt x="116" y="194"/>
                  </a:lnTo>
                  <a:lnTo>
                    <a:pt x="114" y="192"/>
                  </a:lnTo>
                  <a:lnTo>
                    <a:pt x="109" y="187"/>
                  </a:lnTo>
                  <a:moveTo>
                    <a:pt x="220" y="76"/>
                  </a:moveTo>
                  <a:lnTo>
                    <a:pt x="223" y="78"/>
                  </a:lnTo>
                  <a:lnTo>
                    <a:pt x="232" y="93"/>
                  </a:lnTo>
                  <a:lnTo>
                    <a:pt x="237" y="100"/>
                  </a:lnTo>
                  <a:lnTo>
                    <a:pt x="242" y="102"/>
                  </a:lnTo>
                  <a:lnTo>
                    <a:pt x="244" y="102"/>
                  </a:lnTo>
                  <a:lnTo>
                    <a:pt x="247" y="104"/>
                  </a:lnTo>
                  <a:lnTo>
                    <a:pt x="247" y="107"/>
                  </a:lnTo>
                  <a:lnTo>
                    <a:pt x="247" y="109"/>
                  </a:lnTo>
                  <a:lnTo>
                    <a:pt x="247" y="114"/>
                  </a:lnTo>
                  <a:lnTo>
                    <a:pt x="230" y="126"/>
                  </a:lnTo>
                  <a:lnTo>
                    <a:pt x="228" y="128"/>
                  </a:lnTo>
                  <a:lnTo>
                    <a:pt x="220" y="130"/>
                  </a:lnTo>
                  <a:lnTo>
                    <a:pt x="211" y="135"/>
                  </a:lnTo>
                  <a:lnTo>
                    <a:pt x="202" y="138"/>
                  </a:lnTo>
                  <a:lnTo>
                    <a:pt x="199" y="140"/>
                  </a:lnTo>
                  <a:lnTo>
                    <a:pt x="192" y="147"/>
                  </a:lnTo>
                  <a:lnTo>
                    <a:pt x="187" y="149"/>
                  </a:lnTo>
                  <a:lnTo>
                    <a:pt x="183" y="152"/>
                  </a:lnTo>
                  <a:lnTo>
                    <a:pt x="180" y="152"/>
                  </a:lnTo>
                  <a:lnTo>
                    <a:pt x="166" y="159"/>
                  </a:lnTo>
                  <a:lnTo>
                    <a:pt x="164" y="161"/>
                  </a:lnTo>
                  <a:lnTo>
                    <a:pt x="161" y="164"/>
                  </a:lnTo>
                  <a:lnTo>
                    <a:pt x="156" y="175"/>
                  </a:lnTo>
                  <a:lnTo>
                    <a:pt x="154" y="183"/>
                  </a:lnTo>
                  <a:lnTo>
                    <a:pt x="154" y="185"/>
                  </a:lnTo>
                  <a:lnTo>
                    <a:pt x="156" y="187"/>
                  </a:lnTo>
                  <a:lnTo>
                    <a:pt x="154" y="190"/>
                  </a:lnTo>
                  <a:lnTo>
                    <a:pt x="154" y="192"/>
                  </a:lnTo>
                  <a:lnTo>
                    <a:pt x="152" y="199"/>
                  </a:lnTo>
                  <a:lnTo>
                    <a:pt x="152" y="213"/>
                  </a:lnTo>
                  <a:lnTo>
                    <a:pt x="152" y="213"/>
                  </a:lnTo>
                  <a:lnTo>
                    <a:pt x="152" y="216"/>
                  </a:lnTo>
                  <a:lnTo>
                    <a:pt x="154" y="218"/>
                  </a:lnTo>
                  <a:lnTo>
                    <a:pt x="156" y="218"/>
                  </a:lnTo>
                  <a:lnTo>
                    <a:pt x="159" y="220"/>
                  </a:lnTo>
                  <a:lnTo>
                    <a:pt x="166" y="218"/>
                  </a:lnTo>
                  <a:lnTo>
                    <a:pt x="175" y="213"/>
                  </a:lnTo>
                  <a:lnTo>
                    <a:pt x="183" y="209"/>
                  </a:lnTo>
                  <a:lnTo>
                    <a:pt x="190" y="202"/>
                  </a:lnTo>
                  <a:lnTo>
                    <a:pt x="192" y="185"/>
                  </a:lnTo>
                  <a:lnTo>
                    <a:pt x="192" y="180"/>
                  </a:lnTo>
                  <a:lnTo>
                    <a:pt x="211" y="190"/>
                  </a:lnTo>
                  <a:lnTo>
                    <a:pt x="218" y="192"/>
                  </a:lnTo>
                  <a:lnTo>
                    <a:pt x="228" y="197"/>
                  </a:lnTo>
                  <a:lnTo>
                    <a:pt x="230" y="197"/>
                  </a:lnTo>
                  <a:lnTo>
                    <a:pt x="232" y="197"/>
                  </a:lnTo>
                  <a:lnTo>
                    <a:pt x="237" y="204"/>
                  </a:lnTo>
                  <a:lnTo>
                    <a:pt x="239" y="206"/>
                  </a:lnTo>
                  <a:lnTo>
                    <a:pt x="244" y="209"/>
                  </a:lnTo>
                  <a:lnTo>
                    <a:pt x="249" y="211"/>
                  </a:lnTo>
                  <a:lnTo>
                    <a:pt x="251" y="213"/>
                  </a:lnTo>
                  <a:lnTo>
                    <a:pt x="251" y="216"/>
                  </a:lnTo>
                  <a:lnTo>
                    <a:pt x="251" y="218"/>
                  </a:lnTo>
                  <a:lnTo>
                    <a:pt x="249" y="220"/>
                  </a:lnTo>
                  <a:lnTo>
                    <a:pt x="249" y="223"/>
                  </a:lnTo>
                  <a:lnTo>
                    <a:pt x="247" y="225"/>
                  </a:lnTo>
                  <a:lnTo>
                    <a:pt x="242" y="228"/>
                  </a:lnTo>
                  <a:lnTo>
                    <a:pt x="235" y="230"/>
                  </a:lnTo>
                  <a:lnTo>
                    <a:pt x="230" y="232"/>
                  </a:lnTo>
                  <a:lnTo>
                    <a:pt x="220" y="235"/>
                  </a:lnTo>
                  <a:lnTo>
                    <a:pt x="199" y="239"/>
                  </a:lnTo>
                  <a:lnTo>
                    <a:pt x="197" y="242"/>
                  </a:lnTo>
                  <a:lnTo>
                    <a:pt x="190" y="244"/>
                  </a:lnTo>
                  <a:lnTo>
                    <a:pt x="173" y="247"/>
                  </a:lnTo>
                  <a:lnTo>
                    <a:pt x="164" y="249"/>
                  </a:lnTo>
                  <a:lnTo>
                    <a:pt x="159" y="256"/>
                  </a:lnTo>
                  <a:lnTo>
                    <a:pt x="156" y="258"/>
                  </a:lnTo>
                  <a:lnTo>
                    <a:pt x="152" y="261"/>
                  </a:lnTo>
                  <a:lnTo>
                    <a:pt x="149" y="263"/>
                  </a:lnTo>
                  <a:lnTo>
                    <a:pt x="145" y="273"/>
                  </a:lnTo>
                  <a:lnTo>
                    <a:pt x="145" y="280"/>
                  </a:lnTo>
                  <a:lnTo>
                    <a:pt x="145" y="282"/>
                  </a:lnTo>
                  <a:lnTo>
                    <a:pt x="145" y="284"/>
                  </a:lnTo>
                  <a:lnTo>
                    <a:pt x="147" y="287"/>
                  </a:lnTo>
                  <a:lnTo>
                    <a:pt x="149" y="289"/>
                  </a:lnTo>
                  <a:lnTo>
                    <a:pt x="149" y="289"/>
                  </a:lnTo>
                  <a:lnTo>
                    <a:pt x="156" y="292"/>
                  </a:lnTo>
                  <a:lnTo>
                    <a:pt x="164" y="292"/>
                  </a:lnTo>
                  <a:lnTo>
                    <a:pt x="194" y="284"/>
                  </a:lnTo>
                  <a:lnTo>
                    <a:pt x="202" y="284"/>
                  </a:lnTo>
                  <a:lnTo>
                    <a:pt x="232" y="303"/>
                  </a:lnTo>
                  <a:lnTo>
                    <a:pt x="239" y="303"/>
                  </a:lnTo>
                  <a:lnTo>
                    <a:pt x="242" y="308"/>
                  </a:lnTo>
                  <a:lnTo>
                    <a:pt x="242" y="313"/>
                  </a:lnTo>
                  <a:lnTo>
                    <a:pt x="244" y="315"/>
                  </a:lnTo>
                  <a:lnTo>
                    <a:pt x="247" y="320"/>
                  </a:lnTo>
                  <a:lnTo>
                    <a:pt x="254" y="329"/>
                  </a:lnTo>
                  <a:lnTo>
                    <a:pt x="254" y="334"/>
                  </a:lnTo>
                  <a:lnTo>
                    <a:pt x="256" y="337"/>
                  </a:lnTo>
                  <a:lnTo>
                    <a:pt x="258" y="339"/>
                  </a:lnTo>
                  <a:lnTo>
                    <a:pt x="261" y="341"/>
                  </a:lnTo>
                  <a:lnTo>
                    <a:pt x="261" y="346"/>
                  </a:lnTo>
                  <a:lnTo>
                    <a:pt x="263" y="356"/>
                  </a:lnTo>
                  <a:lnTo>
                    <a:pt x="261" y="358"/>
                  </a:lnTo>
                  <a:lnTo>
                    <a:pt x="261" y="360"/>
                  </a:lnTo>
                  <a:lnTo>
                    <a:pt x="263" y="365"/>
                  </a:lnTo>
                  <a:lnTo>
                    <a:pt x="263" y="370"/>
                  </a:lnTo>
                  <a:lnTo>
                    <a:pt x="263" y="372"/>
                  </a:lnTo>
                  <a:lnTo>
                    <a:pt x="263" y="372"/>
                  </a:lnTo>
                  <a:lnTo>
                    <a:pt x="261" y="374"/>
                  </a:lnTo>
                  <a:lnTo>
                    <a:pt x="261" y="379"/>
                  </a:lnTo>
                  <a:lnTo>
                    <a:pt x="263" y="382"/>
                  </a:lnTo>
                  <a:lnTo>
                    <a:pt x="263" y="384"/>
                  </a:lnTo>
                  <a:lnTo>
                    <a:pt x="261" y="389"/>
                  </a:lnTo>
                  <a:lnTo>
                    <a:pt x="261" y="391"/>
                  </a:lnTo>
                  <a:lnTo>
                    <a:pt x="258" y="398"/>
                  </a:lnTo>
                  <a:lnTo>
                    <a:pt x="258" y="415"/>
                  </a:lnTo>
                  <a:lnTo>
                    <a:pt x="258" y="422"/>
                  </a:lnTo>
                  <a:lnTo>
                    <a:pt x="258" y="434"/>
                  </a:lnTo>
                  <a:lnTo>
                    <a:pt x="258" y="438"/>
                  </a:lnTo>
                  <a:lnTo>
                    <a:pt x="256" y="443"/>
                  </a:lnTo>
                  <a:lnTo>
                    <a:pt x="254" y="446"/>
                  </a:lnTo>
                  <a:lnTo>
                    <a:pt x="254" y="453"/>
                  </a:lnTo>
                  <a:lnTo>
                    <a:pt x="249" y="465"/>
                  </a:lnTo>
                  <a:lnTo>
                    <a:pt x="249" y="469"/>
                  </a:lnTo>
                  <a:lnTo>
                    <a:pt x="249" y="472"/>
                  </a:lnTo>
                  <a:lnTo>
                    <a:pt x="244" y="476"/>
                  </a:lnTo>
                  <a:lnTo>
                    <a:pt x="239" y="481"/>
                  </a:lnTo>
                  <a:lnTo>
                    <a:pt x="237" y="486"/>
                  </a:lnTo>
                  <a:lnTo>
                    <a:pt x="235" y="488"/>
                  </a:lnTo>
                  <a:lnTo>
                    <a:pt x="235" y="493"/>
                  </a:lnTo>
                  <a:lnTo>
                    <a:pt x="228" y="498"/>
                  </a:lnTo>
                  <a:lnTo>
                    <a:pt x="218" y="512"/>
                  </a:lnTo>
                  <a:lnTo>
                    <a:pt x="213" y="514"/>
                  </a:lnTo>
                  <a:lnTo>
                    <a:pt x="211" y="514"/>
                  </a:lnTo>
                  <a:lnTo>
                    <a:pt x="209" y="517"/>
                  </a:lnTo>
                  <a:lnTo>
                    <a:pt x="204" y="519"/>
                  </a:lnTo>
                  <a:lnTo>
                    <a:pt x="202" y="519"/>
                  </a:lnTo>
                  <a:lnTo>
                    <a:pt x="192" y="519"/>
                  </a:lnTo>
                  <a:lnTo>
                    <a:pt x="173" y="514"/>
                  </a:lnTo>
                  <a:lnTo>
                    <a:pt x="171" y="514"/>
                  </a:lnTo>
                  <a:lnTo>
                    <a:pt x="168" y="512"/>
                  </a:lnTo>
                  <a:lnTo>
                    <a:pt x="166" y="512"/>
                  </a:lnTo>
                  <a:lnTo>
                    <a:pt x="164" y="510"/>
                  </a:lnTo>
                  <a:lnTo>
                    <a:pt x="159" y="507"/>
                  </a:lnTo>
                  <a:lnTo>
                    <a:pt x="156" y="505"/>
                  </a:lnTo>
                  <a:lnTo>
                    <a:pt x="154" y="502"/>
                  </a:lnTo>
                  <a:lnTo>
                    <a:pt x="147" y="495"/>
                  </a:lnTo>
                  <a:lnTo>
                    <a:pt x="145" y="493"/>
                  </a:lnTo>
                  <a:lnTo>
                    <a:pt x="142" y="493"/>
                  </a:lnTo>
                  <a:lnTo>
                    <a:pt x="140" y="491"/>
                  </a:lnTo>
                  <a:lnTo>
                    <a:pt x="138" y="491"/>
                  </a:lnTo>
                  <a:lnTo>
                    <a:pt x="135" y="491"/>
                  </a:lnTo>
                  <a:lnTo>
                    <a:pt x="133" y="493"/>
                  </a:lnTo>
                  <a:lnTo>
                    <a:pt x="130" y="491"/>
                  </a:lnTo>
                  <a:lnTo>
                    <a:pt x="126" y="491"/>
                  </a:lnTo>
                  <a:lnTo>
                    <a:pt x="130" y="488"/>
                  </a:lnTo>
                  <a:lnTo>
                    <a:pt x="130" y="488"/>
                  </a:lnTo>
                  <a:lnTo>
                    <a:pt x="133" y="486"/>
                  </a:lnTo>
                  <a:lnTo>
                    <a:pt x="138" y="486"/>
                  </a:lnTo>
                  <a:lnTo>
                    <a:pt x="147" y="486"/>
                  </a:lnTo>
                  <a:lnTo>
                    <a:pt x="152" y="486"/>
                  </a:lnTo>
                  <a:lnTo>
                    <a:pt x="152" y="486"/>
                  </a:lnTo>
                  <a:lnTo>
                    <a:pt x="154" y="486"/>
                  </a:lnTo>
                  <a:lnTo>
                    <a:pt x="156" y="483"/>
                  </a:lnTo>
                  <a:lnTo>
                    <a:pt x="159" y="481"/>
                  </a:lnTo>
                  <a:lnTo>
                    <a:pt x="164" y="481"/>
                  </a:lnTo>
                  <a:lnTo>
                    <a:pt x="166" y="479"/>
                  </a:lnTo>
                  <a:lnTo>
                    <a:pt x="183" y="469"/>
                  </a:lnTo>
                  <a:lnTo>
                    <a:pt x="187" y="467"/>
                  </a:lnTo>
                  <a:lnTo>
                    <a:pt x="190" y="467"/>
                  </a:lnTo>
                  <a:lnTo>
                    <a:pt x="194" y="465"/>
                  </a:lnTo>
                  <a:lnTo>
                    <a:pt x="197" y="460"/>
                  </a:lnTo>
                  <a:lnTo>
                    <a:pt x="206" y="446"/>
                  </a:lnTo>
                  <a:lnTo>
                    <a:pt x="211" y="443"/>
                  </a:lnTo>
                  <a:lnTo>
                    <a:pt x="213" y="443"/>
                  </a:lnTo>
                  <a:lnTo>
                    <a:pt x="213" y="438"/>
                  </a:lnTo>
                  <a:lnTo>
                    <a:pt x="216" y="436"/>
                  </a:lnTo>
                  <a:lnTo>
                    <a:pt x="218" y="429"/>
                  </a:lnTo>
                  <a:lnTo>
                    <a:pt x="218" y="427"/>
                  </a:lnTo>
                  <a:lnTo>
                    <a:pt x="220" y="424"/>
                  </a:lnTo>
                  <a:lnTo>
                    <a:pt x="223" y="422"/>
                  </a:lnTo>
                  <a:lnTo>
                    <a:pt x="223" y="419"/>
                  </a:lnTo>
                  <a:lnTo>
                    <a:pt x="225" y="410"/>
                  </a:lnTo>
                  <a:lnTo>
                    <a:pt x="228" y="408"/>
                  </a:lnTo>
                  <a:lnTo>
                    <a:pt x="228" y="408"/>
                  </a:lnTo>
                  <a:lnTo>
                    <a:pt x="230" y="405"/>
                  </a:lnTo>
                  <a:lnTo>
                    <a:pt x="235" y="405"/>
                  </a:lnTo>
                  <a:lnTo>
                    <a:pt x="237" y="405"/>
                  </a:lnTo>
                  <a:lnTo>
                    <a:pt x="239" y="403"/>
                  </a:lnTo>
                  <a:lnTo>
                    <a:pt x="239" y="403"/>
                  </a:lnTo>
                  <a:lnTo>
                    <a:pt x="239" y="403"/>
                  </a:lnTo>
                  <a:lnTo>
                    <a:pt x="242" y="398"/>
                  </a:lnTo>
                  <a:lnTo>
                    <a:pt x="242" y="391"/>
                  </a:lnTo>
                  <a:lnTo>
                    <a:pt x="242" y="384"/>
                  </a:lnTo>
                  <a:lnTo>
                    <a:pt x="239" y="379"/>
                  </a:lnTo>
                  <a:lnTo>
                    <a:pt x="235" y="372"/>
                  </a:lnTo>
                  <a:lnTo>
                    <a:pt x="235" y="353"/>
                  </a:lnTo>
                  <a:lnTo>
                    <a:pt x="232" y="334"/>
                  </a:lnTo>
                  <a:lnTo>
                    <a:pt x="230" y="332"/>
                  </a:lnTo>
                  <a:lnTo>
                    <a:pt x="228" y="329"/>
                  </a:lnTo>
                  <a:lnTo>
                    <a:pt x="213" y="315"/>
                  </a:lnTo>
                  <a:lnTo>
                    <a:pt x="204" y="310"/>
                  </a:lnTo>
                  <a:lnTo>
                    <a:pt x="194" y="310"/>
                  </a:lnTo>
                  <a:lnTo>
                    <a:pt x="190" y="310"/>
                  </a:lnTo>
                  <a:lnTo>
                    <a:pt x="183" y="310"/>
                  </a:lnTo>
                  <a:lnTo>
                    <a:pt x="178" y="313"/>
                  </a:lnTo>
                  <a:lnTo>
                    <a:pt x="173" y="315"/>
                  </a:lnTo>
                  <a:lnTo>
                    <a:pt x="164" y="315"/>
                  </a:lnTo>
                  <a:lnTo>
                    <a:pt x="154" y="318"/>
                  </a:lnTo>
                  <a:lnTo>
                    <a:pt x="147" y="322"/>
                  </a:lnTo>
                  <a:lnTo>
                    <a:pt x="145" y="322"/>
                  </a:lnTo>
                  <a:lnTo>
                    <a:pt x="142" y="327"/>
                  </a:lnTo>
                  <a:lnTo>
                    <a:pt x="140" y="332"/>
                  </a:lnTo>
                  <a:lnTo>
                    <a:pt x="135" y="332"/>
                  </a:lnTo>
                  <a:lnTo>
                    <a:pt x="128" y="337"/>
                  </a:lnTo>
                  <a:lnTo>
                    <a:pt x="126" y="337"/>
                  </a:lnTo>
                  <a:lnTo>
                    <a:pt x="123" y="337"/>
                  </a:lnTo>
                  <a:lnTo>
                    <a:pt x="121" y="337"/>
                  </a:lnTo>
                  <a:lnTo>
                    <a:pt x="109" y="320"/>
                  </a:lnTo>
                  <a:lnTo>
                    <a:pt x="104" y="310"/>
                  </a:lnTo>
                  <a:lnTo>
                    <a:pt x="102" y="308"/>
                  </a:lnTo>
                  <a:lnTo>
                    <a:pt x="102" y="303"/>
                  </a:lnTo>
                  <a:lnTo>
                    <a:pt x="102" y="301"/>
                  </a:lnTo>
                  <a:lnTo>
                    <a:pt x="102" y="299"/>
                  </a:lnTo>
                  <a:lnTo>
                    <a:pt x="100" y="296"/>
                  </a:lnTo>
                  <a:lnTo>
                    <a:pt x="97" y="294"/>
                  </a:lnTo>
                  <a:lnTo>
                    <a:pt x="95" y="294"/>
                  </a:lnTo>
                  <a:lnTo>
                    <a:pt x="95" y="294"/>
                  </a:lnTo>
                  <a:lnTo>
                    <a:pt x="92" y="292"/>
                  </a:lnTo>
                  <a:lnTo>
                    <a:pt x="90" y="292"/>
                  </a:lnTo>
                  <a:lnTo>
                    <a:pt x="88" y="294"/>
                  </a:lnTo>
                  <a:lnTo>
                    <a:pt x="83" y="296"/>
                  </a:lnTo>
                  <a:lnTo>
                    <a:pt x="76" y="301"/>
                  </a:lnTo>
                  <a:lnTo>
                    <a:pt x="74" y="303"/>
                  </a:lnTo>
                  <a:lnTo>
                    <a:pt x="71" y="306"/>
                  </a:lnTo>
                  <a:lnTo>
                    <a:pt x="71" y="306"/>
                  </a:lnTo>
                  <a:lnTo>
                    <a:pt x="55" y="313"/>
                  </a:lnTo>
                  <a:lnTo>
                    <a:pt x="43" y="318"/>
                  </a:lnTo>
                  <a:lnTo>
                    <a:pt x="38" y="318"/>
                  </a:lnTo>
                  <a:lnTo>
                    <a:pt x="38" y="318"/>
                  </a:lnTo>
                  <a:lnTo>
                    <a:pt x="36" y="320"/>
                  </a:lnTo>
                  <a:lnTo>
                    <a:pt x="33" y="320"/>
                  </a:lnTo>
                  <a:lnTo>
                    <a:pt x="31" y="318"/>
                  </a:lnTo>
                  <a:lnTo>
                    <a:pt x="24" y="313"/>
                  </a:lnTo>
                  <a:lnTo>
                    <a:pt x="14" y="299"/>
                  </a:lnTo>
                  <a:lnTo>
                    <a:pt x="9" y="296"/>
                  </a:lnTo>
                  <a:lnTo>
                    <a:pt x="9" y="294"/>
                  </a:lnTo>
                  <a:lnTo>
                    <a:pt x="9" y="292"/>
                  </a:lnTo>
                  <a:lnTo>
                    <a:pt x="9" y="287"/>
                  </a:lnTo>
                  <a:lnTo>
                    <a:pt x="9" y="284"/>
                  </a:lnTo>
                  <a:lnTo>
                    <a:pt x="9" y="284"/>
                  </a:lnTo>
                  <a:lnTo>
                    <a:pt x="12" y="282"/>
                  </a:lnTo>
                  <a:lnTo>
                    <a:pt x="12" y="280"/>
                  </a:lnTo>
                  <a:lnTo>
                    <a:pt x="12" y="280"/>
                  </a:lnTo>
                  <a:lnTo>
                    <a:pt x="12" y="273"/>
                  </a:lnTo>
                  <a:lnTo>
                    <a:pt x="12" y="273"/>
                  </a:lnTo>
                  <a:lnTo>
                    <a:pt x="12" y="270"/>
                  </a:lnTo>
                  <a:lnTo>
                    <a:pt x="14" y="268"/>
                  </a:lnTo>
                  <a:lnTo>
                    <a:pt x="24" y="268"/>
                  </a:lnTo>
                  <a:lnTo>
                    <a:pt x="33" y="263"/>
                  </a:lnTo>
                  <a:lnTo>
                    <a:pt x="36" y="261"/>
                  </a:lnTo>
                  <a:lnTo>
                    <a:pt x="40" y="256"/>
                  </a:lnTo>
                  <a:lnTo>
                    <a:pt x="47" y="249"/>
                  </a:lnTo>
                  <a:lnTo>
                    <a:pt x="59" y="237"/>
                  </a:lnTo>
                  <a:lnTo>
                    <a:pt x="62" y="235"/>
                  </a:lnTo>
                  <a:lnTo>
                    <a:pt x="62" y="232"/>
                  </a:lnTo>
                  <a:lnTo>
                    <a:pt x="64" y="228"/>
                  </a:lnTo>
                  <a:lnTo>
                    <a:pt x="64" y="223"/>
                  </a:lnTo>
                  <a:lnTo>
                    <a:pt x="66" y="223"/>
                  </a:lnTo>
                  <a:lnTo>
                    <a:pt x="69" y="218"/>
                  </a:lnTo>
                  <a:lnTo>
                    <a:pt x="71" y="216"/>
                  </a:lnTo>
                  <a:lnTo>
                    <a:pt x="71" y="213"/>
                  </a:lnTo>
                  <a:lnTo>
                    <a:pt x="74" y="206"/>
                  </a:lnTo>
                  <a:lnTo>
                    <a:pt x="74" y="204"/>
                  </a:lnTo>
                  <a:lnTo>
                    <a:pt x="71" y="204"/>
                  </a:lnTo>
                  <a:lnTo>
                    <a:pt x="69" y="202"/>
                  </a:lnTo>
                  <a:lnTo>
                    <a:pt x="64" y="204"/>
                  </a:lnTo>
                  <a:lnTo>
                    <a:pt x="59" y="204"/>
                  </a:lnTo>
                  <a:lnTo>
                    <a:pt x="57" y="204"/>
                  </a:lnTo>
                  <a:lnTo>
                    <a:pt x="55" y="206"/>
                  </a:lnTo>
                  <a:lnTo>
                    <a:pt x="47" y="211"/>
                  </a:lnTo>
                  <a:lnTo>
                    <a:pt x="38" y="216"/>
                  </a:lnTo>
                  <a:lnTo>
                    <a:pt x="28" y="220"/>
                  </a:lnTo>
                  <a:lnTo>
                    <a:pt x="24" y="223"/>
                  </a:lnTo>
                  <a:lnTo>
                    <a:pt x="19" y="228"/>
                  </a:lnTo>
                  <a:lnTo>
                    <a:pt x="17" y="228"/>
                  </a:lnTo>
                  <a:lnTo>
                    <a:pt x="12" y="230"/>
                  </a:lnTo>
                  <a:lnTo>
                    <a:pt x="5" y="235"/>
                  </a:lnTo>
                  <a:lnTo>
                    <a:pt x="2" y="237"/>
                  </a:lnTo>
                  <a:lnTo>
                    <a:pt x="0" y="237"/>
                  </a:lnTo>
                  <a:lnTo>
                    <a:pt x="5" y="230"/>
                  </a:lnTo>
                  <a:lnTo>
                    <a:pt x="14" y="211"/>
                  </a:lnTo>
                  <a:lnTo>
                    <a:pt x="17" y="209"/>
                  </a:lnTo>
                  <a:lnTo>
                    <a:pt x="19" y="209"/>
                  </a:lnTo>
                  <a:lnTo>
                    <a:pt x="21" y="209"/>
                  </a:lnTo>
                  <a:lnTo>
                    <a:pt x="26" y="194"/>
                  </a:lnTo>
                  <a:lnTo>
                    <a:pt x="26" y="192"/>
                  </a:lnTo>
                  <a:lnTo>
                    <a:pt x="26" y="190"/>
                  </a:lnTo>
                  <a:lnTo>
                    <a:pt x="40" y="168"/>
                  </a:lnTo>
                  <a:lnTo>
                    <a:pt x="40" y="164"/>
                  </a:lnTo>
                  <a:lnTo>
                    <a:pt x="57" y="145"/>
                  </a:lnTo>
                  <a:lnTo>
                    <a:pt x="64" y="140"/>
                  </a:lnTo>
                  <a:lnTo>
                    <a:pt x="78" y="130"/>
                  </a:lnTo>
                  <a:lnTo>
                    <a:pt x="85" y="126"/>
                  </a:lnTo>
                  <a:lnTo>
                    <a:pt x="100" y="119"/>
                  </a:lnTo>
                  <a:lnTo>
                    <a:pt x="109" y="114"/>
                  </a:lnTo>
                  <a:lnTo>
                    <a:pt x="114" y="109"/>
                  </a:lnTo>
                  <a:lnTo>
                    <a:pt x="121" y="102"/>
                  </a:lnTo>
                  <a:lnTo>
                    <a:pt x="121" y="90"/>
                  </a:lnTo>
                  <a:lnTo>
                    <a:pt x="121" y="81"/>
                  </a:lnTo>
                  <a:lnTo>
                    <a:pt x="121" y="64"/>
                  </a:lnTo>
                  <a:lnTo>
                    <a:pt x="121" y="57"/>
                  </a:lnTo>
                  <a:lnTo>
                    <a:pt x="121" y="55"/>
                  </a:lnTo>
                  <a:lnTo>
                    <a:pt x="119" y="50"/>
                  </a:lnTo>
                  <a:lnTo>
                    <a:pt x="116" y="47"/>
                  </a:lnTo>
                  <a:lnTo>
                    <a:pt x="104" y="38"/>
                  </a:lnTo>
                  <a:lnTo>
                    <a:pt x="102" y="36"/>
                  </a:lnTo>
                  <a:lnTo>
                    <a:pt x="102" y="33"/>
                  </a:lnTo>
                  <a:lnTo>
                    <a:pt x="102" y="31"/>
                  </a:lnTo>
                  <a:lnTo>
                    <a:pt x="104" y="26"/>
                  </a:lnTo>
                  <a:lnTo>
                    <a:pt x="104" y="24"/>
                  </a:lnTo>
                  <a:lnTo>
                    <a:pt x="111" y="19"/>
                  </a:lnTo>
                  <a:lnTo>
                    <a:pt x="123" y="5"/>
                  </a:lnTo>
                  <a:lnTo>
                    <a:pt x="128" y="5"/>
                  </a:lnTo>
                  <a:lnTo>
                    <a:pt x="138" y="2"/>
                  </a:lnTo>
                  <a:lnTo>
                    <a:pt x="145" y="0"/>
                  </a:lnTo>
                  <a:lnTo>
                    <a:pt x="147" y="0"/>
                  </a:lnTo>
                  <a:lnTo>
                    <a:pt x="149" y="2"/>
                  </a:lnTo>
                  <a:lnTo>
                    <a:pt x="154" y="10"/>
                  </a:lnTo>
                  <a:lnTo>
                    <a:pt x="166" y="31"/>
                  </a:lnTo>
                  <a:lnTo>
                    <a:pt x="166" y="36"/>
                  </a:lnTo>
                  <a:lnTo>
                    <a:pt x="166" y="40"/>
                  </a:lnTo>
                  <a:lnTo>
                    <a:pt x="166" y="45"/>
                  </a:lnTo>
                  <a:lnTo>
                    <a:pt x="166" y="47"/>
                  </a:lnTo>
                  <a:lnTo>
                    <a:pt x="164" y="62"/>
                  </a:lnTo>
                  <a:lnTo>
                    <a:pt x="164" y="66"/>
                  </a:lnTo>
                  <a:lnTo>
                    <a:pt x="164" y="66"/>
                  </a:lnTo>
                  <a:lnTo>
                    <a:pt x="166" y="69"/>
                  </a:lnTo>
                  <a:lnTo>
                    <a:pt x="166" y="69"/>
                  </a:lnTo>
                  <a:lnTo>
                    <a:pt x="168" y="71"/>
                  </a:lnTo>
                  <a:lnTo>
                    <a:pt x="168" y="71"/>
                  </a:lnTo>
                  <a:lnTo>
                    <a:pt x="168" y="74"/>
                  </a:lnTo>
                  <a:lnTo>
                    <a:pt x="171" y="74"/>
                  </a:lnTo>
                  <a:lnTo>
                    <a:pt x="173" y="74"/>
                  </a:lnTo>
                  <a:lnTo>
                    <a:pt x="178" y="74"/>
                  </a:lnTo>
                  <a:lnTo>
                    <a:pt x="183" y="74"/>
                  </a:lnTo>
                  <a:lnTo>
                    <a:pt x="185" y="74"/>
                  </a:lnTo>
                  <a:lnTo>
                    <a:pt x="187" y="76"/>
                  </a:lnTo>
                  <a:lnTo>
                    <a:pt x="216" y="71"/>
                  </a:lnTo>
                  <a:lnTo>
                    <a:pt x="220" y="76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0"/>
            <p:cNvSpPr>
              <a:spLocks/>
            </p:cNvSpPr>
            <p:nvPr/>
          </p:nvSpPr>
          <p:spPr bwMode="auto">
            <a:xfrm>
              <a:off x="4962940" y="4502940"/>
              <a:ext cx="204989" cy="335805"/>
            </a:xfrm>
            <a:custGeom>
              <a:avLst/>
              <a:gdLst>
                <a:gd name="T0" fmla="*/ 138 w 152"/>
                <a:gd name="T1" fmla="*/ 14 h 249"/>
                <a:gd name="T2" fmla="*/ 140 w 152"/>
                <a:gd name="T3" fmla="*/ 31 h 249"/>
                <a:gd name="T4" fmla="*/ 152 w 152"/>
                <a:gd name="T5" fmla="*/ 76 h 249"/>
                <a:gd name="T6" fmla="*/ 152 w 152"/>
                <a:gd name="T7" fmla="*/ 81 h 249"/>
                <a:gd name="T8" fmla="*/ 150 w 152"/>
                <a:gd name="T9" fmla="*/ 88 h 249"/>
                <a:gd name="T10" fmla="*/ 142 w 152"/>
                <a:gd name="T11" fmla="*/ 97 h 249"/>
                <a:gd name="T12" fmla="*/ 138 w 152"/>
                <a:gd name="T13" fmla="*/ 107 h 249"/>
                <a:gd name="T14" fmla="*/ 133 w 152"/>
                <a:gd name="T15" fmla="*/ 114 h 249"/>
                <a:gd name="T16" fmla="*/ 126 w 152"/>
                <a:gd name="T17" fmla="*/ 119 h 249"/>
                <a:gd name="T18" fmla="*/ 126 w 152"/>
                <a:gd name="T19" fmla="*/ 123 h 249"/>
                <a:gd name="T20" fmla="*/ 124 w 152"/>
                <a:gd name="T21" fmla="*/ 128 h 249"/>
                <a:gd name="T22" fmla="*/ 119 w 152"/>
                <a:gd name="T23" fmla="*/ 140 h 249"/>
                <a:gd name="T24" fmla="*/ 114 w 152"/>
                <a:gd name="T25" fmla="*/ 147 h 249"/>
                <a:gd name="T26" fmla="*/ 107 w 152"/>
                <a:gd name="T27" fmla="*/ 154 h 249"/>
                <a:gd name="T28" fmla="*/ 81 w 152"/>
                <a:gd name="T29" fmla="*/ 194 h 249"/>
                <a:gd name="T30" fmla="*/ 69 w 152"/>
                <a:gd name="T31" fmla="*/ 216 h 249"/>
                <a:gd name="T32" fmla="*/ 67 w 152"/>
                <a:gd name="T33" fmla="*/ 218 h 249"/>
                <a:gd name="T34" fmla="*/ 67 w 152"/>
                <a:gd name="T35" fmla="*/ 225 h 249"/>
                <a:gd name="T36" fmla="*/ 64 w 152"/>
                <a:gd name="T37" fmla="*/ 230 h 249"/>
                <a:gd name="T38" fmla="*/ 64 w 152"/>
                <a:gd name="T39" fmla="*/ 232 h 249"/>
                <a:gd name="T40" fmla="*/ 57 w 152"/>
                <a:gd name="T41" fmla="*/ 237 h 249"/>
                <a:gd name="T42" fmla="*/ 55 w 152"/>
                <a:gd name="T43" fmla="*/ 239 h 249"/>
                <a:gd name="T44" fmla="*/ 52 w 152"/>
                <a:gd name="T45" fmla="*/ 242 h 249"/>
                <a:gd name="T46" fmla="*/ 48 w 152"/>
                <a:gd name="T47" fmla="*/ 246 h 249"/>
                <a:gd name="T48" fmla="*/ 41 w 152"/>
                <a:gd name="T49" fmla="*/ 249 h 249"/>
                <a:gd name="T50" fmla="*/ 33 w 152"/>
                <a:gd name="T51" fmla="*/ 244 h 249"/>
                <a:gd name="T52" fmla="*/ 7 w 152"/>
                <a:gd name="T53" fmla="*/ 223 h 249"/>
                <a:gd name="T54" fmla="*/ 5 w 152"/>
                <a:gd name="T55" fmla="*/ 216 h 249"/>
                <a:gd name="T56" fmla="*/ 0 w 152"/>
                <a:gd name="T57" fmla="*/ 211 h 249"/>
                <a:gd name="T58" fmla="*/ 5 w 152"/>
                <a:gd name="T59" fmla="*/ 185 h 249"/>
                <a:gd name="T60" fmla="*/ 24 w 152"/>
                <a:gd name="T61" fmla="*/ 142 h 249"/>
                <a:gd name="T62" fmla="*/ 33 w 152"/>
                <a:gd name="T63" fmla="*/ 126 h 249"/>
                <a:gd name="T64" fmla="*/ 38 w 152"/>
                <a:gd name="T65" fmla="*/ 116 h 249"/>
                <a:gd name="T66" fmla="*/ 57 w 152"/>
                <a:gd name="T67" fmla="*/ 90 h 249"/>
                <a:gd name="T68" fmla="*/ 69 w 152"/>
                <a:gd name="T69" fmla="*/ 76 h 249"/>
                <a:gd name="T70" fmla="*/ 97 w 152"/>
                <a:gd name="T71" fmla="*/ 50 h 249"/>
                <a:gd name="T72" fmla="*/ 112 w 152"/>
                <a:gd name="T73" fmla="*/ 36 h 249"/>
                <a:gd name="T74" fmla="*/ 116 w 152"/>
                <a:gd name="T75" fmla="*/ 28 h 249"/>
                <a:gd name="T76" fmla="*/ 126 w 152"/>
                <a:gd name="T77" fmla="*/ 12 h 249"/>
                <a:gd name="T78" fmla="*/ 126 w 152"/>
                <a:gd name="T79" fmla="*/ 7 h 249"/>
                <a:gd name="T80" fmla="*/ 128 w 152"/>
                <a:gd name="T81" fmla="*/ 2 h 249"/>
                <a:gd name="T82" fmla="*/ 131 w 152"/>
                <a:gd name="T83" fmla="*/ 2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2" h="249">
                  <a:moveTo>
                    <a:pt x="133" y="5"/>
                  </a:moveTo>
                  <a:lnTo>
                    <a:pt x="138" y="14"/>
                  </a:lnTo>
                  <a:lnTo>
                    <a:pt x="140" y="14"/>
                  </a:lnTo>
                  <a:lnTo>
                    <a:pt x="140" y="31"/>
                  </a:lnTo>
                  <a:lnTo>
                    <a:pt x="150" y="69"/>
                  </a:lnTo>
                  <a:lnTo>
                    <a:pt x="152" y="76"/>
                  </a:lnTo>
                  <a:lnTo>
                    <a:pt x="152" y="78"/>
                  </a:lnTo>
                  <a:lnTo>
                    <a:pt x="152" y="81"/>
                  </a:lnTo>
                  <a:lnTo>
                    <a:pt x="152" y="85"/>
                  </a:lnTo>
                  <a:lnTo>
                    <a:pt x="150" y="88"/>
                  </a:lnTo>
                  <a:lnTo>
                    <a:pt x="147" y="92"/>
                  </a:lnTo>
                  <a:lnTo>
                    <a:pt x="142" y="97"/>
                  </a:lnTo>
                  <a:lnTo>
                    <a:pt x="138" y="104"/>
                  </a:lnTo>
                  <a:lnTo>
                    <a:pt x="138" y="107"/>
                  </a:lnTo>
                  <a:lnTo>
                    <a:pt x="135" y="111"/>
                  </a:lnTo>
                  <a:lnTo>
                    <a:pt x="133" y="114"/>
                  </a:lnTo>
                  <a:lnTo>
                    <a:pt x="128" y="116"/>
                  </a:lnTo>
                  <a:lnTo>
                    <a:pt x="126" y="119"/>
                  </a:lnTo>
                  <a:lnTo>
                    <a:pt x="126" y="123"/>
                  </a:lnTo>
                  <a:lnTo>
                    <a:pt x="126" y="123"/>
                  </a:lnTo>
                  <a:lnTo>
                    <a:pt x="126" y="126"/>
                  </a:lnTo>
                  <a:lnTo>
                    <a:pt x="124" y="128"/>
                  </a:lnTo>
                  <a:lnTo>
                    <a:pt x="121" y="130"/>
                  </a:lnTo>
                  <a:lnTo>
                    <a:pt x="119" y="140"/>
                  </a:lnTo>
                  <a:lnTo>
                    <a:pt x="116" y="142"/>
                  </a:lnTo>
                  <a:lnTo>
                    <a:pt x="114" y="147"/>
                  </a:lnTo>
                  <a:lnTo>
                    <a:pt x="112" y="147"/>
                  </a:lnTo>
                  <a:lnTo>
                    <a:pt x="107" y="154"/>
                  </a:lnTo>
                  <a:lnTo>
                    <a:pt x="95" y="171"/>
                  </a:lnTo>
                  <a:lnTo>
                    <a:pt x="81" y="194"/>
                  </a:lnTo>
                  <a:lnTo>
                    <a:pt x="71" y="213"/>
                  </a:lnTo>
                  <a:lnTo>
                    <a:pt x="69" y="216"/>
                  </a:lnTo>
                  <a:lnTo>
                    <a:pt x="69" y="216"/>
                  </a:lnTo>
                  <a:lnTo>
                    <a:pt x="67" y="218"/>
                  </a:lnTo>
                  <a:lnTo>
                    <a:pt x="67" y="220"/>
                  </a:lnTo>
                  <a:lnTo>
                    <a:pt x="67" y="225"/>
                  </a:lnTo>
                  <a:lnTo>
                    <a:pt x="67" y="230"/>
                  </a:lnTo>
                  <a:lnTo>
                    <a:pt x="64" y="230"/>
                  </a:lnTo>
                  <a:lnTo>
                    <a:pt x="64" y="232"/>
                  </a:lnTo>
                  <a:lnTo>
                    <a:pt x="64" y="232"/>
                  </a:lnTo>
                  <a:lnTo>
                    <a:pt x="60" y="235"/>
                  </a:lnTo>
                  <a:lnTo>
                    <a:pt x="57" y="237"/>
                  </a:lnTo>
                  <a:lnTo>
                    <a:pt x="57" y="239"/>
                  </a:lnTo>
                  <a:lnTo>
                    <a:pt x="55" y="239"/>
                  </a:lnTo>
                  <a:lnTo>
                    <a:pt x="55" y="242"/>
                  </a:lnTo>
                  <a:lnTo>
                    <a:pt x="52" y="242"/>
                  </a:lnTo>
                  <a:lnTo>
                    <a:pt x="50" y="242"/>
                  </a:lnTo>
                  <a:lnTo>
                    <a:pt x="48" y="246"/>
                  </a:lnTo>
                  <a:lnTo>
                    <a:pt x="43" y="249"/>
                  </a:lnTo>
                  <a:lnTo>
                    <a:pt x="41" y="249"/>
                  </a:lnTo>
                  <a:lnTo>
                    <a:pt x="41" y="249"/>
                  </a:lnTo>
                  <a:lnTo>
                    <a:pt x="33" y="244"/>
                  </a:lnTo>
                  <a:lnTo>
                    <a:pt x="14" y="230"/>
                  </a:lnTo>
                  <a:lnTo>
                    <a:pt x="7" y="223"/>
                  </a:lnTo>
                  <a:lnTo>
                    <a:pt x="5" y="218"/>
                  </a:lnTo>
                  <a:lnTo>
                    <a:pt x="5" y="216"/>
                  </a:lnTo>
                  <a:lnTo>
                    <a:pt x="3" y="216"/>
                  </a:lnTo>
                  <a:lnTo>
                    <a:pt x="0" y="211"/>
                  </a:lnTo>
                  <a:lnTo>
                    <a:pt x="0" y="206"/>
                  </a:lnTo>
                  <a:lnTo>
                    <a:pt x="5" y="185"/>
                  </a:lnTo>
                  <a:lnTo>
                    <a:pt x="17" y="156"/>
                  </a:lnTo>
                  <a:lnTo>
                    <a:pt x="24" y="142"/>
                  </a:lnTo>
                  <a:lnTo>
                    <a:pt x="33" y="128"/>
                  </a:lnTo>
                  <a:lnTo>
                    <a:pt x="33" y="126"/>
                  </a:lnTo>
                  <a:lnTo>
                    <a:pt x="36" y="123"/>
                  </a:lnTo>
                  <a:lnTo>
                    <a:pt x="38" y="116"/>
                  </a:lnTo>
                  <a:lnTo>
                    <a:pt x="43" y="111"/>
                  </a:lnTo>
                  <a:lnTo>
                    <a:pt x="57" y="90"/>
                  </a:lnTo>
                  <a:lnTo>
                    <a:pt x="64" y="81"/>
                  </a:lnTo>
                  <a:lnTo>
                    <a:pt x="69" y="76"/>
                  </a:lnTo>
                  <a:lnTo>
                    <a:pt x="74" y="71"/>
                  </a:lnTo>
                  <a:lnTo>
                    <a:pt x="97" y="50"/>
                  </a:lnTo>
                  <a:lnTo>
                    <a:pt x="105" y="45"/>
                  </a:lnTo>
                  <a:lnTo>
                    <a:pt x="112" y="36"/>
                  </a:lnTo>
                  <a:lnTo>
                    <a:pt x="114" y="31"/>
                  </a:lnTo>
                  <a:lnTo>
                    <a:pt x="116" y="28"/>
                  </a:lnTo>
                  <a:lnTo>
                    <a:pt x="121" y="17"/>
                  </a:lnTo>
                  <a:lnTo>
                    <a:pt x="126" y="12"/>
                  </a:lnTo>
                  <a:lnTo>
                    <a:pt x="126" y="10"/>
                  </a:lnTo>
                  <a:lnTo>
                    <a:pt x="126" y="7"/>
                  </a:lnTo>
                  <a:lnTo>
                    <a:pt x="126" y="2"/>
                  </a:lnTo>
                  <a:lnTo>
                    <a:pt x="128" y="2"/>
                  </a:lnTo>
                  <a:lnTo>
                    <a:pt x="131" y="0"/>
                  </a:lnTo>
                  <a:lnTo>
                    <a:pt x="131" y="2"/>
                  </a:lnTo>
                  <a:lnTo>
                    <a:pt x="133" y="5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2"/>
            <p:cNvSpPr>
              <a:spLocks/>
            </p:cNvSpPr>
            <p:nvPr/>
          </p:nvSpPr>
          <p:spPr bwMode="auto">
            <a:xfrm>
              <a:off x="5055995" y="4864368"/>
              <a:ext cx="95752" cy="306136"/>
            </a:xfrm>
            <a:custGeom>
              <a:avLst/>
              <a:gdLst>
                <a:gd name="T0" fmla="*/ 9 w 71"/>
                <a:gd name="T1" fmla="*/ 9 h 227"/>
                <a:gd name="T2" fmla="*/ 36 w 71"/>
                <a:gd name="T3" fmla="*/ 38 h 227"/>
                <a:gd name="T4" fmla="*/ 45 w 71"/>
                <a:gd name="T5" fmla="*/ 45 h 227"/>
                <a:gd name="T6" fmla="*/ 47 w 71"/>
                <a:gd name="T7" fmla="*/ 50 h 227"/>
                <a:gd name="T8" fmla="*/ 50 w 71"/>
                <a:gd name="T9" fmla="*/ 52 h 227"/>
                <a:gd name="T10" fmla="*/ 55 w 71"/>
                <a:gd name="T11" fmla="*/ 52 h 227"/>
                <a:gd name="T12" fmla="*/ 59 w 71"/>
                <a:gd name="T13" fmla="*/ 52 h 227"/>
                <a:gd name="T14" fmla="*/ 64 w 71"/>
                <a:gd name="T15" fmla="*/ 45 h 227"/>
                <a:gd name="T16" fmla="*/ 66 w 71"/>
                <a:gd name="T17" fmla="*/ 45 h 227"/>
                <a:gd name="T18" fmla="*/ 69 w 71"/>
                <a:gd name="T19" fmla="*/ 47 h 227"/>
                <a:gd name="T20" fmla="*/ 71 w 71"/>
                <a:gd name="T21" fmla="*/ 52 h 227"/>
                <a:gd name="T22" fmla="*/ 69 w 71"/>
                <a:gd name="T23" fmla="*/ 57 h 227"/>
                <a:gd name="T24" fmla="*/ 64 w 71"/>
                <a:gd name="T25" fmla="*/ 71 h 227"/>
                <a:gd name="T26" fmla="*/ 64 w 71"/>
                <a:gd name="T27" fmla="*/ 76 h 227"/>
                <a:gd name="T28" fmla="*/ 71 w 71"/>
                <a:gd name="T29" fmla="*/ 123 h 227"/>
                <a:gd name="T30" fmla="*/ 69 w 71"/>
                <a:gd name="T31" fmla="*/ 128 h 227"/>
                <a:gd name="T32" fmla="*/ 71 w 71"/>
                <a:gd name="T33" fmla="*/ 137 h 227"/>
                <a:gd name="T34" fmla="*/ 69 w 71"/>
                <a:gd name="T35" fmla="*/ 142 h 227"/>
                <a:gd name="T36" fmla="*/ 71 w 71"/>
                <a:gd name="T37" fmla="*/ 149 h 227"/>
                <a:gd name="T38" fmla="*/ 71 w 71"/>
                <a:gd name="T39" fmla="*/ 159 h 227"/>
                <a:gd name="T40" fmla="*/ 69 w 71"/>
                <a:gd name="T41" fmla="*/ 173 h 227"/>
                <a:gd name="T42" fmla="*/ 69 w 71"/>
                <a:gd name="T43" fmla="*/ 180 h 227"/>
                <a:gd name="T44" fmla="*/ 69 w 71"/>
                <a:gd name="T45" fmla="*/ 185 h 227"/>
                <a:gd name="T46" fmla="*/ 69 w 71"/>
                <a:gd name="T47" fmla="*/ 194 h 227"/>
                <a:gd name="T48" fmla="*/ 66 w 71"/>
                <a:gd name="T49" fmla="*/ 199 h 227"/>
                <a:gd name="T50" fmla="*/ 69 w 71"/>
                <a:gd name="T51" fmla="*/ 213 h 227"/>
                <a:gd name="T52" fmla="*/ 64 w 71"/>
                <a:gd name="T53" fmla="*/ 223 h 227"/>
                <a:gd name="T54" fmla="*/ 59 w 71"/>
                <a:gd name="T55" fmla="*/ 227 h 227"/>
                <a:gd name="T56" fmla="*/ 59 w 71"/>
                <a:gd name="T57" fmla="*/ 227 h 227"/>
                <a:gd name="T58" fmla="*/ 40 w 71"/>
                <a:gd name="T59" fmla="*/ 218 h 227"/>
                <a:gd name="T60" fmla="*/ 24 w 71"/>
                <a:gd name="T61" fmla="*/ 208 h 227"/>
                <a:gd name="T62" fmla="*/ 21 w 71"/>
                <a:gd name="T63" fmla="*/ 206 h 227"/>
                <a:gd name="T64" fmla="*/ 19 w 71"/>
                <a:gd name="T65" fmla="*/ 199 h 227"/>
                <a:gd name="T66" fmla="*/ 17 w 71"/>
                <a:gd name="T67" fmla="*/ 194 h 227"/>
                <a:gd name="T68" fmla="*/ 14 w 71"/>
                <a:gd name="T69" fmla="*/ 194 h 227"/>
                <a:gd name="T70" fmla="*/ 9 w 71"/>
                <a:gd name="T71" fmla="*/ 185 h 227"/>
                <a:gd name="T72" fmla="*/ 9 w 71"/>
                <a:gd name="T73" fmla="*/ 168 h 227"/>
                <a:gd name="T74" fmla="*/ 9 w 71"/>
                <a:gd name="T75" fmla="*/ 149 h 227"/>
                <a:gd name="T76" fmla="*/ 9 w 71"/>
                <a:gd name="T77" fmla="*/ 135 h 227"/>
                <a:gd name="T78" fmla="*/ 12 w 71"/>
                <a:gd name="T79" fmla="*/ 121 h 227"/>
                <a:gd name="T80" fmla="*/ 12 w 71"/>
                <a:gd name="T81" fmla="*/ 104 h 227"/>
                <a:gd name="T82" fmla="*/ 17 w 71"/>
                <a:gd name="T83" fmla="*/ 97 h 227"/>
                <a:gd name="T84" fmla="*/ 17 w 71"/>
                <a:gd name="T85" fmla="*/ 83 h 227"/>
                <a:gd name="T86" fmla="*/ 19 w 71"/>
                <a:gd name="T87" fmla="*/ 76 h 227"/>
                <a:gd name="T88" fmla="*/ 24 w 71"/>
                <a:gd name="T89" fmla="*/ 50 h 227"/>
                <a:gd name="T90" fmla="*/ 21 w 71"/>
                <a:gd name="T91" fmla="*/ 42 h 227"/>
                <a:gd name="T92" fmla="*/ 21 w 71"/>
                <a:gd name="T93" fmla="*/ 31 h 227"/>
                <a:gd name="T94" fmla="*/ 9 w 71"/>
                <a:gd name="T95" fmla="*/ 12 h 227"/>
                <a:gd name="T96" fmla="*/ 2 w 71"/>
                <a:gd name="T97" fmla="*/ 0 h 227"/>
                <a:gd name="T98" fmla="*/ 7 w 71"/>
                <a:gd name="T99" fmla="*/ 2 h 227"/>
                <a:gd name="T100" fmla="*/ 9 w 71"/>
                <a:gd name="T101" fmla="*/ 5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1" h="227">
                  <a:moveTo>
                    <a:pt x="9" y="7"/>
                  </a:moveTo>
                  <a:lnTo>
                    <a:pt x="9" y="9"/>
                  </a:lnTo>
                  <a:lnTo>
                    <a:pt x="31" y="26"/>
                  </a:lnTo>
                  <a:lnTo>
                    <a:pt x="36" y="38"/>
                  </a:lnTo>
                  <a:lnTo>
                    <a:pt x="43" y="42"/>
                  </a:lnTo>
                  <a:lnTo>
                    <a:pt x="45" y="45"/>
                  </a:lnTo>
                  <a:lnTo>
                    <a:pt x="45" y="47"/>
                  </a:lnTo>
                  <a:lnTo>
                    <a:pt x="47" y="50"/>
                  </a:lnTo>
                  <a:lnTo>
                    <a:pt x="50" y="52"/>
                  </a:lnTo>
                  <a:lnTo>
                    <a:pt x="50" y="52"/>
                  </a:lnTo>
                  <a:lnTo>
                    <a:pt x="52" y="52"/>
                  </a:lnTo>
                  <a:lnTo>
                    <a:pt x="55" y="52"/>
                  </a:lnTo>
                  <a:lnTo>
                    <a:pt x="57" y="52"/>
                  </a:lnTo>
                  <a:lnTo>
                    <a:pt x="59" y="52"/>
                  </a:lnTo>
                  <a:lnTo>
                    <a:pt x="59" y="50"/>
                  </a:lnTo>
                  <a:lnTo>
                    <a:pt x="64" y="45"/>
                  </a:lnTo>
                  <a:lnTo>
                    <a:pt x="64" y="45"/>
                  </a:lnTo>
                  <a:lnTo>
                    <a:pt x="66" y="45"/>
                  </a:lnTo>
                  <a:lnTo>
                    <a:pt x="69" y="45"/>
                  </a:lnTo>
                  <a:lnTo>
                    <a:pt x="69" y="47"/>
                  </a:lnTo>
                  <a:lnTo>
                    <a:pt x="71" y="50"/>
                  </a:lnTo>
                  <a:lnTo>
                    <a:pt x="71" y="52"/>
                  </a:lnTo>
                  <a:lnTo>
                    <a:pt x="71" y="54"/>
                  </a:lnTo>
                  <a:lnTo>
                    <a:pt x="69" y="57"/>
                  </a:lnTo>
                  <a:lnTo>
                    <a:pt x="64" y="66"/>
                  </a:lnTo>
                  <a:lnTo>
                    <a:pt x="64" y="71"/>
                  </a:lnTo>
                  <a:lnTo>
                    <a:pt x="64" y="73"/>
                  </a:lnTo>
                  <a:lnTo>
                    <a:pt x="64" y="76"/>
                  </a:lnTo>
                  <a:lnTo>
                    <a:pt x="71" y="121"/>
                  </a:lnTo>
                  <a:lnTo>
                    <a:pt x="71" y="123"/>
                  </a:lnTo>
                  <a:lnTo>
                    <a:pt x="69" y="125"/>
                  </a:lnTo>
                  <a:lnTo>
                    <a:pt x="69" y="128"/>
                  </a:lnTo>
                  <a:lnTo>
                    <a:pt x="71" y="130"/>
                  </a:lnTo>
                  <a:lnTo>
                    <a:pt x="71" y="137"/>
                  </a:lnTo>
                  <a:lnTo>
                    <a:pt x="69" y="140"/>
                  </a:lnTo>
                  <a:lnTo>
                    <a:pt x="69" y="142"/>
                  </a:lnTo>
                  <a:lnTo>
                    <a:pt x="71" y="147"/>
                  </a:lnTo>
                  <a:lnTo>
                    <a:pt x="71" y="149"/>
                  </a:lnTo>
                  <a:lnTo>
                    <a:pt x="71" y="151"/>
                  </a:lnTo>
                  <a:lnTo>
                    <a:pt x="71" y="159"/>
                  </a:lnTo>
                  <a:lnTo>
                    <a:pt x="69" y="168"/>
                  </a:lnTo>
                  <a:lnTo>
                    <a:pt x="69" y="173"/>
                  </a:lnTo>
                  <a:lnTo>
                    <a:pt x="71" y="175"/>
                  </a:lnTo>
                  <a:lnTo>
                    <a:pt x="69" y="180"/>
                  </a:lnTo>
                  <a:lnTo>
                    <a:pt x="69" y="182"/>
                  </a:lnTo>
                  <a:lnTo>
                    <a:pt x="69" y="185"/>
                  </a:lnTo>
                  <a:lnTo>
                    <a:pt x="69" y="192"/>
                  </a:lnTo>
                  <a:lnTo>
                    <a:pt x="69" y="194"/>
                  </a:lnTo>
                  <a:lnTo>
                    <a:pt x="69" y="196"/>
                  </a:lnTo>
                  <a:lnTo>
                    <a:pt x="66" y="199"/>
                  </a:lnTo>
                  <a:lnTo>
                    <a:pt x="69" y="211"/>
                  </a:lnTo>
                  <a:lnTo>
                    <a:pt x="69" y="213"/>
                  </a:lnTo>
                  <a:lnTo>
                    <a:pt x="66" y="220"/>
                  </a:lnTo>
                  <a:lnTo>
                    <a:pt x="64" y="223"/>
                  </a:lnTo>
                  <a:lnTo>
                    <a:pt x="62" y="227"/>
                  </a:lnTo>
                  <a:lnTo>
                    <a:pt x="59" y="227"/>
                  </a:lnTo>
                  <a:lnTo>
                    <a:pt x="59" y="227"/>
                  </a:lnTo>
                  <a:lnTo>
                    <a:pt x="59" y="227"/>
                  </a:lnTo>
                  <a:lnTo>
                    <a:pt x="57" y="227"/>
                  </a:lnTo>
                  <a:lnTo>
                    <a:pt x="40" y="218"/>
                  </a:lnTo>
                  <a:lnTo>
                    <a:pt x="24" y="208"/>
                  </a:lnTo>
                  <a:lnTo>
                    <a:pt x="24" y="208"/>
                  </a:lnTo>
                  <a:lnTo>
                    <a:pt x="21" y="206"/>
                  </a:lnTo>
                  <a:lnTo>
                    <a:pt x="21" y="206"/>
                  </a:lnTo>
                  <a:lnTo>
                    <a:pt x="19" y="204"/>
                  </a:lnTo>
                  <a:lnTo>
                    <a:pt x="19" y="199"/>
                  </a:lnTo>
                  <a:lnTo>
                    <a:pt x="19" y="196"/>
                  </a:lnTo>
                  <a:lnTo>
                    <a:pt x="17" y="194"/>
                  </a:lnTo>
                  <a:lnTo>
                    <a:pt x="14" y="194"/>
                  </a:lnTo>
                  <a:lnTo>
                    <a:pt x="14" y="194"/>
                  </a:lnTo>
                  <a:lnTo>
                    <a:pt x="9" y="189"/>
                  </a:lnTo>
                  <a:lnTo>
                    <a:pt x="9" y="185"/>
                  </a:lnTo>
                  <a:lnTo>
                    <a:pt x="9" y="178"/>
                  </a:lnTo>
                  <a:lnTo>
                    <a:pt x="9" y="168"/>
                  </a:lnTo>
                  <a:lnTo>
                    <a:pt x="9" y="156"/>
                  </a:lnTo>
                  <a:lnTo>
                    <a:pt x="9" y="149"/>
                  </a:lnTo>
                  <a:lnTo>
                    <a:pt x="9" y="144"/>
                  </a:lnTo>
                  <a:lnTo>
                    <a:pt x="9" y="135"/>
                  </a:lnTo>
                  <a:lnTo>
                    <a:pt x="9" y="128"/>
                  </a:lnTo>
                  <a:lnTo>
                    <a:pt x="12" y="121"/>
                  </a:lnTo>
                  <a:lnTo>
                    <a:pt x="12" y="111"/>
                  </a:lnTo>
                  <a:lnTo>
                    <a:pt x="12" y="104"/>
                  </a:lnTo>
                  <a:lnTo>
                    <a:pt x="14" y="99"/>
                  </a:lnTo>
                  <a:lnTo>
                    <a:pt x="17" y="97"/>
                  </a:lnTo>
                  <a:lnTo>
                    <a:pt x="14" y="92"/>
                  </a:lnTo>
                  <a:lnTo>
                    <a:pt x="17" y="83"/>
                  </a:lnTo>
                  <a:lnTo>
                    <a:pt x="19" y="78"/>
                  </a:lnTo>
                  <a:lnTo>
                    <a:pt x="19" y="76"/>
                  </a:lnTo>
                  <a:lnTo>
                    <a:pt x="19" y="66"/>
                  </a:lnTo>
                  <a:lnTo>
                    <a:pt x="24" y="50"/>
                  </a:lnTo>
                  <a:lnTo>
                    <a:pt x="24" y="45"/>
                  </a:lnTo>
                  <a:lnTo>
                    <a:pt x="21" y="42"/>
                  </a:lnTo>
                  <a:lnTo>
                    <a:pt x="21" y="33"/>
                  </a:lnTo>
                  <a:lnTo>
                    <a:pt x="21" y="31"/>
                  </a:lnTo>
                  <a:lnTo>
                    <a:pt x="19" y="23"/>
                  </a:lnTo>
                  <a:lnTo>
                    <a:pt x="9" y="12"/>
                  </a:lnTo>
                  <a:lnTo>
                    <a:pt x="0" y="2"/>
                  </a:lnTo>
                  <a:lnTo>
                    <a:pt x="2" y="0"/>
                  </a:lnTo>
                  <a:lnTo>
                    <a:pt x="7" y="2"/>
                  </a:lnTo>
                  <a:lnTo>
                    <a:pt x="7" y="2"/>
                  </a:lnTo>
                  <a:lnTo>
                    <a:pt x="9" y="2"/>
                  </a:lnTo>
                  <a:lnTo>
                    <a:pt x="9" y="5"/>
                  </a:lnTo>
                  <a:lnTo>
                    <a:pt x="9" y="7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4962940" y="4477317"/>
              <a:ext cx="620363" cy="699931"/>
              <a:chOff x="4891314" y="3692784"/>
              <a:chExt cx="620363" cy="699931"/>
            </a:xfrm>
            <a:grpFill/>
          </p:grpSpPr>
          <p:sp>
            <p:nvSpPr>
              <p:cNvPr id="77" name="Freeform 17"/>
              <p:cNvSpPr>
                <a:spLocks noEditPoints="1"/>
              </p:cNvSpPr>
              <p:nvPr/>
            </p:nvSpPr>
            <p:spPr bwMode="auto">
              <a:xfrm>
                <a:off x="5156991" y="3692784"/>
                <a:ext cx="354686" cy="699931"/>
              </a:xfrm>
              <a:custGeom>
                <a:avLst/>
                <a:gdLst>
                  <a:gd name="T0" fmla="*/ 104 w 263"/>
                  <a:gd name="T1" fmla="*/ 197 h 519"/>
                  <a:gd name="T2" fmla="*/ 83 w 263"/>
                  <a:gd name="T3" fmla="*/ 216 h 519"/>
                  <a:gd name="T4" fmla="*/ 69 w 263"/>
                  <a:gd name="T5" fmla="*/ 247 h 519"/>
                  <a:gd name="T6" fmla="*/ 85 w 263"/>
                  <a:gd name="T7" fmla="*/ 251 h 519"/>
                  <a:gd name="T8" fmla="*/ 114 w 263"/>
                  <a:gd name="T9" fmla="*/ 218 h 519"/>
                  <a:gd name="T10" fmla="*/ 114 w 263"/>
                  <a:gd name="T11" fmla="*/ 192 h 519"/>
                  <a:gd name="T12" fmla="*/ 242 w 263"/>
                  <a:gd name="T13" fmla="*/ 102 h 519"/>
                  <a:gd name="T14" fmla="*/ 230 w 263"/>
                  <a:gd name="T15" fmla="*/ 126 h 519"/>
                  <a:gd name="T16" fmla="*/ 192 w 263"/>
                  <a:gd name="T17" fmla="*/ 147 h 519"/>
                  <a:gd name="T18" fmla="*/ 161 w 263"/>
                  <a:gd name="T19" fmla="*/ 164 h 519"/>
                  <a:gd name="T20" fmla="*/ 154 w 263"/>
                  <a:gd name="T21" fmla="*/ 192 h 519"/>
                  <a:gd name="T22" fmla="*/ 156 w 263"/>
                  <a:gd name="T23" fmla="*/ 218 h 519"/>
                  <a:gd name="T24" fmla="*/ 192 w 263"/>
                  <a:gd name="T25" fmla="*/ 185 h 519"/>
                  <a:gd name="T26" fmla="*/ 232 w 263"/>
                  <a:gd name="T27" fmla="*/ 197 h 519"/>
                  <a:gd name="T28" fmla="*/ 251 w 263"/>
                  <a:gd name="T29" fmla="*/ 216 h 519"/>
                  <a:gd name="T30" fmla="*/ 235 w 263"/>
                  <a:gd name="T31" fmla="*/ 230 h 519"/>
                  <a:gd name="T32" fmla="*/ 173 w 263"/>
                  <a:gd name="T33" fmla="*/ 247 h 519"/>
                  <a:gd name="T34" fmla="*/ 145 w 263"/>
                  <a:gd name="T35" fmla="*/ 273 h 519"/>
                  <a:gd name="T36" fmla="*/ 149 w 263"/>
                  <a:gd name="T37" fmla="*/ 289 h 519"/>
                  <a:gd name="T38" fmla="*/ 239 w 263"/>
                  <a:gd name="T39" fmla="*/ 303 h 519"/>
                  <a:gd name="T40" fmla="*/ 254 w 263"/>
                  <a:gd name="T41" fmla="*/ 334 h 519"/>
                  <a:gd name="T42" fmla="*/ 261 w 263"/>
                  <a:gd name="T43" fmla="*/ 358 h 519"/>
                  <a:gd name="T44" fmla="*/ 261 w 263"/>
                  <a:gd name="T45" fmla="*/ 374 h 519"/>
                  <a:gd name="T46" fmla="*/ 258 w 263"/>
                  <a:gd name="T47" fmla="*/ 398 h 519"/>
                  <a:gd name="T48" fmla="*/ 254 w 263"/>
                  <a:gd name="T49" fmla="*/ 446 h 519"/>
                  <a:gd name="T50" fmla="*/ 239 w 263"/>
                  <a:gd name="T51" fmla="*/ 481 h 519"/>
                  <a:gd name="T52" fmla="*/ 213 w 263"/>
                  <a:gd name="T53" fmla="*/ 514 h 519"/>
                  <a:gd name="T54" fmla="*/ 173 w 263"/>
                  <a:gd name="T55" fmla="*/ 514 h 519"/>
                  <a:gd name="T56" fmla="*/ 156 w 263"/>
                  <a:gd name="T57" fmla="*/ 505 h 519"/>
                  <a:gd name="T58" fmla="*/ 138 w 263"/>
                  <a:gd name="T59" fmla="*/ 491 h 519"/>
                  <a:gd name="T60" fmla="*/ 130 w 263"/>
                  <a:gd name="T61" fmla="*/ 488 h 519"/>
                  <a:gd name="T62" fmla="*/ 154 w 263"/>
                  <a:gd name="T63" fmla="*/ 486 h 519"/>
                  <a:gd name="T64" fmla="*/ 187 w 263"/>
                  <a:gd name="T65" fmla="*/ 467 h 519"/>
                  <a:gd name="T66" fmla="*/ 213 w 263"/>
                  <a:gd name="T67" fmla="*/ 443 h 519"/>
                  <a:gd name="T68" fmla="*/ 223 w 263"/>
                  <a:gd name="T69" fmla="*/ 422 h 519"/>
                  <a:gd name="T70" fmla="*/ 235 w 263"/>
                  <a:gd name="T71" fmla="*/ 405 h 519"/>
                  <a:gd name="T72" fmla="*/ 242 w 263"/>
                  <a:gd name="T73" fmla="*/ 391 h 519"/>
                  <a:gd name="T74" fmla="*/ 230 w 263"/>
                  <a:gd name="T75" fmla="*/ 332 h 519"/>
                  <a:gd name="T76" fmla="*/ 183 w 263"/>
                  <a:gd name="T77" fmla="*/ 310 h 519"/>
                  <a:gd name="T78" fmla="*/ 145 w 263"/>
                  <a:gd name="T79" fmla="*/ 322 h 519"/>
                  <a:gd name="T80" fmla="*/ 123 w 263"/>
                  <a:gd name="T81" fmla="*/ 337 h 519"/>
                  <a:gd name="T82" fmla="*/ 102 w 263"/>
                  <a:gd name="T83" fmla="*/ 301 h 519"/>
                  <a:gd name="T84" fmla="*/ 92 w 263"/>
                  <a:gd name="T85" fmla="*/ 292 h 519"/>
                  <a:gd name="T86" fmla="*/ 71 w 263"/>
                  <a:gd name="T87" fmla="*/ 306 h 519"/>
                  <a:gd name="T88" fmla="*/ 36 w 263"/>
                  <a:gd name="T89" fmla="*/ 320 h 519"/>
                  <a:gd name="T90" fmla="*/ 9 w 263"/>
                  <a:gd name="T91" fmla="*/ 294 h 519"/>
                  <a:gd name="T92" fmla="*/ 12 w 263"/>
                  <a:gd name="T93" fmla="*/ 280 h 519"/>
                  <a:gd name="T94" fmla="*/ 24 w 263"/>
                  <a:gd name="T95" fmla="*/ 268 h 519"/>
                  <a:gd name="T96" fmla="*/ 62 w 263"/>
                  <a:gd name="T97" fmla="*/ 235 h 519"/>
                  <a:gd name="T98" fmla="*/ 71 w 263"/>
                  <a:gd name="T99" fmla="*/ 216 h 519"/>
                  <a:gd name="T100" fmla="*/ 64 w 263"/>
                  <a:gd name="T101" fmla="*/ 204 h 519"/>
                  <a:gd name="T102" fmla="*/ 28 w 263"/>
                  <a:gd name="T103" fmla="*/ 220 h 519"/>
                  <a:gd name="T104" fmla="*/ 2 w 263"/>
                  <a:gd name="T105" fmla="*/ 237 h 519"/>
                  <a:gd name="T106" fmla="*/ 21 w 263"/>
                  <a:gd name="T107" fmla="*/ 209 h 519"/>
                  <a:gd name="T108" fmla="*/ 57 w 263"/>
                  <a:gd name="T109" fmla="*/ 145 h 519"/>
                  <a:gd name="T110" fmla="*/ 114 w 263"/>
                  <a:gd name="T111" fmla="*/ 109 h 519"/>
                  <a:gd name="T112" fmla="*/ 121 w 263"/>
                  <a:gd name="T113" fmla="*/ 55 h 519"/>
                  <a:gd name="T114" fmla="*/ 102 w 263"/>
                  <a:gd name="T115" fmla="*/ 31 h 519"/>
                  <a:gd name="T116" fmla="*/ 138 w 263"/>
                  <a:gd name="T117" fmla="*/ 2 h 519"/>
                  <a:gd name="T118" fmla="*/ 166 w 263"/>
                  <a:gd name="T119" fmla="*/ 36 h 519"/>
                  <a:gd name="T120" fmla="*/ 164 w 263"/>
                  <a:gd name="T121" fmla="*/ 66 h 519"/>
                  <a:gd name="T122" fmla="*/ 171 w 263"/>
                  <a:gd name="T123" fmla="*/ 74 h 519"/>
                  <a:gd name="T124" fmla="*/ 216 w 263"/>
                  <a:gd name="T125" fmla="*/ 71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63" h="519">
                    <a:moveTo>
                      <a:pt x="109" y="187"/>
                    </a:moveTo>
                    <a:lnTo>
                      <a:pt x="107" y="187"/>
                    </a:lnTo>
                    <a:lnTo>
                      <a:pt x="104" y="187"/>
                    </a:lnTo>
                    <a:lnTo>
                      <a:pt x="104" y="190"/>
                    </a:lnTo>
                    <a:lnTo>
                      <a:pt x="104" y="194"/>
                    </a:lnTo>
                    <a:lnTo>
                      <a:pt x="104" y="197"/>
                    </a:lnTo>
                    <a:lnTo>
                      <a:pt x="95" y="204"/>
                    </a:lnTo>
                    <a:lnTo>
                      <a:pt x="90" y="209"/>
                    </a:lnTo>
                    <a:lnTo>
                      <a:pt x="88" y="209"/>
                    </a:lnTo>
                    <a:lnTo>
                      <a:pt x="88" y="213"/>
                    </a:lnTo>
                    <a:lnTo>
                      <a:pt x="85" y="213"/>
                    </a:lnTo>
                    <a:lnTo>
                      <a:pt x="83" y="216"/>
                    </a:lnTo>
                    <a:lnTo>
                      <a:pt x="81" y="218"/>
                    </a:lnTo>
                    <a:lnTo>
                      <a:pt x="78" y="225"/>
                    </a:lnTo>
                    <a:lnTo>
                      <a:pt x="74" y="230"/>
                    </a:lnTo>
                    <a:lnTo>
                      <a:pt x="71" y="237"/>
                    </a:lnTo>
                    <a:lnTo>
                      <a:pt x="69" y="239"/>
                    </a:lnTo>
                    <a:lnTo>
                      <a:pt x="69" y="247"/>
                    </a:lnTo>
                    <a:lnTo>
                      <a:pt x="69" y="249"/>
                    </a:lnTo>
                    <a:lnTo>
                      <a:pt x="71" y="251"/>
                    </a:lnTo>
                    <a:lnTo>
                      <a:pt x="74" y="251"/>
                    </a:lnTo>
                    <a:lnTo>
                      <a:pt x="78" y="254"/>
                    </a:lnTo>
                    <a:lnTo>
                      <a:pt x="81" y="254"/>
                    </a:lnTo>
                    <a:lnTo>
                      <a:pt x="85" y="251"/>
                    </a:lnTo>
                    <a:lnTo>
                      <a:pt x="104" y="244"/>
                    </a:lnTo>
                    <a:lnTo>
                      <a:pt x="109" y="239"/>
                    </a:lnTo>
                    <a:lnTo>
                      <a:pt x="111" y="237"/>
                    </a:lnTo>
                    <a:lnTo>
                      <a:pt x="111" y="232"/>
                    </a:lnTo>
                    <a:lnTo>
                      <a:pt x="114" y="225"/>
                    </a:lnTo>
                    <a:lnTo>
                      <a:pt x="114" y="218"/>
                    </a:lnTo>
                    <a:lnTo>
                      <a:pt x="114" y="211"/>
                    </a:lnTo>
                    <a:lnTo>
                      <a:pt x="116" y="204"/>
                    </a:lnTo>
                    <a:lnTo>
                      <a:pt x="116" y="202"/>
                    </a:lnTo>
                    <a:lnTo>
                      <a:pt x="116" y="194"/>
                    </a:lnTo>
                    <a:lnTo>
                      <a:pt x="116" y="194"/>
                    </a:lnTo>
                    <a:lnTo>
                      <a:pt x="114" y="192"/>
                    </a:lnTo>
                    <a:lnTo>
                      <a:pt x="109" y="187"/>
                    </a:lnTo>
                    <a:close/>
                    <a:moveTo>
                      <a:pt x="220" y="76"/>
                    </a:moveTo>
                    <a:lnTo>
                      <a:pt x="223" y="78"/>
                    </a:lnTo>
                    <a:lnTo>
                      <a:pt x="232" y="93"/>
                    </a:lnTo>
                    <a:lnTo>
                      <a:pt x="237" y="100"/>
                    </a:lnTo>
                    <a:lnTo>
                      <a:pt x="242" y="102"/>
                    </a:lnTo>
                    <a:lnTo>
                      <a:pt x="244" y="102"/>
                    </a:lnTo>
                    <a:lnTo>
                      <a:pt x="247" y="104"/>
                    </a:lnTo>
                    <a:lnTo>
                      <a:pt x="247" y="107"/>
                    </a:lnTo>
                    <a:lnTo>
                      <a:pt x="247" y="109"/>
                    </a:lnTo>
                    <a:lnTo>
                      <a:pt x="247" y="114"/>
                    </a:lnTo>
                    <a:lnTo>
                      <a:pt x="230" y="126"/>
                    </a:lnTo>
                    <a:lnTo>
                      <a:pt x="228" y="128"/>
                    </a:lnTo>
                    <a:lnTo>
                      <a:pt x="220" y="130"/>
                    </a:lnTo>
                    <a:lnTo>
                      <a:pt x="211" y="135"/>
                    </a:lnTo>
                    <a:lnTo>
                      <a:pt x="202" y="138"/>
                    </a:lnTo>
                    <a:lnTo>
                      <a:pt x="199" y="140"/>
                    </a:lnTo>
                    <a:lnTo>
                      <a:pt x="192" y="147"/>
                    </a:lnTo>
                    <a:lnTo>
                      <a:pt x="187" y="149"/>
                    </a:lnTo>
                    <a:lnTo>
                      <a:pt x="183" y="152"/>
                    </a:lnTo>
                    <a:lnTo>
                      <a:pt x="180" y="152"/>
                    </a:lnTo>
                    <a:lnTo>
                      <a:pt x="166" y="159"/>
                    </a:lnTo>
                    <a:lnTo>
                      <a:pt x="164" y="161"/>
                    </a:lnTo>
                    <a:lnTo>
                      <a:pt x="161" y="164"/>
                    </a:lnTo>
                    <a:lnTo>
                      <a:pt x="156" y="175"/>
                    </a:lnTo>
                    <a:lnTo>
                      <a:pt x="154" y="183"/>
                    </a:lnTo>
                    <a:lnTo>
                      <a:pt x="154" y="185"/>
                    </a:lnTo>
                    <a:lnTo>
                      <a:pt x="156" y="187"/>
                    </a:lnTo>
                    <a:lnTo>
                      <a:pt x="154" y="190"/>
                    </a:lnTo>
                    <a:lnTo>
                      <a:pt x="154" y="192"/>
                    </a:lnTo>
                    <a:lnTo>
                      <a:pt x="152" y="199"/>
                    </a:lnTo>
                    <a:lnTo>
                      <a:pt x="152" y="213"/>
                    </a:lnTo>
                    <a:lnTo>
                      <a:pt x="152" y="213"/>
                    </a:lnTo>
                    <a:lnTo>
                      <a:pt x="152" y="216"/>
                    </a:lnTo>
                    <a:lnTo>
                      <a:pt x="154" y="218"/>
                    </a:lnTo>
                    <a:lnTo>
                      <a:pt x="156" y="218"/>
                    </a:lnTo>
                    <a:lnTo>
                      <a:pt x="159" y="220"/>
                    </a:lnTo>
                    <a:lnTo>
                      <a:pt x="166" y="218"/>
                    </a:lnTo>
                    <a:lnTo>
                      <a:pt x="175" y="213"/>
                    </a:lnTo>
                    <a:lnTo>
                      <a:pt x="183" y="209"/>
                    </a:lnTo>
                    <a:lnTo>
                      <a:pt x="190" y="202"/>
                    </a:lnTo>
                    <a:lnTo>
                      <a:pt x="192" y="185"/>
                    </a:lnTo>
                    <a:lnTo>
                      <a:pt x="192" y="180"/>
                    </a:lnTo>
                    <a:lnTo>
                      <a:pt x="211" y="190"/>
                    </a:lnTo>
                    <a:lnTo>
                      <a:pt x="218" y="192"/>
                    </a:lnTo>
                    <a:lnTo>
                      <a:pt x="228" y="197"/>
                    </a:lnTo>
                    <a:lnTo>
                      <a:pt x="230" y="197"/>
                    </a:lnTo>
                    <a:lnTo>
                      <a:pt x="232" y="197"/>
                    </a:lnTo>
                    <a:lnTo>
                      <a:pt x="237" y="204"/>
                    </a:lnTo>
                    <a:lnTo>
                      <a:pt x="239" y="206"/>
                    </a:lnTo>
                    <a:lnTo>
                      <a:pt x="244" y="209"/>
                    </a:lnTo>
                    <a:lnTo>
                      <a:pt x="249" y="211"/>
                    </a:lnTo>
                    <a:lnTo>
                      <a:pt x="251" y="213"/>
                    </a:lnTo>
                    <a:lnTo>
                      <a:pt x="251" y="216"/>
                    </a:lnTo>
                    <a:lnTo>
                      <a:pt x="251" y="218"/>
                    </a:lnTo>
                    <a:lnTo>
                      <a:pt x="249" y="220"/>
                    </a:lnTo>
                    <a:lnTo>
                      <a:pt x="249" y="223"/>
                    </a:lnTo>
                    <a:lnTo>
                      <a:pt x="247" y="225"/>
                    </a:lnTo>
                    <a:lnTo>
                      <a:pt x="242" y="228"/>
                    </a:lnTo>
                    <a:lnTo>
                      <a:pt x="235" y="230"/>
                    </a:lnTo>
                    <a:lnTo>
                      <a:pt x="230" y="232"/>
                    </a:lnTo>
                    <a:lnTo>
                      <a:pt x="220" y="235"/>
                    </a:lnTo>
                    <a:lnTo>
                      <a:pt x="199" y="239"/>
                    </a:lnTo>
                    <a:lnTo>
                      <a:pt x="197" y="242"/>
                    </a:lnTo>
                    <a:lnTo>
                      <a:pt x="190" y="244"/>
                    </a:lnTo>
                    <a:lnTo>
                      <a:pt x="173" y="247"/>
                    </a:lnTo>
                    <a:lnTo>
                      <a:pt x="164" y="249"/>
                    </a:lnTo>
                    <a:lnTo>
                      <a:pt x="159" y="256"/>
                    </a:lnTo>
                    <a:lnTo>
                      <a:pt x="156" y="258"/>
                    </a:lnTo>
                    <a:lnTo>
                      <a:pt x="152" y="261"/>
                    </a:lnTo>
                    <a:lnTo>
                      <a:pt x="149" y="263"/>
                    </a:lnTo>
                    <a:lnTo>
                      <a:pt x="145" y="273"/>
                    </a:lnTo>
                    <a:lnTo>
                      <a:pt x="145" y="280"/>
                    </a:lnTo>
                    <a:lnTo>
                      <a:pt x="145" y="282"/>
                    </a:lnTo>
                    <a:lnTo>
                      <a:pt x="145" y="284"/>
                    </a:lnTo>
                    <a:lnTo>
                      <a:pt x="147" y="287"/>
                    </a:lnTo>
                    <a:lnTo>
                      <a:pt x="149" y="289"/>
                    </a:lnTo>
                    <a:lnTo>
                      <a:pt x="149" y="289"/>
                    </a:lnTo>
                    <a:lnTo>
                      <a:pt x="156" y="292"/>
                    </a:lnTo>
                    <a:lnTo>
                      <a:pt x="164" y="292"/>
                    </a:lnTo>
                    <a:lnTo>
                      <a:pt x="194" y="284"/>
                    </a:lnTo>
                    <a:lnTo>
                      <a:pt x="202" y="284"/>
                    </a:lnTo>
                    <a:lnTo>
                      <a:pt x="232" y="303"/>
                    </a:lnTo>
                    <a:lnTo>
                      <a:pt x="239" y="303"/>
                    </a:lnTo>
                    <a:lnTo>
                      <a:pt x="242" y="308"/>
                    </a:lnTo>
                    <a:lnTo>
                      <a:pt x="242" y="313"/>
                    </a:lnTo>
                    <a:lnTo>
                      <a:pt x="244" y="315"/>
                    </a:lnTo>
                    <a:lnTo>
                      <a:pt x="247" y="320"/>
                    </a:lnTo>
                    <a:lnTo>
                      <a:pt x="254" y="329"/>
                    </a:lnTo>
                    <a:lnTo>
                      <a:pt x="254" y="334"/>
                    </a:lnTo>
                    <a:lnTo>
                      <a:pt x="256" y="337"/>
                    </a:lnTo>
                    <a:lnTo>
                      <a:pt x="258" y="339"/>
                    </a:lnTo>
                    <a:lnTo>
                      <a:pt x="261" y="341"/>
                    </a:lnTo>
                    <a:lnTo>
                      <a:pt x="261" y="346"/>
                    </a:lnTo>
                    <a:lnTo>
                      <a:pt x="263" y="356"/>
                    </a:lnTo>
                    <a:lnTo>
                      <a:pt x="261" y="358"/>
                    </a:lnTo>
                    <a:lnTo>
                      <a:pt x="261" y="360"/>
                    </a:lnTo>
                    <a:lnTo>
                      <a:pt x="263" y="365"/>
                    </a:lnTo>
                    <a:lnTo>
                      <a:pt x="263" y="370"/>
                    </a:lnTo>
                    <a:lnTo>
                      <a:pt x="263" y="372"/>
                    </a:lnTo>
                    <a:lnTo>
                      <a:pt x="263" y="372"/>
                    </a:lnTo>
                    <a:lnTo>
                      <a:pt x="261" y="374"/>
                    </a:lnTo>
                    <a:lnTo>
                      <a:pt x="261" y="379"/>
                    </a:lnTo>
                    <a:lnTo>
                      <a:pt x="263" y="382"/>
                    </a:lnTo>
                    <a:lnTo>
                      <a:pt x="263" y="384"/>
                    </a:lnTo>
                    <a:lnTo>
                      <a:pt x="261" y="389"/>
                    </a:lnTo>
                    <a:lnTo>
                      <a:pt x="261" y="391"/>
                    </a:lnTo>
                    <a:lnTo>
                      <a:pt x="258" y="398"/>
                    </a:lnTo>
                    <a:lnTo>
                      <a:pt x="258" y="415"/>
                    </a:lnTo>
                    <a:lnTo>
                      <a:pt x="258" y="422"/>
                    </a:lnTo>
                    <a:lnTo>
                      <a:pt x="258" y="434"/>
                    </a:lnTo>
                    <a:lnTo>
                      <a:pt x="258" y="438"/>
                    </a:lnTo>
                    <a:lnTo>
                      <a:pt x="256" y="443"/>
                    </a:lnTo>
                    <a:lnTo>
                      <a:pt x="254" y="446"/>
                    </a:lnTo>
                    <a:lnTo>
                      <a:pt x="254" y="453"/>
                    </a:lnTo>
                    <a:lnTo>
                      <a:pt x="249" y="465"/>
                    </a:lnTo>
                    <a:lnTo>
                      <a:pt x="249" y="469"/>
                    </a:lnTo>
                    <a:lnTo>
                      <a:pt x="249" y="472"/>
                    </a:lnTo>
                    <a:lnTo>
                      <a:pt x="244" y="476"/>
                    </a:lnTo>
                    <a:lnTo>
                      <a:pt x="239" y="481"/>
                    </a:lnTo>
                    <a:lnTo>
                      <a:pt x="237" y="486"/>
                    </a:lnTo>
                    <a:lnTo>
                      <a:pt x="235" y="488"/>
                    </a:lnTo>
                    <a:lnTo>
                      <a:pt x="235" y="493"/>
                    </a:lnTo>
                    <a:lnTo>
                      <a:pt x="228" y="498"/>
                    </a:lnTo>
                    <a:lnTo>
                      <a:pt x="218" y="512"/>
                    </a:lnTo>
                    <a:lnTo>
                      <a:pt x="213" y="514"/>
                    </a:lnTo>
                    <a:lnTo>
                      <a:pt x="211" y="514"/>
                    </a:lnTo>
                    <a:lnTo>
                      <a:pt x="209" y="517"/>
                    </a:lnTo>
                    <a:lnTo>
                      <a:pt x="204" y="519"/>
                    </a:lnTo>
                    <a:lnTo>
                      <a:pt x="202" y="519"/>
                    </a:lnTo>
                    <a:lnTo>
                      <a:pt x="192" y="519"/>
                    </a:lnTo>
                    <a:lnTo>
                      <a:pt x="173" y="514"/>
                    </a:lnTo>
                    <a:lnTo>
                      <a:pt x="171" y="514"/>
                    </a:lnTo>
                    <a:lnTo>
                      <a:pt x="168" y="512"/>
                    </a:lnTo>
                    <a:lnTo>
                      <a:pt x="166" y="512"/>
                    </a:lnTo>
                    <a:lnTo>
                      <a:pt x="164" y="510"/>
                    </a:lnTo>
                    <a:lnTo>
                      <a:pt x="159" y="507"/>
                    </a:lnTo>
                    <a:lnTo>
                      <a:pt x="156" y="505"/>
                    </a:lnTo>
                    <a:lnTo>
                      <a:pt x="154" y="502"/>
                    </a:lnTo>
                    <a:lnTo>
                      <a:pt x="147" y="495"/>
                    </a:lnTo>
                    <a:lnTo>
                      <a:pt x="145" y="493"/>
                    </a:lnTo>
                    <a:lnTo>
                      <a:pt x="142" y="493"/>
                    </a:lnTo>
                    <a:lnTo>
                      <a:pt x="140" y="491"/>
                    </a:lnTo>
                    <a:lnTo>
                      <a:pt x="138" y="491"/>
                    </a:lnTo>
                    <a:lnTo>
                      <a:pt x="135" y="491"/>
                    </a:lnTo>
                    <a:lnTo>
                      <a:pt x="133" y="493"/>
                    </a:lnTo>
                    <a:lnTo>
                      <a:pt x="130" y="491"/>
                    </a:lnTo>
                    <a:lnTo>
                      <a:pt x="126" y="491"/>
                    </a:lnTo>
                    <a:lnTo>
                      <a:pt x="130" y="488"/>
                    </a:lnTo>
                    <a:lnTo>
                      <a:pt x="130" y="488"/>
                    </a:lnTo>
                    <a:lnTo>
                      <a:pt x="133" y="486"/>
                    </a:lnTo>
                    <a:lnTo>
                      <a:pt x="138" y="486"/>
                    </a:lnTo>
                    <a:lnTo>
                      <a:pt x="147" y="486"/>
                    </a:lnTo>
                    <a:lnTo>
                      <a:pt x="152" y="486"/>
                    </a:lnTo>
                    <a:lnTo>
                      <a:pt x="152" y="486"/>
                    </a:lnTo>
                    <a:lnTo>
                      <a:pt x="154" y="486"/>
                    </a:lnTo>
                    <a:lnTo>
                      <a:pt x="156" y="483"/>
                    </a:lnTo>
                    <a:lnTo>
                      <a:pt x="159" y="481"/>
                    </a:lnTo>
                    <a:lnTo>
                      <a:pt x="164" y="481"/>
                    </a:lnTo>
                    <a:lnTo>
                      <a:pt x="166" y="479"/>
                    </a:lnTo>
                    <a:lnTo>
                      <a:pt x="183" y="469"/>
                    </a:lnTo>
                    <a:lnTo>
                      <a:pt x="187" y="467"/>
                    </a:lnTo>
                    <a:lnTo>
                      <a:pt x="190" y="467"/>
                    </a:lnTo>
                    <a:lnTo>
                      <a:pt x="194" y="465"/>
                    </a:lnTo>
                    <a:lnTo>
                      <a:pt x="197" y="460"/>
                    </a:lnTo>
                    <a:lnTo>
                      <a:pt x="206" y="446"/>
                    </a:lnTo>
                    <a:lnTo>
                      <a:pt x="211" y="443"/>
                    </a:lnTo>
                    <a:lnTo>
                      <a:pt x="213" y="443"/>
                    </a:lnTo>
                    <a:lnTo>
                      <a:pt x="213" y="438"/>
                    </a:lnTo>
                    <a:lnTo>
                      <a:pt x="216" y="436"/>
                    </a:lnTo>
                    <a:lnTo>
                      <a:pt x="218" y="429"/>
                    </a:lnTo>
                    <a:lnTo>
                      <a:pt x="218" y="427"/>
                    </a:lnTo>
                    <a:lnTo>
                      <a:pt x="220" y="424"/>
                    </a:lnTo>
                    <a:lnTo>
                      <a:pt x="223" y="422"/>
                    </a:lnTo>
                    <a:lnTo>
                      <a:pt x="223" y="419"/>
                    </a:lnTo>
                    <a:lnTo>
                      <a:pt x="225" y="410"/>
                    </a:lnTo>
                    <a:lnTo>
                      <a:pt x="228" y="408"/>
                    </a:lnTo>
                    <a:lnTo>
                      <a:pt x="228" y="408"/>
                    </a:lnTo>
                    <a:lnTo>
                      <a:pt x="230" y="405"/>
                    </a:lnTo>
                    <a:lnTo>
                      <a:pt x="235" y="405"/>
                    </a:lnTo>
                    <a:lnTo>
                      <a:pt x="237" y="405"/>
                    </a:lnTo>
                    <a:lnTo>
                      <a:pt x="239" y="403"/>
                    </a:lnTo>
                    <a:lnTo>
                      <a:pt x="239" y="403"/>
                    </a:lnTo>
                    <a:lnTo>
                      <a:pt x="239" y="403"/>
                    </a:lnTo>
                    <a:lnTo>
                      <a:pt x="242" y="398"/>
                    </a:lnTo>
                    <a:lnTo>
                      <a:pt x="242" y="391"/>
                    </a:lnTo>
                    <a:lnTo>
                      <a:pt x="242" y="384"/>
                    </a:lnTo>
                    <a:lnTo>
                      <a:pt x="239" y="379"/>
                    </a:lnTo>
                    <a:lnTo>
                      <a:pt x="235" y="372"/>
                    </a:lnTo>
                    <a:lnTo>
                      <a:pt x="235" y="353"/>
                    </a:lnTo>
                    <a:lnTo>
                      <a:pt x="232" y="334"/>
                    </a:lnTo>
                    <a:lnTo>
                      <a:pt x="230" y="332"/>
                    </a:lnTo>
                    <a:lnTo>
                      <a:pt x="228" y="329"/>
                    </a:lnTo>
                    <a:lnTo>
                      <a:pt x="213" y="315"/>
                    </a:lnTo>
                    <a:lnTo>
                      <a:pt x="204" y="310"/>
                    </a:lnTo>
                    <a:lnTo>
                      <a:pt x="194" y="310"/>
                    </a:lnTo>
                    <a:lnTo>
                      <a:pt x="190" y="310"/>
                    </a:lnTo>
                    <a:lnTo>
                      <a:pt x="183" y="310"/>
                    </a:lnTo>
                    <a:lnTo>
                      <a:pt x="178" y="313"/>
                    </a:lnTo>
                    <a:lnTo>
                      <a:pt x="173" y="315"/>
                    </a:lnTo>
                    <a:lnTo>
                      <a:pt x="164" y="315"/>
                    </a:lnTo>
                    <a:lnTo>
                      <a:pt x="154" y="318"/>
                    </a:lnTo>
                    <a:lnTo>
                      <a:pt x="147" y="322"/>
                    </a:lnTo>
                    <a:lnTo>
                      <a:pt x="145" y="322"/>
                    </a:lnTo>
                    <a:lnTo>
                      <a:pt x="142" y="327"/>
                    </a:lnTo>
                    <a:lnTo>
                      <a:pt x="140" y="332"/>
                    </a:lnTo>
                    <a:lnTo>
                      <a:pt x="135" y="332"/>
                    </a:lnTo>
                    <a:lnTo>
                      <a:pt x="128" y="337"/>
                    </a:lnTo>
                    <a:lnTo>
                      <a:pt x="126" y="337"/>
                    </a:lnTo>
                    <a:lnTo>
                      <a:pt x="123" y="337"/>
                    </a:lnTo>
                    <a:lnTo>
                      <a:pt x="121" y="337"/>
                    </a:lnTo>
                    <a:lnTo>
                      <a:pt x="109" y="320"/>
                    </a:lnTo>
                    <a:lnTo>
                      <a:pt x="104" y="310"/>
                    </a:lnTo>
                    <a:lnTo>
                      <a:pt x="102" y="308"/>
                    </a:lnTo>
                    <a:lnTo>
                      <a:pt x="102" y="303"/>
                    </a:lnTo>
                    <a:lnTo>
                      <a:pt x="102" y="301"/>
                    </a:lnTo>
                    <a:lnTo>
                      <a:pt x="102" y="299"/>
                    </a:lnTo>
                    <a:lnTo>
                      <a:pt x="100" y="296"/>
                    </a:lnTo>
                    <a:lnTo>
                      <a:pt x="97" y="294"/>
                    </a:lnTo>
                    <a:lnTo>
                      <a:pt x="95" y="294"/>
                    </a:lnTo>
                    <a:lnTo>
                      <a:pt x="95" y="294"/>
                    </a:lnTo>
                    <a:lnTo>
                      <a:pt x="92" y="292"/>
                    </a:lnTo>
                    <a:lnTo>
                      <a:pt x="90" y="292"/>
                    </a:lnTo>
                    <a:lnTo>
                      <a:pt x="88" y="294"/>
                    </a:lnTo>
                    <a:lnTo>
                      <a:pt x="83" y="296"/>
                    </a:lnTo>
                    <a:lnTo>
                      <a:pt x="76" y="301"/>
                    </a:lnTo>
                    <a:lnTo>
                      <a:pt x="74" y="303"/>
                    </a:lnTo>
                    <a:lnTo>
                      <a:pt x="71" y="306"/>
                    </a:lnTo>
                    <a:lnTo>
                      <a:pt x="71" y="306"/>
                    </a:lnTo>
                    <a:lnTo>
                      <a:pt x="55" y="313"/>
                    </a:lnTo>
                    <a:lnTo>
                      <a:pt x="43" y="318"/>
                    </a:lnTo>
                    <a:lnTo>
                      <a:pt x="38" y="318"/>
                    </a:lnTo>
                    <a:lnTo>
                      <a:pt x="38" y="318"/>
                    </a:lnTo>
                    <a:lnTo>
                      <a:pt x="36" y="320"/>
                    </a:lnTo>
                    <a:lnTo>
                      <a:pt x="33" y="320"/>
                    </a:lnTo>
                    <a:lnTo>
                      <a:pt x="31" y="318"/>
                    </a:lnTo>
                    <a:lnTo>
                      <a:pt x="24" y="313"/>
                    </a:lnTo>
                    <a:lnTo>
                      <a:pt x="14" y="299"/>
                    </a:lnTo>
                    <a:lnTo>
                      <a:pt x="9" y="296"/>
                    </a:lnTo>
                    <a:lnTo>
                      <a:pt x="9" y="294"/>
                    </a:lnTo>
                    <a:lnTo>
                      <a:pt x="9" y="292"/>
                    </a:lnTo>
                    <a:lnTo>
                      <a:pt x="9" y="287"/>
                    </a:lnTo>
                    <a:lnTo>
                      <a:pt x="9" y="284"/>
                    </a:lnTo>
                    <a:lnTo>
                      <a:pt x="9" y="284"/>
                    </a:lnTo>
                    <a:lnTo>
                      <a:pt x="12" y="282"/>
                    </a:lnTo>
                    <a:lnTo>
                      <a:pt x="12" y="280"/>
                    </a:lnTo>
                    <a:lnTo>
                      <a:pt x="12" y="280"/>
                    </a:lnTo>
                    <a:lnTo>
                      <a:pt x="12" y="273"/>
                    </a:lnTo>
                    <a:lnTo>
                      <a:pt x="12" y="273"/>
                    </a:lnTo>
                    <a:lnTo>
                      <a:pt x="12" y="270"/>
                    </a:lnTo>
                    <a:lnTo>
                      <a:pt x="14" y="268"/>
                    </a:lnTo>
                    <a:lnTo>
                      <a:pt x="24" y="268"/>
                    </a:lnTo>
                    <a:lnTo>
                      <a:pt x="33" y="263"/>
                    </a:lnTo>
                    <a:lnTo>
                      <a:pt x="36" y="261"/>
                    </a:lnTo>
                    <a:lnTo>
                      <a:pt x="40" y="256"/>
                    </a:lnTo>
                    <a:lnTo>
                      <a:pt x="47" y="249"/>
                    </a:lnTo>
                    <a:lnTo>
                      <a:pt x="59" y="237"/>
                    </a:lnTo>
                    <a:lnTo>
                      <a:pt x="62" y="235"/>
                    </a:lnTo>
                    <a:lnTo>
                      <a:pt x="62" y="232"/>
                    </a:lnTo>
                    <a:lnTo>
                      <a:pt x="64" y="228"/>
                    </a:lnTo>
                    <a:lnTo>
                      <a:pt x="64" y="223"/>
                    </a:lnTo>
                    <a:lnTo>
                      <a:pt x="66" y="223"/>
                    </a:lnTo>
                    <a:lnTo>
                      <a:pt x="69" y="218"/>
                    </a:lnTo>
                    <a:lnTo>
                      <a:pt x="71" y="216"/>
                    </a:lnTo>
                    <a:lnTo>
                      <a:pt x="71" y="213"/>
                    </a:lnTo>
                    <a:lnTo>
                      <a:pt x="74" y="206"/>
                    </a:lnTo>
                    <a:lnTo>
                      <a:pt x="74" y="204"/>
                    </a:lnTo>
                    <a:lnTo>
                      <a:pt x="71" y="204"/>
                    </a:lnTo>
                    <a:lnTo>
                      <a:pt x="69" y="202"/>
                    </a:lnTo>
                    <a:lnTo>
                      <a:pt x="64" y="204"/>
                    </a:lnTo>
                    <a:lnTo>
                      <a:pt x="59" y="204"/>
                    </a:lnTo>
                    <a:lnTo>
                      <a:pt x="57" y="204"/>
                    </a:lnTo>
                    <a:lnTo>
                      <a:pt x="55" y="206"/>
                    </a:lnTo>
                    <a:lnTo>
                      <a:pt x="47" y="211"/>
                    </a:lnTo>
                    <a:lnTo>
                      <a:pt x="38" y="216"/>
                    </a:lnTo>
                    <a:lnTo>
                      <a:pt x="28" y="220"/>
                    </a:lnTo>
                    <a:lnTo>
                      <a:pt x="24" y="223"/>
                    </a:lnTo>
                    <a:lnTo>
                      <a:pt x="19" y="228"/>
                    </a:lnTo>
                    <a:lnTo>
                      <a:pt x="17" y="228"/>
                    </a:lnTo>
                    <a:lnTo>
                      <a:pt x="12" y="230"/>
                    </a:lnTo>
                    <a:lnTo>
                      <a:pt x="5" y="235"/>
                    </a:lnTo>
                    <a:lnTo>
                      <a:pt x="2" y="237"/>
                    </a:lnTo>
                    <a:lnTo>
                      <a:pt x="0" y="237"/>
                    </a:lnTo>
                    <a:lnTo>
                      <a:pt x="5" y="230"/>
                    </a:lnTo>
                    <a:lnTo>
                      <a:pt x="14" y="211"/>
                    </a:lnTo>
                    <a:lnTo>
                      <a:pt x="17" y="209"/>
                    </a:lnTo>
                    <a:lnTo>
                      <a:pt x="19" y="209"/>
                    </a:lnTo>
                    <a:lnTo>
                      <a:pt x="21" y="209"/>
                    </a:lnTo>
                    <a:lnTo>
                      <a:pt x="26" y="194"/>
                    </a:lnTo>
                    <a:lnTo>
                      <a:pt x="26" y="192"/>
                    </a:lnTo>
                    <a:lnTo>
                      <a:pt x="26" y="190"/>
                    </a:lnTo>
                    <a:lnTo>
                      <a:pt x="40" y="168"/>
                    </a:lnTo>
                    <a:lnTo>
                      <a:pt x="40" y="164"/>
                    </a:lnTo>
                    <a:lnTo>
                      <a:pt x="57" y="145"/>
                    </a:lnTo>
                    <a:lnTo>
                      <a:pt x="64" y="140"/>
                    </a:lnTo>
                    <a:lnTo>
                      <a:pt x="78" y="130"/>
                    </a:lnTo>
                    <a:lnTo>
                      <a:pt x="85" y="126"/>
                    </a:lnTo>
                    <a:lnTo>
                      <a:pt x="100" y="119"/>
                    </a:lnTo>
                    <a:lnTo>
                      <a:pt x="109" y="114"/>
                    </a:lnTo>
                    <a:lnTo>
                      <a:pt x="114" y="109"/>
                    </a:lnTo>
                    <a:lnTo>
                      <a:pt x="121" y="102"/>
                    </a:lnTo>
                    <a:lnTo>
                      <a:pt x="121" y="90"/>
                    </a:lnTo>
                    <a:lnTo>
                      <a:pt x="121" y="81"/>
                    </a:lnTo>
                    <a:lnTo>
                      <a:pt x="121" y="64"/>
                    </a:lnTo>
                    <a:lnTo>
                      <a:pt x="121" y="57"/>
                    </a:lnTo>
                    <a:lnTo>
                      <a:pt x="121" y="55"/>
                    </a:lnTo>
                    <a:lnTo>
                      <a:pt x="119" y="50"/>
                    </a:lnTo>
                    <a:lnTo>
                      <a:pt x="116" y="47"/>
                    </a:lnTo>
                    <a:lnTo>
                      <a:pt x="104" y="38"/>
                    </a:lnTo>
                    <a:lnTo>
                      <a:pt x="102" y="36"/>
                    </a:lnTo>
                    <a:lnTo>
                      <a:pt x="102" y="33"/>
                    </a:lnTo>
                    <a:lnTo>
                      <a:pt x="102" y="31"/>
                    </a:lnTo>
                    <a:lnTo>
                      <a:pt x="104" y="26"/>
                    </a:lnTo>
                    <a:lnTo>
                      <a:pt x="104" y="24"/>
                    </a:lnTo>
                    <a:lnTo>
                      <a:pt x="111" y="19"/>
                    </a:lnTo>
                    <a:lnTo>
                      <a:pt x="123" y="5"/>
                    </a:lnTo>
                    <a:lnTo>
                      <a:pt x="128" y="5"/>
                    </a:lnTo>
                    <a:lnTo>
                      <a:pt x="138" y="2"/>
                    </a:lnTo>
                    <a:lnTo>
                      <a:pt x="145" y="0"/>
                    </a:lnTo>
                    <a:lnTo>
                      <a:pt x="147" y="0"/>
                    </a:lnTo>
                    <a:lnTo>
                      <a:pt x="149" y="2"/>
                    </a:lnTo>
                    <a:lnTo>
                      <a:pt x="154" y="10"/>
                    </a:lnTo>
                    <a:lnTo>
                      <a:pt x="166" y="31"/>
                    </a:lnTo>
                    <a:lnTo>
                      <a:pt x="166" y="36"/>
                    </a:lnTo>
                    <a:lnTo>
                      <a:pt x="166" y="40"/>
                    </a:lnTo>
                    <a:lnTo>
                      <a:pt x="166" y="45"/>
                    </a:lnTo>
                    <a:lnTo>
                      <a:pt x="166" y="47"/>
                    </a:lnTo>
                    <a:lnTo>
                      <a:pt x="164" y="62"/>
                    </a:lnTo>
                    <a:lnTo>
                      <a:pt x="164" y="66"/>
                    </a:lnTo>
                    <a:lnTo>
                      <a:pt x="164" y="66"/>
                    </a:lnTo>
                    <a:lnTo>
                      <a:pt x="166" y="69"/>
                    </a:lnTo>
                    <a:lnTo>
                      <a:pt x="166" y="69"/>
                    </a:lnTo>
                    <a:lnTo>
                      <a:pt x="168" y="71"/>
                    </a:lnTo>
                    <a:lnTo>
                      <a:pt x="168" y="71"/>
                    </a:lnTo>
                    <a:lnTo>
                      <a:pt x="168" y="74"/>
                    </a:lnTo>
                    <a:lnTo>
                      <a:pt x="171" y="74"/>
                    </a:lnTo>
                    <a:lnTo>
                      <a:pt x="173" y="74"/>
                    </a:lnTo>
                    <a:lnTo>
                      <a:pt x="178" y="74"/>
                    </a:lnTo>
                    <a:lnTo>
                      <a:pt x="183" y="74"/>
                    </a:lnTo>
                    <a:lnTo>
                      <a:pt x="185" y="74"/>
                    </a:lnTo>
                    <a:lnTo>
                      <a:pt x="187" y="76"/>
                    </a:lnTo>
                    <a:lnTo>
                      <a:pt x="216" y="71"/>
                    </a:lnTo>
                    <a:lnTo>
                      <a:pt x="220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19"/>
              <p:cNvSpPr>
                <a:spLocks/>
              </p:cNvSpPr>
              <p:nvPr/>
            </p:nvSpPr>
            <p:spPr bwMode="auto">
              <a:xfrm>
                <a:off x="4891314" y="3718407"/>
                <a:ext cx="204989" cy="335805"/>
              </a:xfrm>
              <a:custGeom>
                <a:avLst/>
                <a:gdLst>
                  <a:gd name="T0" fmla="*/ 138 w 152"/>
                  <a:gd name="T1" fmla="*/ 14 h 249"/>
                  <a:gd name="T2" fmla="*/ 140 w 152"/>
                  <a:gd name="T3" fmla="*/ 31 h 249"/>
                  <a:gd name="T4" fmla="*/ 152 w 152"/>
                  <a:gd name="T5" fmla="*/ 76 h 249"/>
                  <a:gd name="T6" fmla="*/ 152 w 152"/>
                  <a:gd name="T7" fmla="*/ 81 h 249"/>
                  <a:gd name="T8" fmla="*/ 150 w 152"/>
                  <a:gd name="T9" fmla="*/ 88 h 249"/>
                  <a:gd name="T10" fmla="*/ 142 w 152"/>
                  <a:gd name="T11" fmla="*/ 97 h 249"/>
                  <a:gd name="T12" fmla="*/ 138 w 152"/>
                  <a:gd name="T13" fmla="*/ 107 h 249"/>
                  <a:gd name="T14" fmla="*/ 133 w 152"/>
                  <a:gd name="T15" fmla="*/ 114 h 249"/>
                  <a:gd name="T16" fmla="*/ 126 w 152"/>
                  <a:gd name="T17" fmla="*/ 119 h 249"/>
                  <a:gd name="T18" fmla="*/ 126 w 152"/>
                  <a:gd name="T19" fmla="*/ 123 h 249"/>
                  <a:gd name="T20" fmla="*/ 124 w 152"/>
                  <a:gd name="T21" fmla="*/ 128 h 249"/>
                  <a:gd name="T22" fmla="*/ 119 w 152"/>
                  <a:gd name="T23" fmla="*/ 140 h 249"/>
                  <a:gd name="T24" fmla="*/ 114 w 152"/>
                  <a:gd name="T25" fmla="*/ 147 h 249"/>
                  <a:gd name="T26" fmla="*/ 107 w 152"/>
                  <a:gd name="T27" fmla="*/ 154 h 249"/>
                  <a:gd name="T28" fmla="*/ 81 w 152"/>
                  <a:gd name="T29" fmla="*/ 194 h 249"/>
                  <a:gd name="T30" fmla="*/ 69 w 152"/>
                  <a:gd name="T31" fmla="*/ 216 h 249"/>
                  <a:gd name="T32" fmla="*/ 67 w 152"/>
                  <a:gd name="T33" fmla="*/ 218 h 249"/>
                  <a:gd name="T34" fmla="*/ 67 w 152"/>
                  <a:gd name="T35" fmla="*/ 225 h 249"/>
                  <a:gd name="T36" fmla="*/ 64 w 152"/>
                  <a:gd name="T37" fmla="*/ 230 h 249"/>
                  <a:gd name="T38" fmla="*/ 64 w 152"/>
                  <a:gd name="T39" fmla="*/ 232 h 249"/>
                  <a:gd name="T40" fmla="*/ 57 w 152"/>
                  <a:gd name="T41" fmla="*/ 237 h 249"/>
                  <a:gd name="T42" fmla="*/ 55 w 152"/>
                  <a:gd name="T43" fmla="*/ 239 h 249"/>
                  <a:gd name="T44" fmla="*/ 52 w 152"/>
                  <a:gd name="T45" fmla="*/ 242 h 249"/>
                  <a:gd name="T46" fmla="*/ 48 w 152"/>
                  <a:gd name="T47" fmla="*/ 246 h 249"/>
                  <a:gd name="T48" fmla="*/ 41 w 152"/>
                  <a:gd name="T49" fmla="*/ 249 h 249"/>
                  <a:gd name="T50" fmla="*/ 33 w 152"/>
                  <a:gd name="T51" fmla="*/ 244 h 249"/>
                  <a:gd name="T52" fmla="*/ 7 w 152"/>
                  <a:gd name="T53" fmla="*/ 223 h 249"/>
                  <a:gd name="T54" fmla="*/ 5 w 152"/>
                  <a:gd name="T55" fmla="*/ 216 h 249"/>
                  <a:gd name="T56" fmla="*/ 0 w 152"/>
                  <a:gd name="T57" fmla="*/ 211 h 249"/>
                  <a:gd name="T58" fmla="*/ 5 w 152"/>
                  <a:gd name="T59" fmla="*/ 185 h 249"/>
                  <a:gd name="T60" fmla="*/ 24 w 152"/>
                  <a:gd name="T61" fmla="*/ 142 h 249"/>
                  <a:gd name="T62" fmla="*/ 33 w 152"/>
                  <a:gd name="T63" fmla="*/ 126 h 249"/>
                  <a:gd name="T64" fmla="*/ 38 w 152"/>
                  <a:gd name="T65" fmla="*/ 116 h 249"/>
                  <a:gd name="T66" fmla="*/ 57 w 152"/>
                  <a:gd name="T67" fmla="*/ 90 h 249"/>
                  <a:gd name="T68" fmla="*/ 69 w 152"/>
                  <a:gd name="T69" fmla="*/ 76 h 249"/>
                  <a:gd name="T70" fmla="*/ 97 w 152"/>
                  <a:gd name="T71" fmla="*/ 50 h 249"/>
                  <a:gd name="T72" fmla="*/ 112 w 152"/>
                  <a:gd name="T73" fmla="*/ 36 h 249"/>
                  <a:gd name="T74" fmla="*/ 116 w 152"/>
                  <a:gd name="T75" fmla="*/ 28 h 249"/>
                  <a:gd name="T76" fmla="*/ 126 w 152"/>
                  <a:gd name="T77" fmla="*/ 12 h 249"/>
                  <a:gd name="T78" fmla="*/ 126 w 152"/>
                  <a:gd name="T79" fmla="*/ 7 h 249"/>
                  <a:gd name="T80" fmla="*/ 128 w 152"/>
                  <a:gd name="T81" fmla="*/ 2 h 249"/>
                  <a:gd name="T82" fmla="*/ 131 w 152"/>
                  <a:gd name="T83" fmla="*/ 2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2" h="249">
                    <a:moveTo>
                      <a:pt x="133" y="5"/>
                    </a:moveTo>
                    <a:lnTo>
                      <a:pt x="138" y="14"/>
                    </a:lnTo>
                    <a:lnTo>
                      <a:pt x="140" y="14"/>
                    </a:lnTo>
                    <a:lnTo>
                      <a:pt x="140" y="31"/>
                    </a:lnTo>
                    <a:lnTo>
                      <a:pt x="150" y="69"/>
                    </a:lnTo>
                    <a:lnTo>
                      <a:pt x="152" y="76"/>
                    </a:lnTo>
                    <a:lnTo>
                      <a:pt x="152" y="78"/>
                    </a:lnTo>
                    <a:lnTo>
                      <a:pt x="152" y="81"/>
                    </a:lnTo>
                    <a:lnTo>
                      <a:pt x="152" y="85"/>
                    </a:lnTo>
                    <a:lnTo>
                      <a:pt x="150" y="88"/>
                    </a:lnTo>
                    <a:lnTo>
                      <a:pt x="147" y="92"/>
                    </a:lnTo>
                    <a:lnTo>
                      <a:pt x="142" y="97"/>
                    </a:lnTo>
                    <a:lnTo>
                      <a:pt x="138" y="104"/>
                    </a:lnTo>
                    <a:lnTo>
                      <a:pt x="138" y="107"/>
                    </a:lnTo>
                    <a:lnTo>
                      <a:pt x="135" y="111"/>
                    </a:lnTo>
                    <a:lnTo>
                      <a:pt x="133" y="114"/>
                    </a:lnTo>
                    <a:lnTo>
                      <a:pt x="128" y="116"/>
                    </a:lnTo>
                    <a:lnTo>
                      <a:pt x="126" y="119"/>
                    </a:lnTo>
                    <a:lnTo>
                      <a:pt x="126" y="123"/>
                    </a:lnTo>
                    <a:lnTo>
                      <a:pt x="126" y="123"/>
                    </a:lnTo>
                    <a:lnTo>
                      <a:pt x="126" y="126"/>
                    </a:lnTo>
                    <a:lnTo>
                      <a:pt x="124" y="128"/>
                    </a:lnTo>
                    <a:lnTo>
                      <a:pt x="121" y="130"/>
                    </a:lnTo>
                    <a:lnTo>
                      <a:pt x="119" y="140"/>
                    </a:lnTo>
                    <a:lnTo>
                      <a:pt x="116" y="142"/>
                    </a:lnTo>
                    <a:lnTo>
                      <a:pt x="114" y="147"/>
                    </a:lnTo>
                    <a:lnTo>
                      <a:pt x="112" y="147"/>
                    </a:lnTo>
                    <a:lnTo>
                      <a:pt x="107" y="154"/>
                    </a:lnTo>
                    <a:lnTo>
                      <a:pt x="95" y="171"/>
                    </a:lnTo>
                    <a:lnTo>
                      <a:pt x="81" y="194"/>
                    </a:lnTo>
                    <a:lnTo>
                      <a:pt x="71" y="213"/>
                    </a:lnTo>
                    <a:lnTo>
                      <a:pt x="69" y="216"/>
                    </a:lnTo>
                    <a:lnTo>
                      <a:pt x="69" y="216"/>
                    </a:lnTo>
                    <a:lnTo>
                      <a:pt x="67" y="218"/>
                    </a:lnTo>
                    <a:lnTo>
                      <a:pt x="67" y="220"/>
                    </a:lnTo>
                    <a:lnTo>
                      <a:pt x="67" y="225"/>
                    </a:lnTo>
                    <a:lnTo>
                      <a:pt x="67" y="230"/>
                    </a:lnTo>
                    <a:lnTo>
                      <a:pt x="64" y="230"/>
                    </a:lnTo>
                    <a:lnTo>
                      <a:pt x="64" y="232"/>
                    </a:lnTo>
                    <a:lnTo>
                      <a:pt x="64" y="232"/>
                    </a:lnTo>
                    <a:lnTo>
                      <a:pt x="60" y="235"/>
                    </a:lnTo>
                    <a:lnTo>
                      <a:pt x="57" y="237"/>
                    </a:lnTo>
                    <a:lnTo>
                      <a:pt x="57" y="239"/>
                    </a:lnTo>
                    <a:lnTo>
                      <a:pt x="55" y="239"/>
                    </a:lnTo>
                    <a:lnTo>
                      <a:pt x="55" y="242"/>
                    </a:lnTo>
                    <a:lnTo>
                      <a:pt x="52" y="242"/>
                    </a:lnTo>
                    <a:lnTo>
                      <a:pt x="50" y="242"/>
                    </a:lnTo>
                    <a:lnTo>
                      <a:pt x="48" y="246"/>
                    </a:lnTo>
                    <a:lnTo>
                      <a:pt x="43" y="249"/>
                    </a:lnTo>
                    <a:lnTo>
                      <a:pt x="41" y="249"/>
                    </a:lnTo>
                    <a:lnTo>
                      <a:pt x="41" y="249"/>
                    </a:lnTo>
                    <a:lnTo>
                      <a:pt x="33" y="244"/>
                    </a:lnTo>
                    <a:lnTo>
                      <a:pt x="14" y="230"/>
                    </a:lnTo>
                    <a:lnTo>
                      <a:pt x="7" y="223"/>
                    </a:lnTo>
                    <a:lnTo>
                      <a:pt x="5" y="218"/>
                    </a:lnTo>
                    <a:lnTo>
                      <a:pt x="5" y="216"/>
                    </a:lnTo>
                    <a:lnTo>
                      <a:pt x="3" y="216"/>
                    </a:lnTo>
                    <a:lnTo>
                      <a:pt x="0" y="211"/>
                    </a:lnTo>
                    <a:lnTo>
                      <a:pt x="0" y="206"/>
                    </a:lnTo>
                    <a:lnTo>
                      <a:pt x="5" y="185"/>
                    </a:lnTo>
                    <a:lnTo>
                      <a:pt x="17" y="156"/>
                    </a:lnTo>
                    <a:lnTo>
                      <a:pt x="24" y="142"/>
                    </a:lnTo>
                    <a:lnTo>
                      <a:pt x="33" y="128"/>
                    </a:lnTo>
                    <a:lnTo>
                      <a:pt x="33" y="126"/>
                    </a:lnTo>
                    <a:lnTo>
                      <a:pt x="36" y="123"/>
                    </a:lnTo>
                    <a:lnTo>
                      <a:pt x="38" y="116"/>
                    </a:lnTo>
                    <a:lnTo>
                      <a:pt x="43" y="111"/>
                    </a:lnTo>
                    <a:lnTo>
                      <a:pt x="57" y="90"/>
                    </a:lnTo>
                    <a:lnTo>
                      <a:pt x="64" y="81"/>
                    </a:lnTo>
                    <a:lnTo>
                      <a:pt x="69" y="76"/>
                    </a:lnTo>
                    <a:lnTo>
                      <a:pt x="74" y="71"/>
                    </a:lnTo>
                    <a:lnTo>
                      <a:pt x="97" y="50"/>
                    </a:lnTo>
                    <a:lnTo>
                      <a:pt x="105" y="45"/>
                    </a:lnTo>
                    <a:lnTo>
                      <a:pt x="112" y="36"/>
                    </a:lnTo>
                    <a:lnTo>
                      <a:pt x="114" y="31"/>
                    </a:lnTo>
                    <a:lnTo>
                      <a:pt x="116" y="28"/>
                    </a:lnTo>
                    <a:lnTo>
                      <a:pt x="121" y="17"/>
                    </a:lnTo>
                    <a:lnTo>
                      <a:pt x="126" y="12"/>
                    </a:lnTo>
                    <a:lnTo>
                      <a:pt x="126" y="10"/>
                    </a:lnTo>
                    <a:lnTo>
                      <a:pt x="126" y="7"/>
                    </a:lnTo>
                    <a:lnTo>
                      <a:pt x="126" y="2"/>
                    </a:lnTo>
                    <a:lnTo>
                      <a:pt x="128" y="2"/>
                    </a:lnTo>
                    <a:lnTo>
                      <a:pt x="131" y="0"/>
                    </a:lnTo>
                    <a:lnTo>
                      <a:pt x="131" y="2"/>
                    </a:lnTo>
                    <a:lnTo>
                      <a:pt x="13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21"/>
              <p:cNvSpPr>
                <a:spLocks/>
              </p:cNvSpPr>
              <p:nvPr/>
            </p:nvSpPr>
            <p:spPr bwMode="auto">
              <a:xfrm>
                <a:off x="4984369" y="4079835"/>
                <a:ext cx="95752" cy="306136"/>
              </a:xfrm>
              <a:custGeom>
                <a:avLst/>
                <a:gdLst>
                  <a:gd name="T0" fmla="*/ 9 w 71"/>
                  <a:gd name="T1" fmla="*/ 9 h 227"/>
                  <a:gd name="T2" fmla="*/ 36 w 71"/>
                  <a:gd name="T3" fmla="*/ 38 h 227"/>
                  <a:gd name="T4" fmla="*/ 45 w 71"/>
                  <a:gd name="T5" fmla="*/ 45 h 227"/>
                  <a:gd name="T6" fmla="*/ 47 w 71"/>
                  <a:gd name="T7" fmla="*/ 50 h 227"/>
                  <a:gd name="T8" fmla="*/ 50 w 71"/>
                  <a:gd name="T9" fmla="*/ 52 h 227"/>
                  <a:gd name="T10" fmla="*/ 55 w 71"/>
                  <a:gd name="T11" fmla="*/ 52 h 227"/>
                  <a:gd name="T12" fmla="*/ 59 w 71"/>
                  <a:gd name="T13" fmla="*/ 52 h 227"/>
                  <a:gd name="T14" fmla="*/ 64 w 71"/>
                  <a:gd name="T15" fmla="*/ 45 h 227"/>
                  <a:gd name="T16" fmla="*/ 66 w 71"/>
                  <a:gd name="T17" fmla="*/ 45 h 227"/>
                  <a:gd name="T18" fmla="*/ 69 w 71"/>
                  <a:gd name="T19" fmla="*/ 47 h 227"/>
                  <a:gd name="T20" fmla="*/ 71 w 71"/>
                  <a:gd name="T21" fmla="*/ 52 h 227"/>
                  <a:gd name="T22" fmla="*/ 69 w 71"/>
                  <a:gd name="T23" fmla="*/ 57 h 227"/>
                  <a:gd name="T24" fmla="*/ 64 w 71"/>
                  <a:gd name="T25" fmla="*/ 71 h 227"/>
                  <a:gd name="T26" fmla="*/ 64 w 71"/>
                  <a:gd name="T27" fmla="*/ 76 h 227"/>
                  <a:gd name="T28" fmla="*/ 71 w 71"/>
                  <a:gd name="T29" fmla="*/ 123 h 227"/>
                  <a:gd name="T30" fmla="*/ 69 w 71"/>
                  <a:gd name="T31" fmla="*/ 128 h 227"/>
                  <a:gd name="T32" fmla="*/ 71 w 71"/>
                  <a:gd name="T33" fmla="*/ 137 h 227"/>
                  <a:gd name="T34" fmla="*/ 69 w 71"/>
                  <a:gd name="T35" fmla="*/ 142 h 227"/>
                  <a:gd name="T36" fmla="*/ 71 w 71"/>
                  <a:gd name="T37" fmla="*/ 149 h 227"/>
                  <a:gd name="T38" fmla="*/ 71 w 71"/>
                  <a:gd name="T39" fmla="*/ 159 h 227"/>
                  <a:gd name="T40" fmla="*/ 69 w 71"/>
                  <a:gd name="T41" fmla="*/ 173 h 227"/>
                  <a:gd name="T42" fmla="*/ 69 w 71"/>
                  <a:gd name="T43" fmla="*/ 180 h 227"/>
                  <a:gd name="T44" fmla="*/ 69 w 71"/>
                  <a:gd name="T45" fmla="*/ 185 h 227"/>
                  <a:gd name="T46" fmla="*/ 69 w 71"/>
                  <a:gd name="T47" fmla="*/ 194 h 227"/>
                  <a:gd name="T48" fmla="*/ 66 w 71"/>
                  <a:gd name="T49" fmla="*/ 199 h 227"/>
                  <a:gd name="T50" fmla="*/ 69 w 71"/>
                  <a:gd name="T51" fmla="*/ 213 h 227"/>
                  <a:gd name="T52" fmla="*/ 64 w 71"/>
                  <a:gd name="T53" fmla="*/ 223 h 227"/>
                  <a:gd name="T54" fmla="*/ 59 w 71"/>
                  <a:gd name="T55" fmla="*/ 227 h 227"/>
                  <a:gd name="T56" fmla="*/ 59 w 71"/>
                  <a:gd name="T57" fmla="*/ 227 h 227"/>
                  <a:gd name="T58" fmla="*/ 40 w 71"/>
                  <a:gd name="T59" fmla="*/ 218 h 227"/>
                  <a:gd name="T60" fmla="*/ 24 w 71"/>
                  <a:gd name="T61" fmla="*/ 208 h 227"/>
                  <a:gd name="T62" fmla="*/ 21 w 71"/>
                  <a:gd name="T63" fmla="*/ 206 h 227"/>
                  <a:gd name="T64" fmla="*/ 19 w 71"/>
                  <a:gd name="T65" fmla="*/ 199 h 227"/>
                  <a:gd name="T66" fmla="*/ 17 w 71"/>
                  <a:gd name="T67" fmla="*/ 194 h 227"/>
                  <a:gd name="T68" fmla="*/ 14 w 71"/>
                  <a:gd name="T69" fmla="*/ 194 h 227"/>
                  <a:gd name="T70" fmla="*/ 9 w 71"/>
                  <a:gd name="T71" fmla="*/ 185 h 227"/>
                  <a:gd name="T72" fmla="*/ 9 w 71"/>
                  <a:gd name="T73" fmla="*/ 168 h 227"/>
                  <a:gd name="T74" fmla="*/ 9 w 71"/>
                  <a:gd name="T75" fmla="*/ 149 h 227"/>
                  <a:gd name="T76" fmla="*/ 9 w 71"/>
                  <a:gd name="T77" fmla="*/ 135 h 227"/>
                  <a:gd name="T78" fmla="*/ 12 w 71"/>
                  <a:gd name="T79" fmla="*/ 121 h 227"/>
                  <a:gd name="T80" fmla="*/ 12 w 71"/>
                  <a:gd name="T81" fmla="*/ 104 h 227"/>
                  <a:gd name="T82" fmla="*/ 17 w 71"/>
                  <a:gd name="T83" fmla="*/ 97 h 227"/>
                  <a:gd name="T84" fmla="*/ 17 w 71"/>
                  <a:gd name="T85" fmla="*/ 83 h 227"/>
                  <a:gd name="T86" fmla="*/ 19 w 71"/>
                  <a:gd name="T87" fmla="*/ 76 h 227"/>
                  <a:gd name="T88" fmla="*/ 24 w 71"/>
                  <a:gd name="T89" fmla="*/ 50 h 227"/>
                  <a:gd name="T90" fmla="*/ 21 w 71"/>
                  <a:gd name="T91" fmla="*/ 42 h 227"/>
                  <a:gd name="T92" fmla="*/ 21 w 71"/>
                  <a:gd name="T93" fmla="*/ 31 h 227"/>
                  <a:gd name="T94" fmla="*/ 9 w 71"/>
                  <a:gd name="T95" fmla="*/ 12 h 227"/>
                  <a:gd name="T96" fmla="*/ 2 w 71"/>
                  <a:gd name="T97" fmla="*/ 0 h 227"/>
                  <a:gd name="T98" fmla="*/ 7 w 71"/>
                  <a:gd name="T99" fmla="*/ 2 h 227"/>
                  <a:gd name="T100" fmla="*/ 9 w 71"/>
                  <a:gd name="T101" fmla="*/ 5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1" h="227">
                    <a:moveTo>
                      <a:pt x="9" y="7"/>
                    </a:moveTo>
                    <a:lnTo>
                      <a:pt x="9" y="9"/>
                    </a:lnTo>
                    <a:lnTo>
                      <a:pt x="31" y="26"/>
                    </a:lnTo>
                    <a:lnTo>
                      <a:pt x="36" y="38"/>
                    </a:lnTo>
                    <a:lnTo>
                      <a:pt x="43" y="42"/>
                    </a:lnTo>
                    <a:lnTo>
                      <a:pt x="45" y="45"/>
                    </a:lnTo>
                    <a:lnTo>
                      <a:pt x="45" y="47"/>
                    </a:lnTo>
                    <a:lnTo>
                      <a:pt x="47" y="50"/>
                    </a:lnTo>
                    <a:lnTo>
                      <a:pt x="50" y="52"/>
                    </a:lnTo>
                    <a:lnTo>
                      <a:pt x="50" y="52"/>
                    </a:lnTo>
                    <a:lnTo>
                      <a:pt x="52" y="52"/>
                    </a:lnTo>
                    <a:lnTo>
                      <a:pt x="55" y="52"/>
                    </a:lnTo>
                    <a:lnTo>
                      <a:pt x="57" y="52"/>
                    </a:lnTo>
                    <a:lnTo>
                      <a:pt x="59" y="52"/>
                    </a:lnTo>
                    <a:lnTo>
                      <a:pt x="59" y="50"/>
                    </a:lnTo>
                    <a:lnTo>
                      <a:pt x="64" y="45"/>
                    </a:lnTo>
                    <a:lnTo>
                      <a:pt x="64" y="45"/>
                    </a:lnTo>
                    <a:lnTo>
                      <a:pt x="66" y="45"/>
                    </a:lnTo>
                    <a:lnTo>
                      <a:pt x="69" y="45"/>
                    </a:lnTo>
                    <a:lnTo>
                      <a:pt x="69" y="47"/>
                    </a:lnTo>
                    <a:lnTo>
                      <a:pt x="71" y="50"/>
                    </a:lnTo>
                    <a:lnTo>
                      <a:pt x="71" y="52"/>
                    </a:lnTo>
                    <a:lnTo>
                      <a:pt x="71" y="54"/>
                    </a:lnTo>
                    <a:lnTo>
                      <a:pt x="69" y="57"/>
                    </a:lnTo>
                    <a:lnTo>
                      <a:pt x="64" y="66"/>
                    </a:lnTo>
                    <a:lnTo>
                      <a:pt x="64" y="71"/>
                    </a:lnTo>
                    <a:lnTo>
                      <a:pt x="64" y="73"/>
                    </a:lnTo>
                    <a:lnTo>
                      <a:pt x="64" y="76"/>
                    </a:lnTo>
                    <a:lnTo>
                      <a:pt x="71" y="121"/>
                    </a:lnTo>
                    <a:lnTo>
                      <a:pt x="71" y="123"/>
                    </a:lnTo>
                    <a:lnTo>
                      <a:pt x="69" y="125"/>
                    </a:lnTo>
                    <a:lnTo>
                      <a:pt x="69" y="128"/>
                    </a:lnTo>
                    <a:lnTo>
                      <a:pt x="71" y="130"/>
                    </a:lnTo>
                    <a:lnTo>
                      <a:pt x="71" y="137"/>
                    </a:lnTo>
                    <a:lnTo>
                      <a:pt x="69" y="140"/>
                    </a:lnTo>
                    <a:lnTo>
                      <a:pt x="69" y="142"/>
                    </a:lnTo>
                    <a:lnTo>
                      <a:pt x="71" y="147"/>
                    </a:lnTo>
                    <a:lnTo>
                      <a:pt x="71" y="149"/>
                    </a:lnTo>
                    <a:lnTo>
                      <a:pt x="71" y="151"/>
                    </a:lnTo>
                    <a:lnTo>
                      <a:pt x="71" y="159"/>
                    </a:lnTo>
                    <a:lnTo>
                      <a:pt x="69" y="168"/>
                    </a:lnTo>
                    <a:lnTo>
                      <a:pt x="69" y="173"/>
                    </a:lnTo>
                    <a:lnTo>
                      <a:pt x="71" y="175"/>
                    </a:lnTo>
                    <a:lnTo>
                      <a:pt x="69" y="180"/>
                    </a:lnTo>
                    <a:lnTo>
                      <a:pt x="69" y="182"/>
                    </a:lnTo>
                    <a:lnTo>
                      <a:pt x="69" y="185"/>
                    </a:lnTo>
                    <a:lnTo>
                      <a:pt x="69" y="192"/>
                    </a:lnTo>
                    <a:lnTo>
                      <a:pt x="69" y="194"/>
                    </a:lnTo>
                    <a:lnTo>
                      <a:pt x="69" y="196"/>
                    </a:lnTo>
                    <a:lnTo>
                      <a:pt x="66" y="199"/>
                    </a:lnTo>
                    <a:lnTo>
                      <a:pt x="69" y="211"/>
                    </a:lnTo>
                    <a:lnTo>
                      <a:pt x="69" y="213"/>
                    </a:lnTo>
                    <a:lnTo>
                      <a:pt x="66" y="220"/>
                    </a:lnTo>
                    <a:lnTo>
                      <a:pt x="64" y="223"/>
                    </a:lnTo>
                    <a:lnTo>
                      <a:pt x="62" y="227"/>
                    </a:lnTo>
                    <a:lnTo>
                      <a:pt x="59" y="227"/>
                    </a:lnTo>
                    <a:lnTo>
                      <a:pt x="59" y="227"/>
                    </a:lnTo>
                    <a:lnTo>
                      <a:pt x="59" y="227"/>
                    </a:lnTo>
                    <a:lnTo>
                      <a:pt x="57" y="227"/>
                    </a:lnTo>
                    <a:lnTo>
                      <a:pt x="40" y="218"/>
                    </a:lnTo>
                    <a:lnTo>
                      <a:pt x="24" y="208"/>
                    </a:lnTo>
                    <a:lnTo>
                      <a:pt x="24" y="208"/>
                    </a:lnTo>
                    <a:lnTo>
                      <a:pt x="21" y="206"/>
                    </a:lnTo>
                    <a:lnTo>
                      <a:pt x="21" y="206"/>
                    </a:lnTo>
                    <a:lnTo>
                      <a:pt x="19" y="204"/>
                    </a:lnTo>
                    <a:lnTo>
                      <a:pt x="19" y="199"/>
                    </a:lnTo>
                    <a:lnTo>
                      <a:pt x="19" y="196"/>
                    </a:lnTo>
                    <a:lnTo>
                      <a:pt x="17" y="194"/>
                    </a:lnTo>
                    <a:lnTo>
                      <a:pt x="14" y="194"/>
                    </a:lnTo>
                    <a:lnTo>
                      <a:pt x="14" y="194"/>
                    </a:lnTo>
                    <a:lnTo>
                      <a:pt x="9" y="189"/>
                    </a:lnTo>
                    <a:lnTo>
                      <a:pt x="9" y="185"/>
                    </a:lnTo>
                    <a:lnTo>
                      <a:pt x="9" y="178"/>
                    </a:lnTo>
                    <a:lnTo>
                      <a:pt x="9" y="168"/>
                    </a:lnTo>
                    <a:lnTo>
                      <a:pt x="9" y="156"/>
                    </a:lnTo>
                    <a:lnTo>
                      <a:pt x="9" y="149"/>
                    </a:lnTo>
                    <a:lnTo>
                      <a:pt x="9" y="144"/>
                    </a:lnTo>
                    <a:lnTo>
                      <a:pt x="9" y="135"/>
                    </a:lnTo>
                    <a:lnTo>
                      <a:pt x="9" y="128"/>
                    </a:lnTo>
                    <a:lnTo>
                      <a:pt x="12" y="121"/>
                    </a:lnTo>
                    <a:lnTo>
                      <a:pt x="12" y="111"/>
                    </a:lnTo>
                    <a:lnTo>
                      <a:pt x="12" y="104"/>
                    </a:lnTo>
                    <a:lnTo>
                      <a:pt x="14" y="99"/>
                    </a:lnTo>
                    <a:lnTo>
                      <a:pt x="17" y="97"/>
                    </a:lnTo>
                    <a:lnTo>
                      <a:pt x="14" y="92"/>
                    </a:lnTo>
                    <a:lnTo>
                      <a:pt x="17" y="83"/>
                    </a:lnTo>
                    <a:lnTo>
                      <a:pt x="19" y="78"/>
                    </a:lnTo>
                    <a:lnTo>
                      <a:pt x="19" y="76"/>
                    </a:lnTo>
                    <a:lnTo>
                      <a:pt x="19" y="66"/>
                    </a:lnTo>
                    <a:lnTo>
                      <a:pt x="24" y="50"/>
                    </a:lnTo>
                    <a:lnTo>
                      <a:pt x="24" y="45"/>
                    </a:lnTo>
                    <a:lnTo>
                      <a:pt x="21" y="42"/>
                    </a:lnTo>
                    <a:lnTo>
                      <a:pt x="21" y="33"/>
                    </a:lnTo>
                    <a:lnTo>
                      <a:pt x="21" y="31"/>
                    </a:lnTo>
                    <a:lnTo>
                      <a:pt x="19" y="23"/>
                    </a:lnTo>
                    <a:lnTo>
                      <a:pt x="9" y="1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9" y="2"/>
                    </a:lnTo>
                    <a:lnTo>
                      <a:pt x="9" y="5"/>
                    </a:lnTo>
                    <a:lnTo>
                      <a:pt x="9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23"/>
              <p:cNvSpPr>
                <a:spLocks/>
              </p:cNvSpPr>
              <p:nvPr/>
            </p:nvSpPr>
            <p:spPr bwMode="auto">
              <a:xfrm>
                <a:off x="5252742" y="4201210"/>
                <a:ext cx="137559" cy="72825"/>
              </a:xfrm>
              <a:custGeom>
                <a:avLst/>
                <a:gdLst>
                  <a:gd name="T0" fmla="*/ 78 w 102"/>
                  <a:gd name="T1" fmla="*/ 0 h 54"/>
                  <a:gd name="T2" fmla="*/ 83 w 102"/>
                  <a:gd name="T3" fmla="*/ 5 h 54"/>
                  <a:gd name="T4" fmla="*/ 93 w 102"/>
                  <a:gd name="T5" fmla="*/ 9 h 54"/>
                  <a:gd name="T6" fmla="*/ 93 w 102"/>
                  <a:gd name="T7" fmla="*/ 12 h 54"/>
                  <a:gd name="T8" fmla="*/ 95 w 102"/>
                  <a:gd name="T9" fmla="*/ 12 h 54"/>
                  <a:gd name="T10" fmla="*/ 97 w 102"/>
                  <a:gd name="T11" fmla="*/ 14 h 54"/>
                  <a:gd name="T12" fmla="*/ 97 w 102"/>
                  <a:gd name="T13" fmla="*/ 14 h 54"/>
                  <a:gd name="T14" fmla="*/ 97 w 102"/>
                  <a:gd name="T15" fmla="*/ 19 h 54"/>
                  <a:gd name="T16" fmla="*/ 97 w 102"/>
                  <a:gd name="T17" fmla="*/ 19 h 54"/>
                  <a:gd name="T18" fmla="*/ 97 w 102"/>
                  <a:gd name="T19" fmla="*/ 24 h 54"/>
                  <a:gd name="T20" fmla="*/ 97 w 102"/>
                  <a:gd name="T21" fmla="*/ 31 h 54"/>
                  <a:gd name="T22" fmla="*/ 100 w 102"/>
                  <a:gd name="T23" fmla="*/ 33 h 54"/>
                  <a:gd name="T24" fmla="*/ 102 w 102"/>
                  <a:gd name="T25" fmla="*/ 35 h 54"/>
                  <a:gd name="T26" fmla="*/ 100 w 102"/>
                  <a:gd name="T27" fmla="*/ 45 h 54"/>
                  <a:gd name="T28" fmla="*/ 97 w 102"/>
                  <a:gd name="T29" fmla="*/ 50 h 54"/>
                  <a:gd name="T30" fmla="*/ 95 w 102"/>
                  <a:gd name="T31" fmla="*/ 52 h 54"/>
                  <a:gd name="T32" fmla="*/ 95 w 102"/>
                  <a:gd name="T33" fmla="*/ 54 h 54"/>
                  <a:gd name="T34" fmla="*/ 85 w 102"/>
                  <a:gd name="T35" fmla="*/ 52 h 54"/>
                  <a:gd name="T36" fmla="*/ 62 w 102"/>
                  <a:gd name="T37" fmla="*/ 47 h 54"/>
                  <a:gd name="T38" fmla="*/ 59 w 102"/>
                  <a:gd name="T39" fmla="*/ 47 h 54"/>
                  <a:gd name="T40" fmla="*/ 52 w 102"/>
                  <a:gd name="T41" fmla="*/ 45 h 54"/>
                  <a:gd name="T42" fmla="*/ 38 w 102"/>
                  <a:gd name="T43" fmla="*/ 42 h 54"/>
                  <a:gd name="T44" fmla="*/ 36 w 102"/>
                  <a:gd name="T45" fmla="*/ 42 h 54"/>
                  <a:gd name="T46" fmla="*/ 21 w 102"/>
                  <a:gd name="T47" fmla="*/ 35 h 54"/>
                  <a:gd name="T48" fmla="*/ 14 w 102"/>
                  <a:gd name="T49" fmla="*/ 35 h 54"/>
                  <a:gd name="T50" fmla="*/ 12 w 102"/>
                  <a:gd name="T51" fmla="*/ 35 h 54"/>
                  <a:gd name="T52" fmla="*/ 5 w 102"/>
                  <a:gd name="T53" fmla="*/ 33 h 54"/>
                  <a:gd name="T54" fmla="*/ 3 w 102"/>
                  <a:gd name="T55" fmla="*/ 33 h 54"/>
                  <a:gd name="T56" fmla="*/ 0 w 102"/>
                  <a:gd name="T57" fmla="*/ 31 h 54"/>
                  <a:gd name="T58" fmla="*/ 0 w 102"/>
                  <a:gd name="T59" fmla="*/ 31 h 54"/>
                  <a:gd name="T60" fmla="*/ 0 w 102"/>
                  <a:gd name="T61" fmla="*/ 28 h 54"/>
                  <a:gd name="T62" fmla="*/ 5 w 102"/>
                  <a:gd name="T63" fmla="*/ 26 h 54"/>
                  <a:gd name="T64" fmla="*/ 21 w 102"/>
                  <a:gd name="T65" fmla="*/ 12 h 54"/>
                  <a:gd name="T66" fmla="*/ 24 w 102"/>
                  <a:gd name="T67" fmla="*/ 14 h 54"/>
                  <a:gd name="T68" fmla="*/ 26 w 102"/>
                  <a:gd name="T69" fmla="*/ 14 h 54"/>
                  <a:gd name="T70" fmla="*/ 29 w 102"/>
                  <a:gd name="T71" fmla="*/ 12 h 54"/>
                  <a:gd name="T72" fmla="*/ 43 w 102"/>
                  <a:gd name="T73" fmla="*/ 7 h 54"/>
                  <a:gd name="T74" fmla="*/ 52 w 102"/>
                  <a:gd name="T75" fmla="*/ 5 h 54"/>
                  <a:gd name="T76" fmla="*/ 74 w 102"/>
                  <a:gd name="T77" fmla="*/ 0 h 54"/>
                  <a:gd name="T78" fmla="*/ 78 w 102"/>
                  <a:gd name="T7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02" h="54">
                    <a:moveTo>
                      <a:pt x="78" y="0"/>
                    </a:moveTo>
                    <a:lnTo>
                      <a:pt x="83" y="5"/>
                    </a:lnTo>
                    <a:lnTo>
                      <a:pt x="93" y="9"/>
                    </a:lnTo>
                    <a:lnTo>
                      <a:pt x="93" y="12"/>
                    </a:lnTo>
                    <a:lnTo>
                      <a:pt x="95" y="12"/>
                    </a:lnTo>
                    <a:lnTo>
                      <a:pt x="97" y="14"/>
                    </a:lnTo>
                    <a:lnTo>
                      <a:pt x="97" y="14"/>
                    </a:lnTo>
                    <a:lnTo>
                      <a:pt x="97" y="19"/>
                    </a:lnTo>
                    <a:lnTo>
                      <a:pt x="97" y="19"/>
                    </a:lnTo>
                    <a:lnTo>
                      <a:pt x="97" y="24"/>
                    </a:lnTo>
                    <a:lnTo>
                      <a:pt x="97" y="31"/>
                    </a:lnTo>
                    <a:lnTo>
                      <a:pt x="100" y="33"/>
                    </a:lnTo>
                    <a:lnTo>
                      <a:pt x="102" y="35"/>
                    </a:lnTo>
                    <a:lnTo>
                      <a:pt x="100" y="45"/>
                    </a:lnTo>
                    <a:lnTo>
                      <a:pt x="97" y="50"/>
                    </a:lnTo>
                    <a:lnTo>
                      <a:pt x="95" y="52"/>
                    </a:lnTo>
                    <a:lnTo>
                      <a:pt x="95" y="54"/>
                    </a:lnTo>
                    <a:lnTo>
                      <a:pt x="85" y="52"/>
                    </a:lnTo>
                    <a:lnTo>
                      <a:pt x="62" y="47"/>
                    </a:lnTo>
                    <a:lnTo>
                      <a:pt x="59" y="47"/>
                    </a:lnTo>
                    <a:lnTo>
                      <a:pt x="52" y="45"/>
                    </a:lnTo>
                    <a:lnTo>
                      <a:pt x="38" y="42"/>
                    </a:lnTo>
                    <a:lnTo>
                      <a:pt x="36" y="42"/>
                    </a:lnTo>
                    <a:lnTo>
                      <a:pt x="21" y="35"/>
                    </a:lnTo>
                    <a:lnTo>
                      <a:pt x="14" y="35"/>
                    </a:lnTo>
                    <a:lnTo>
                      <a:pt x="12" y="35"/>
                    </a:lnTo>
                    <a:lnTo>
                      <a:pt x="5" y="33"/>
                    </a:lnTo>
                    <a:lnTo>
                      <a:pt x="3" y="33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28"/>
                    </a:lnTo>
                    <a:lnTo>
                      <a:pt x="5" y="26"/>
                    </a:lnTo>
                    <a:lnTo>
                      <a:pt x="21" y="12"/>
                    </a:lnTo>
                    <a:lnTo>
                      <a:pt x="24" y="14"/>
                    </a:lnTo>
                    <a:lnTo>
                      <a:pt x="26" y="14"/>
                    </a:lnTo>
                    <a:lnTo>
                      <a:pt x="29" y="12"/>
                    </a:lnTo>
                    <a:lnTo>
                      <a:pt x="43" y="7"/>
                    </a:lnTo>
                    <a:lnTo>
                      <a:pt x="52" y="5"/>
                    </a:lnTo>
                    <a:lnTo>
                      <a:pt x="74" y="0"/>
                    </a:lnTo>
                    <a:lnTo>
                      <a:pt x="7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6" name="Freeform 24"/>
            <p:cNvSpPr>
              <a:spLocks/>
            </p:cNvSpPr>
            <p:nvPr/>
          </p:nvSpPr>
          <p:spPr bwMode="auto">
            <a:xfrm>
              <a:off x="5324368" y="4985743"/>
              <a:ext cx="137559" cy="72825"/>
            </a:xfrm>
            <a:custGeom>
              <a:avLst/>
              <a:gdLst>
                <a:gd name="T0" fmla="*/ 78 w 102"/>
                <a:gd name="T1" fmla="*/ 0 h 54"/>
                <a:gd name="T2" fmla="*/ 83 w 102"/>
                <a:gd name="T3" fmla="*/ 5 h 54"/>
                <a:gd name="T4" fmla="*/ 93 w 102"/>
                <a:gd name="T5" fmla="*/ 9 h 54"/>
                <a:gd name="T6" fmla="*/ 93 w 102"/>
                <a:gd name="T7" fmla="*/ 12 h 54"/>
                <a:gd name="T8" fmla="*/ 95 w 102"/>
                <a:gd name="T9" fmla="*/ 12 h 54"/>
                <a:gd name="T10" fmla="*/ 97 w 102"/>
                <a:gd name="T11" fmla="*/ 14 h 54"/>
                <a:gd name="T12" fmla="*/ 97 w 102"/>
                <a:gd name="T13" fmla="*/ 14 h 54"/>
                <a:gd name="T14" fmla="*/ 97 w 102"/>
                <a:gd name="T15" fmla="*/ 19 h 54"/>
                <a:gd name="T16" fmla="*/ 97 w 102"/>
                <a:gd name="T17" fmla="*/ 19 h 54"/>
                <a:gd name="T18" fmla="*/ 97 w 102"/>
                <a:gd name="T19" fmla="*/ 24 h 54"/>
                <a:gd name="T20" fmla="*/ 97 w 102"/>
                <a:gd name="T21" fmla="*/ 31 h 54"/>
                <a:gd name="T22" fmla="*/ 100 w 102"/>
                <a:gd name="T23" fmla="*/ 33 h 54"/>
                <a:gd name="T24" fmla="*/ 102 w 102"/>
                <a:gd name="T25" fmla="*/ 35 h 54"/>
                <a:gd name="T26" fmla="*/ 100 w 102"/>
                <a:gd name="T27" fmla="*/ 45 h 54"/>
                <a:gd name="T28" fmla="*/ 97 w 102"/>
                <a:gd name="T29" fmla="*/ 50 h 54"/>
                <a:gd name="T30" fmla="*/ 95 w 102"/>
                <a:gd name="T31" fmla="*/ 52 h 54"/>
                <a:gd name="T32" fmla="*/ 95 w 102"/>
                <a:gd name="T33" fmla="*/ 54 h 54"/>
                <a:gd name="T34" fmla="*/ 85 w 102"/>
                <a:gd name="T35" fmla="*/ 52 h 54"/>
                <a:gd name="T36" fmla="*/ 62 w 102"/>
                <a:gd name="T37" fmla="*/ 47 h 54"/>
                <a:gd name="T38" fmla="*/ 59 w 102"/>
                <a:gd name="T39" fmla="*/ 47 h 54"/>
                <a:gd name="T40" fmla="*/ 52 w 102"/>
                <a:gd name="T41" fmla="*/ 45 h 54"/>
                <a:gd name="T42" fmla="*/ 38 w 102"/>
                <a:gd name="T43" fmla="*/ 42 h 54"/>
                <a:gd name="T44" fmla="*/ 36 w 102"/>
                <a:gd name="T45" fmla="*/ 42 h 54"/>
                <a:gd name="T46" fmla="*/ 21 w 102"/>
                <a:gd name="T47" fmla="*/ 35 h 54"/>
                <a:gd name="T48" fmla="*/ 14 w 102"/>
                <a:gd name="T49" fmla="*/ 35 h 54"/>
                <a:gd name="T50" fmla="*/ 12 w 102"/>
                <a:gd name="T51" fmla="*/ 35 h 54"/>
                <a:gd name="T52" fmla="*/ 5 w 102"/>
                <a:gd name="T53" fmla="*/ 33 h 54"/>
                <a:gd name="T54" fmla="*/ 3 w 102"/>
                <a:gd name="T55" fmla="*/ 33 h 54"/>
                <a:gd name="T56" fmla="*/ 0 w 102"/>
                <a:gd name="T57" fmla="*/ 31 h 54"/>
                <a:gd name="T58" fmla="*/ 0 w 102"/>
                <a:gd name="T59" fmla="*/ 31 h 54"/>
                <a:gd name="T60" fmla="*/ 0 w 102"/>
                <a:gd name="T61" fmla="*/ 28 h 54"/>
                <a:gd name="T62" fmla="*/ 5 w 102"/>
                <a:gd name="T63" fmla="*/ 26 h 54"/>
                <a:gd name="T64" fmla="*/ 21 w 102"/>
                <a:gd name="T65" fmla="*/ 12 h 54"/>
                <a:gd name="T66" fmla="*/ 24 w 102"/>
                <a:gd name="T67" fmla="*/ 14 h 54"/>
                <a:gd name="T68" fmla="*/ 26 w 102"/>
                <a:gd name="T69" fmla="*/ 14 h 54"/>
                <a:gd name="T70" fmla="*/ 29 w 102"/>
                <a:gd name="T71" fmla="*/ 12 h 54"/>
                <a:gd name="T72" fmla="*/ 43 w 102"/>
                <a:gd name="T73" fmla="*/ 7 h 54"/>
                <a:gd name="T74" fmla="*/ 52 w 102"/>
                <a:gd name="T75" fmla="*/ 5 h 54"/>
                <a:gd name="T76" fmla="*/ 74 w 102"/>
                <a:gd name="T77" fmla="*/ 0 h 54"/>
                <a:gd name="T78" fmla="*/ 78 w 102"/>
                <a:gd name="T7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2" h="54">
                  <a:moveTo>
                    <a:pt x="78" y="0"/>
                  </a:moveTo>
                  <a:lnTo>
                    <a:pt x="83" y="5"/>
                  </a:lnTo>
                  <a:lnTo>
                    <a:pt x="93" y="9"/>
                  </a:lnTo>
                  <a:lnTo>
                    <a:pt x="93" y="12"/>
                  </a:lnTo>
                  <a:lnTo>
                    <a:pt x="95" y="12"/>
                  </a:lnTo>
                  <a:lnTo>
                    <a:pt x="97" y="14"/>
                  </a:lnTo>
                  <a:lnTo>
                    <a:pt x="97" y="14"/>
                  </a:lnTo>
                  <a:lnTo>
                    <a:pt x="97" y="19"/>
                  </a:lnTo>
                  <a:lnTo>
                    <a:pt x="97" y="19"/>
                  </a:lnTo>
                  <a:lnTo>
                    <a:pt x="97" y="24"/>
                  </a:lnTo>
                  <a:lnTo>
                    <a:pt x="97" y="31"/>
                  </a:lnTo>
                  <a:lnTo>
                    <a:pt x="100" y="33"/>
                  </a:lnTo>
                  <a:lnTo>
                    <a:pt x="102" y="35"/>
                  </a:lnTo>
                  <a:lnTo>
                    <a:pt x="100" y="45"/>
                  </a:lnTo>
                  <a:lnTo>
                    <a:pt x="97" y="50"/>
                  </a:lnTo>
                  <a:lnTo>
                    <a:pt x="95" y="52"/>
                  </a:lnTo>
                  <a:lnTo>
                    <a:pt x="95" y="54"/>
                  </a:lnTo>
                  <a:lnTo>
                    <a:pt x="85" y="52"/>
                  </a:lnTo>
                  <a:lnTo>
                    <a:pt x="62" y="47"/>
                  </a:lnTo>
                  <a:lnTo>
                    <a:pt x="59" y="47"/>
                  </a:lnTo>
                  <a:lnTo>
                    <a:pt x="52" y="45"/>
                  </a:lnTo>
                  <a:lnTo>
                    <a:pt x="38" y="42"/>
                  </a:lnTo>
                  <a:lnTo>
                    <a:pt x="36" y="42"/>
                  </a:lnTo>
                  <a:lnTo>
                    <a:pt x="21" y="35"/>
                  </a:lnTo>
                  <a:lnTo>
                    <a:pt x="14" y="35"/>
                  </a:lnTo>
                  <a:lnTo>
                    <a:pt x="12" y="35"/>
                  </a:lnTo>
                  <a:lnTo>
                    <a:pt x="5" y="33"/>
                  </a:lnTo>
                  <a:lnTo>
                    <a:pt x="3" y="33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8"/>
                  </a:lnTo>
                  <a:lnTo>
                    <a:pt x="5" y="26"/>
                  </a:lnTo>
                  <a:lnTo>
                    <a:pt x="21" y="12"/>
                  </a:lnTo>
                  <a:lnTo>
                    <a:pt x="24" y="14"/>
                  </a:lnTo>
                  <a:lnTo>
                    <a:pt x="26" y="14"/>
                  </a:lnTo>
                  <a:lnTo>
                    <a:pt x="29" y="12"/>
                  </a:lnTo>
                  <a:lnTo>
                    <a:pt x="43" y="7"/>
                  </a:lnTo>
                  <a:lnTo>
                    <a:pt x="52" y="5"/>
                  </a:lnTo>
                  <a:lnTo>
                    <a:pt x="74" y="0"/>
                  </a:lnTo>
                  <a:lnTo>
                    <a:pt x="7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6" name="文字：美3"/>
          <p:cNvSpPr>
            <a:spLocks/>
          </p:cNvSpPr>
          <p:nvPr/>
        </p:nvSpPr>
        <p:spPr bwMode="auto">
          <a:xfrm>
            <a:off x="5943773" y="2149317"/>
            <a:ext cx="358453" cy="243697"/>
          </a:xfrm>
          <a:custGeom>
            <a:avLst/>
            <a:gdLst>
              <a:gd name="T0" fmla="*/ 61 w 117"/>
              <a:gd name="T1" fmla="*/ 80 h 80"/>
              <a:gd name="T2" fmla="*/ 66 w 117"/>
              <a:gd name="T3" fmla="*/ 79 h 80"/>
              <a:gd name="T4" fmla="*/ 72 w 117"/>
              <a:gd name="T5" fmla="*/ 75 h 80"/>
              <a:gd name="T6" fmla="*/ 73 w 117"/>
              <a:gd name="T7" fmla="*/ 72 h 80"/>
              <a:gd name="T8" fmla="*/ 74 w 117"/>
              <a:gd name="T9" fmla="*/ 72 h 80"/>
              <a:gd name="T10" fmla="*/ 75 w 117"/>
              <a:gd name="T11" fmla="*/ 73 h 80"/>
              <a:gd name="T12" fmla="*/ 76 w 117"/>
              <a:gd name="T13" fmla="*/ 71 h 80"/>
              <a:gd name="T14" fmla="*/ 78 w 117"/>
              <a:gd name="T15" fmla="*/ 69 h 80"/>
              <a:gd name="T16" fmla="*/ 76 w 117"/>
              <a:gd name="T17" fmla="*/ 70 h 80"/>
              <a:gd name="T18" fmla="*/ 73 w 117"/>
              <a:gd name="T19" fmla="*/ 70 h 80"/>
              <a:gd name="T20" fmla="*/ 76 w 117"/>
              <a:gd name="T21" fmla="*/ 67 h 80"/>
              <a:gd name="T22" fmla="*/ 75 w 117"/>
              <a:gd name="T23" fmla="*/ 65 h 80"/>
              <a:gd name="T24" fmla="*/ 80 w 117"/>
              <a:gd name="T25" fmla="*/ 62 h 80"/>
              <a:gd name="T26" fmla="*/ 84 w 117"/>
              <a:gd name="T27" fmla="*/ 58 h 80"/>
              <a:gd name="T28" fmla="*/ 85 w 117"/>
              <a:gd name="T29" fmla="*/ 55 h 80"/>
              <a:gd name="T30" fmla="*/ 85 w 117"/>
              <a:gd name="T31" fmla="*/ 53 h 80"/>
              <a:gd name="T32" fmla="*/ 81 w 117"/>
              <a:gd name="T33" fmla="*/ 56 h 80"/>
              <a:gd name="T34" fmla="*/ 80 w 117"/>
              <a:gd name="T35" fmla="*/ 55 h 80"/>
              <a:gd name="T36" fmla="*/ 83 w 117"/>
              <a:gd name="T37" fmla="*/ 54 h 80"/>
              <a:gd name="T38" fmla="*/ 84 w 117"/>
              <a:gd name="T39" fmla="*/ 51 h 80"/>
              <a:gd name="T40" fmla="*/ 87 w 117"/>
              <a:gd name="T41" fmla="*/ 47 h 80"/>
              <a:gd name="T42" fmla="*/ 92 w 117"/>
              <a:gd name="T43" fmla="*/ 43 h 80"/>
              <a:gd name="T44" fmla="*/ 94 w 117"/>
              <a:gd name="T45" fmla="*/ 40 h 80"/>
              <a:gd name="T46" fmla="*/ 93 w 117"/>
              <a:gd name="T47" fmla="*/ 40 h 80"/>
              <a:gd name="T48" fmla="*/ 90 w 117"/>
              <a:gd name="T49" fmla="*/ 41 h 80"/>
              <a:gd name="T50" fmla="*/ 86 w 117"/>
              <a:gd name="T51" fmla="*/ 44 h 80"/>
              <a:gd name="T52" fmla="*/ 85 w 117"/>
              <a:gd name="T53" fmla="*/ 45 h 80"/>
              <a:gd name="T54" fmla="*/ 85 w 117"/>
              <a:gd name="T55" fmla="*/ 42 h 80"/>
              <a:gd name="T56" fmla="*/ 88 w 117"/>
              <a:gd name="T57" fmla="*/ 40 h 80"/>
              <a:gd name="T58" fmla="*/ 88 w 117"/>
              <a:gd name="T59" fmla="*/ 38 h 80"/>
              <a:gd name="T60" fmla="*/ 90 w 117"/>
              <a:gd name="T61" fmla="*/ 36 h 80"/>
              <a:gd name="T62" fmla="*/ 93 w 117"/>
              <a:gd name="T63" fmla="*/ 33 h 80"/>
              <a:gd name="T64" fmla="*/ 97 w 117"/>
              <a:gd name="T65" fmla="*/ 30 h 80"/>
              <a:gd name="T66" fmla="*/ 94 w 117"/>
              <a:gd name="T67" fmla="*/ 31 h 80"/>
              <a:gd name="T68" fmla="*/ 95 w 117"/>
              <a:gd name="T69" fmla="*/ 27 h 80"/>
              <a:gd name="T70" fmla="*/ 99 w 117"/>
              <a:gd name="T71" fmla="*/ 24 h 80"/>
              <a:gd name="T72" fmla="*/ 101 w 117"/>
              <a:gd name="T73" fmla="*/ 23 h 80"/>
              <a:gd name="T74" fmla="*/ 103 w 117"/>
              <a:gd name="T75" fmla="*/ 20 h 80"/>
              <a:gd name="T76" fmla="*/ 103 w 117"/>
              <a:gd name="T77" fmla="*/ 20 h 80"/>
              <a:gd name="T78" fmla="*/ 100 w 117"/>
              <a:gd name="T79" fmla="*/ 21 h 80"/>
              <a:gd name="T80" fmla="*/ 100 w 117"/>
              <a:gd name="T81" fmla="*/ 21 h 80"/>
              <a:gd name="T82" fmla="*/ 100 w 117"/>
              <a:gd name="T83" fmla="*/ 19 h 80"/>
              <a:gd name="T84" fmla="*/ 105 w 117"/>
              <a:gd name="T85" fmla="*/ 11 h 80"/>
              <a:gd name="T86" fmla="*/ 106 w 117"/>
              <a:gd name="T87" fmla="*/ 10 h 80"/>
              <a:gd name="T88" fmla="*/ 110 w 117"/>
              <a:gd name="T89" fmla="*/ 7 h 80"/>
              <a:gd name="T90" fmla="*/ 111 w 117"/>
              <a:gd name="T91" fmla="*/ 6 h 80"/>
              <a:gd name="T92" fmla="*/ 111 w 117"/>
              <a:gd name="T93" fmla="*/ 6 h 80"/>
              <a:gd name="T94" fmla="*/ 112 w 117"/>
              <a:gd name="T95" fmla="*/ 4 h 80"/>
              <a:gd name="T96" fmla="*/ 114 w 117"/>
              <a:gd name="T97" fmla="*/ 3 h 80"/>
              <a:gd name="T98" fmla="*/ 117 w 117"/>
              <a:gd name="T99" fmla="*/ 0 h 80"/>
              <a:gd name="T100" fmla="*/ 114 w 117"/>
              <a:gd name="T101" fmla="*/ 1 h 80"/>
              <a:gd name="T102" fmla="*/ 111 w 117"/>
              <a:gd name="T103" fmla="*/ 3 h 80"/>
              <a:gd name="T104" fmla="*/ 109 w 117"/>
              <a:gd name="T105" fmla="*/ 2 h 80"/>
              <a:gd name="T106" fmla="*/ 104 w 117"/>
              <a:gd name="T107" fmla="*/ 5 h 80"/>
              <a:gd name="T108" fmla="*/ 85 w 117"/>
              <a:gd name="T109" fmla="*/ 17 h 80"/>
              <a:gd name="T110" fmla="*/ 45 w 117"/>
              <a:gd name="T111" fmla="*/ 39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17" h="80">
                <a:moveTo>
                  <a:pt x="26" y="72"/>
                </a:moveTo>
                <a:cubicBezTo>
                  <a:pt x="35" y="78"/>
                  <a:pt x="47" y="80"/>
                  <a:pt x="58" y="80"/>
                </a:cubicBezTo>
                <a:cubicBezTo>
                  <a:pt x="58" y="80"/>
                  <a:pt x="59" y="80"/>
                  <a:pt x="59" y="80"/>
                </a:cubicBezTo>
                <a:cubicBezTo>
                  <a:pt x="59" y="80"/>
                  <a:pt x="59" y="80"/>
                  <a:pt x="59" y="80"/>
                </a:cubicBezTo>
                <a:cubicBezTo>
                  <a:pt x="60" y="80"/>
                  <a:pt x="60" y="80"/>
                  <a:pt x="60" y="80"/>
                </a:cubicBezTo>
                <a:cubicBezTo>
                  <a:pt x="60" y="80"/>
                  <a:pt x="60" y="80"/>
                  <a:pt x="60" y="80"/>
                </a:cubicBezTo>
                <a:cubicBezTo>
                  <a:pt x="61" y="80"/>
                  <a:pt x="61" y="80"/>
                  <a:pt x="61" y="80"/>
                </a:cubicBezTo>
                <a:cubicBezTo>
                  <a:pt x="62" y="80"/>
                  <a:pt x="62" y="80"/>
                  <a:pt x="62" y="80"/>
                </a:cubicBezTo>
                <a:cubicBezTo>
                  <a:pt x="62" y="80"/>
                  <a:pt x="62" y="80"/>
                  <a:pt x="62" y="80"/>
                </a:cubicBezTo>
                <a:cubicBezTo>
                  <a:pt x="63" y="79"/>
                  <a:pt x="63" y="79"/>
                  <a:pt x="63" y="79"/>
                </a:cubicBezTo>
                <a:cubicBezTo>
                  <a:pt x="63" y="79"/>
                  <a:pt x="63" y="79"/>
                  <a:pt x="63" y="79"/>
                </a:cubicBezTo>
                <a:cubicBezTo>
                  <a:pt x="64" y="79"/>
                  <a:pt x="64" y="79"/>
                  <a:pt x="64" y="79"/>
                </a:cubicBezTo>
                <a:cubicBezTo>
                  <a:pt x="64" y="79"/>
                  <a:pt x="64" y="79"/>
                  <a:pt x="64" y="79"/>
                </a:cubicBezTo>
                <a:cubicBezTo>
                  <a:pt x="66" y="79"/>
                  <a:pt x="66" y="79"/>
                  <a:pt x="66" y="79"/>
                </a:cubicBezTo>
                <a:cubicBezTo>
                  <a:pt x="67" y="78"/>
                  <a:pt x="67" y="78"/>
                  <a:pt x="67" y="78"/>
                </a:cubicBezTo>
                <a:cubicBezTo>
                  <a:pt x="68" y="78"/>
                  <a:pt x="68" y="78"/>
                  <a:pt x="68" y="78"/>
                </a:cubicBezTo>
                <a:cubicBezTo>
                  <a:pt x="69" y="77"/>
                  <a:pt x="69" y="77"/>
                  <a:pt x="69" y="77"/>
                </a:cubicBezTo>
                <a:cubicBezTo>
                  <a:pt x="70" y="77"/>
                  <a:pt x="70" y="77"/>
                  <a:pt x="70" y="77"/>
                </a:cubicBezTo>
                <a:cubicBezTo>
                  <a:pt x="71" y="76"/>
                  <a:pt x="71" y="76"/>
                  <a:pt x="71" y="76"/>
                </a:cubicBezTo>
                <a:cubicBezTo>
                  <a:pt x="71" y="75"/>
                  <a:pt x="71" y="75"/>
                  <a:pt x="71" y="75"/>
                </a:cubicBezTo>
                <a:cubicBezTo>
                  <a:pt x="72" y="75"/>
                  <a:pt x="72" y="75"/>
                  <a:pt x="72" y="75"/>
                </a:cubicBezTo>
                <a:cubicBezTo>
                  <a:pt x="72" y="74"/>
                  <a:pt x="72" y="74"/>
                  <a:pt x="72" y="74"/>
                </a:cubicBezTo>
                <a:cubicBezTo>
                  <a:pt x="73" y="74"/>
                  <a:pt x="73" y="74"/>
                  <a:pt x="73" y="74"/>
                </a:cubicBezTo>
                <a:cubicBezTo>
                  <a:pt x="73" y="73"/>
                  <a:pt x="73" y="73"/>
                  <a:pt x="73" y="73"/>
                </a:cubicBezTo>
                <a:cubicBezTo>
                  <a:pt x="73" y="73"/>
                  <a:pt x="73" y="73"/>
                  <a:pt x="73" y="73"/>
                </a:cubicBezTo>
                <a:cubicBezTo>
                  <a:pt x="73" y="72"/>
                  <a:pt x="73" y="72"/>
                  <a:pt x="73" y="72"/>
                </a:cubicBezTo>
                <a:cubicBezTo>
                  <a:pt x="73" y="72"/>
                  <a:pt x="73" y="72"/>
                  <a:pt x="73" y="72"/>
                </a:cubicBezTo>
                <a:cubicBezTo>
                  <a:pt x="73" y="72"/>
                  <a:pt x="73" y="72"/>
                  <a:pt x="73" y="72"/>
                </a:cubicBezTo>
                <a:cubicBezTo>
                  <a:pt x="74" y="71"/>
                  <a:pt x="74" y="71"/>
                  <a:pt x="74" y="71"/>
                </a:cubicBezTo>
                <a:cubicBezTo>
                  <a:pt x="74" y="71"/>
                  <a:pt x="74" y="71"/>
                  <a:pt x="74" y="71"/>
                </a:cubicBezTo>
                <a:cubicBezTo>
                  <a:pt x="74" y="71"/>
                  <a:pt x="74" y="71"/>
                  <a:pt x="74" y="71"/>
                </a:cubicBezTo>
                <a:cubicBezTo>
                  <a:pt x="75" y="71"/>
                  <a:pt x="75" y="71"/>
                  <a:pt x="75" y="71"/>
                </a:cubicBezTo>
                <a:cubicBezTo>
                  <a:pt x="75" y="71"/>
                  <a:pt x="75" y="71"/>
                  <a:pt x="75" y="71"/>
                </a:cubicBezTo>
                <a:cubicBezTo>
                  <a:pt x="75" y="72"/>
                  <a:pt x="75" y="72"/>
                  <a:pt x="75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74" y="73"/>
                  <a:pt x="74" y="73"/>
                  <a:pt x="74" y="73"/>
                </a:cubicBezTo>
                <a:cubicBezTo>
                  <a:pt x="74" y="73"/>
                  <a:pt x="74" y="73"/>
                  <a:pt x="74" y="73"/>
                </a:cubicBezTo>
                <a:cubicBezTo>
                  <a:pt x="74" y="73"/>
                  <a:pt x="74" y="73"/>
                  <a:pt x="74" y="73"/>
                </a:cubicBezTo>
                <a:cubicBezTo>
                  <a:pt x="75" y="73"/>
                  <a:pt x="75" y="73"/>
                  <a:pt x="75" y="73"/>
                </a:cubicBezTo>
                <a:cubicBezTo>
                  <a:pt x="75" y="73"/>
                  <a:pt x="75" y="73"/>
                  <a:pt x="75" y="73"/>
                </a:cubicBezTo>
                <a:cubicBezTo>
                  <a:pt x="75" y="72"/>
                  <a:pt x="75" y="72"/>
                  <a:pt x="75" y="72"/>
                </a:cubicBezTo>
                <a:cubicBezTo>
                  <a:pt x="76" y="72"/>
                  <a:pt x="76" y="72"/>
                  <a:pt x="76" y="72"/>
                </a:cubicBezTo>
                <a:cubicBezTo>
                  <a:pt x="76" y="72"/>
                  <a:pt x="76" y="72"/>
                  <a:pt x="76" y="72"/>
                </a:cubicBezTo>
                <a:cubicBezTo>
                  <a:pt x="76" y="72"/>
                  <a:pt x="76" y="72"/>
                  <a:pt x="76" y="72"/>
                </a:cubicBezTo>
                <a:cubicBezTo>
                  <a:pt x="76" y="71"/>
                  <a:pt x="76" y="71"/>
                  <a:pt x="76" y="71"/>
                </a:cubicBezTo>
                <a:cubicBezTo>
                  <a:pt x="77" y="71"/>
                  <a:pt x="77" y="71"/>
                  <a:pt x="77" y="71"/>
                </a:cubicBezTo>
                <a:cubicBezTo>
                  <a:pt x="76" y="71"/>
                  <a:pt x="76" y="71"/>
                  <a:pt x="76" y="71"/>
                </a:cubicBezTo>
                <a:cubicBezTo>
                  <a:pt x="76" y="70"/>
                  <a:pt x="76" y="70"/>
                  <a:pt x="76" y="70"/>
                </a:cubicBezTo>
                <a:cubicBezTo>
                  <a:pt x="76" y="70"/>
                  <a:pt x="76" y="70"/>
                  <a:pt x="76" y="70"/>
                </a:cubicBezTo>
                <a:cubicBezTo>
                  <a:pt x="77" y="70"/>
                  <a:pt x="77" y="70"/>
                  <a:pt x="77" y="70"/>
                </a:cubicBezTo>
                <a:cubicBezTo>
                  <a:pt x="77" y="70"/>
                  <a:pt x="77" y="70"/>
                  <a:pt x="77" y="70"/>
                </a:cubicBezTo>
                <a:cubicBezTo>
                  <a:pt x="78" y="69"/>
                  <a:pt x="78" y="69"/>
                  <a:pt x="78" y="69"/>
                </a:cubicBezTo>
                <a:cubicBezTo>
                  <a:pt x="78" y="69"/>
                  <a:pt x="78" y="69"/>
                  <a:pt x="78" y="69"/>
                </a:cubicBezTo>
                <a:cubicBezTo>
                  <a:pt x="78" y="69"/>
                  <a:pt x="78" y="69"/>
                  <a:pt x="78" y="69"/>
                </a:cubicBezTo>
                <a:cubicBezTo>
                  <a:pt x="78" y="68"/>
                  <a:pt x="78" y="68"/>
                  <a:pt x="78" y="68"/>
                </a:cubicBezTo>
                <a:cubicBezTo>
                  <a:pt x="77" y="68"/>
                  <a:pt x="77" y="68"/>
                  <a:pt x="77" y="68"/>
                </a:cubicBezTo>
                <a:cubicBezTo>
                  <a:pt x="77" y="69"/>
                  <a:pt x="77" y="69"/>
                  <a:pt x="77" y="69"/>
                </a:cubicBezTo>
                <a:cubicBezTo>
                  <a:pt x="77" y="69"/>
                  <a:pt x="77" y="69"/>
                  <a:pt x="77" y="69"/>
                </a:cubicBezTo>
                <a:cubicBezTo>
                  <a:pt x="76" y="69"/>
                  <a:pt x="76" y="69"/>
                  <a:pt x="76" y="69"/>
                </a:cubicBezTo>
                <a:cubicBezTo>
                  <a:pt x="76" y="69"/>
                  <a:pt x="76" y="69"/>
                  <a:pt x="76" y="69"/>
                </a:cubicBezTo>
                <a:cubicBezTo>
                  <a:pt x="76" y="70"/>
                  <a:pt x="76" y="70"/>
                  <a:pt x="76" y="70"/>
                </a:cubicBezTo>
                <a:cubicBezTo>
                  <a:pt x="75" y="70"/>
                  <a:pt x="75" y="70"/>
                  <a:pt x="75" y="70"/>
                </a:cubicBezTo>
                <a:cubicBezTo>
                  <a:pt x="74" y="70"/>
                  <a:pt x="74" y="70"/>
                  <a:pt x="74" y="70"/>
                </a:cubicBezTo>
                <a:cubicBezTo>
                  <a:pt x="74" y="70"/>
                  <a:pt x="74" y="70"/>
                  <a:pt x="74" y="70"/>
                </a:cubicBezTo>
                <a:cubicBezTo>
                  <a:pt x="73" y="71"/>
                  <a:pt x="73" y="71"/>
                  <a:pt x="73" y="71"/>
                </a:cubicBezTo>
                <a:cubicBezTo>
                  <a:pt x="73" y="71"/>
                  <a:pt x="73" y="71"/>
                  <a:pt x="73" y="71"/>
                </a:cubicBezTo>
                <a:cubicBezTo>
                  <a:pt x="72" y="70"/>
                  <a:pt x="72" y="70"/>
                  <a:pt x="72" y="70"/>
                </a:cubicBezTo>
                <a:cubicBezTo>
                  <a:pt x="73" y="70"/>
                  <a:pt x="73" y="70"/>
                  <a:pt x="73" y="70"/>
                </a:cubicBezTo>
                <a:cubicBezTo>
                  <a:pt x="73" y="70"/>
                  <a:pt x="73" y="70"/>
                  <a:pt x="73" y="70"/>
                </a:cubicBezTo>
                <a:cubicBezTo>
                  <a:pt x="74" y="69"/>
                  <a:pt x="74" y="69"/>
                  <a:pt x="74" y="69"/>
                </a:cubicBezTo>
                <a:cubicBezTo>
                  <a:pt x="74" y="68"/>
                  <a:pt x="74" y="68"/>
                  <a:pt x="74" y="68"/>
                </a:cubicBezTo>
                <a:cubicBezTo>
                  <a:pt x="75" y="68"/>
                  <a:pt x="75" y="68"/>
                  <a:pt x="75" y="68"/>
                </a:cubicBezTo>
                <a:cubicBezTo>
                  <a:pt x="75" y="67"/>
                  <a:pt x="75" y="67"/>
                  <a:pt x="75" y="67"/>
                </a:cubicBezTo>
                <a:cubicBezTo>
                  <a:pt x="75" y="67"/>
                  <a:pt x="75" y="67"/>
                  <a:pt x="75" y="67"/>
                </a:cubicBezTo>
                <a:cubicBezTo>
                  <a:pt x="76" y="67"/>
                  <a:pt x="76" y="67"/>
                  <a:pt x="76" y="67"/>
                </a:cubicBezTo>
                <a:cubicBezTo>
                  <a:pt x="76" y="66"/>
                  <a:pt x="76" y="66"/>
                  <a:pt x="76" y="66"/>
                </a:cubicBezTo>
                <a:cubicBezTo>
                  <a:pt x="76" y="66"/>
                  <a:pt x="76" y="66"/>
                  <a:pt x="76" y="66"/>
                </a:cubicBezTo>
                <a:cubicBezTo>
                  <a:pt x="76" y="66"/>
                  <a:pt x="76" y="66"/>
                  <a:pt x="76" y="66"/>
                </a:cubicBezTo>
                <a:cubicBezTo>
                  <a:pt x="75" y="66"/>
                  <a:pt x="75" y="66"/>
                  <a:pt x="75" y="66"/>
                </a:cubicBezTo>
                <a:cubicBezTo>
                  <a:pt x="75" y="66"/>
                  <a:pt x="75" y="66"/>
                  <a:pt x="75" y="66"/>
                </a:cubicBezTo>
                <a:cubicBezTo>
                  <a:pt x="75" y="66"/>
                  <a:pt x="75" y="66"/>
                  <a:pt x="75" y="66"/>
                </a:cubicBezTo>
                <a:cubicBezTo>
                  <a:pt x="75" y="65"/>
                  <a:pt x="75" y="65"/>
                  <a:pt x="75" y="65"/>
                </a:cubicBezTo>
                <a:cubicBezTo>
                  <a:pt x="75" y="65"/>
                  <a:pt x="75" y="65"/>
                  <a:pt x="75" y="65"/>
                </a:cubicBezTo>
                <a:cubicBezTo>
                  <a:pt x="76" y="65"/>
                  <a:pt x="76" y="65"/>
                  <a:pt x="76" y="65"/>
                </a:cubicBezTo>
                <a:cubicBezTo>
                  <a:pt x="77" y="65"/>
                  <a:pt x="77" y="65"/>
                  <a:pt x="77" y="65"/>
                </a:cubicBezTo>
                <a:cubicBezTo>
                  <a:pt x="77" y="64"/>
                  <a:pt x="77" y="64"/>
                  <a:pt x="77" y="64"/>
                </a:cubicBezTo>
                <a:cubicBezTo>
                  <a:pt x="78" y="63"/>
                  <a:pt x="78" y="63"/>
                  <a:pt x="78" y="63"/>
                </a:cubicBezTo>
                <a:cubicBezTo>
                  <a:pt x="79" y="62"/>
                  <a:pt x="79" y="62"/>
                  <a:pt x="79" y="62"/>
                </a:cubicBezTo>
                <a:cubicBezTo>
                  <a:pt x="80" y="62"/>
                  <a:pt x="80" y="62"/>
                  <a:pt x="80" y="62"/>
                </a:cubicBezTo>
                <a:cubicBezTo>
                  <a:pt x="80" y="62"/>
                  <a:pt x="80" y="62"/>
                  <a:pt x="80" y="62"/>
                </a:cubicBezTo>
                <a:cubicBezTo>
                  <a:pt x="81" y="61"/>
                  <a:pt x="81" y="61"/>
                  <a:pt x="81" y="61"/>
                </a:cubicBezTo>
                <a:cubicBezTo>
                  <a:pt x="82" y="60"/>
                  <a:pt x="82" y="60"/>
                  <a:pt x="82" y="60"/>
                </a:cubicBezTo>
                <a:cubicBezTo>
                  <a:pt x="83" y="60"/>
                  <a:pt x="83" y="60"/>
                  <a:pt x="83" y="60"/>
                </a:cubicBezTo>
                <a:cubicBezTo>
                  <a:pt x="83" y="59"/>
                  <a:pt x="83" y="59"/>
                  <a:pt x="83" y="59"/>
                </a:cubicBezTo>
                <a:cubicBezTo>
                  <a:pt x="83" y="59"/>
                  <a:pt x="83" y="59"/>
                  <a:pt x="83" y="59"/>
                </a:cubicBezTo>
                <a:cubicBezTo>
                  <a:pt x="84" y="58"/>
                  <a:pt x="84" y="58"/>
                  <a:pt x="84" y="58"/>
                </a:cubicBezTo>
                <a:cubicBezTo>
                  <a:pt x="84" y="57"/>
                  <a:pt x="84" y="57"/>
                  <a:pt x="84" y="57"/>
                </a:cubicBezTo>
                <a:cubicBezTo>
                  <a:pt x="84" y="57"/>
                  <a:pt x="84" y="57"/>
                  <a:pt x="84" y="57"/>
                </a:cubicBezTo>
                <a:cubicBezTo>
                  <a:pt x="84" y="57"/>
                  <a:pt x="84" y="57"/>
                  <a:pt x="84" y="57"/>
                </a:cubicBezTo>
                <a:cubicBezTo>
                  <a:pt x="85" y="56"/>
                  <a:pt x="85" y="56"/>
                  <a:pt x="85" y="56"/>
                </a:cubicBezTo>
                <a:cubicBezTo>
                  <a:pt x="85" y="56"/>
                  <a:pt x="85" y="56"/>
                  <a:pt x="85" y="56"/>
                </a:cubicBezTo>
                <a:cubicBezTo>
                  <a:pt x="85" y="55"/>
                  <a:pt x="85" y="55"/>
                  <a:pt x="85" y="55"/>
                </a:cubicBezTo>
                <a:cubicBezTo>
                  <a:pt x="85" y="55"/>
                  <a:pt x="85" y="55"/>
                  <a:pt x="85" y="55"/>
                </a:cubicBezTo>
                <a:cubicBezTo>
                  <a:pt x="85" y="54"/>
                  <a:pt x="85" y="54"/>
                  <a:pt x="85" y="54"/>
                </a:cubicBezTo>
                <a:cubicBezTo>
                  <a:pt x="85" y="54"/>
                  <a:pt x="85" y="54"/>
                  <a:pt x="85" y="54"/>
                </a:cubicBezTo>
                <a:cubicBezTo>
                  <a:pt x="85" y="54"/>
                  <a:pt x="85" y="54"/>
                  <a:pt x="85" y="54"/>
                </a:cubicBezTo>
                <a:cubicBezTo>
                  <a:pt x="85" y="53"/>
                  <a:pt x="85" y="53"/>
                  <a:pt x="85" y="53"/>
                </a:cubicBezTo>
                <a:cubicBezTo>
                  <a:pt x="85" y="53"/>
                  <a:pt x="85" y="53"/>
                  <a:pt x="85" y="53"/>
                </a:cubicBezTo>
                <a:cubicBezTo>
                  <a:pt x="85" y="53"/>
                  <a:pt x="85" y="53"/>
                  <a:pt x="85" y="53"/>
                </a:cubicBezTo>
                <a:cubicBezTo>
                  <a:pt x="85" y="53"/>
                  <a:pt x="85" y="53"/>
                  <a:pt x="85" y="53"/>
                </a:cubicBezTo>
                <a:cubicBezTo>
                  <a:pt x="84" y="54"/>
                  <a:pt x="84" y="54"/>
                  <a:pt x="84" y="54"/>
                </a:cubicBezTo>
                <a:cubicBezTo>
                  <a:pt x="84" y="54"/>
                  <a:pt x="84" y="54"/>
                  <a:pt x="84" y="54"/>
                </a:cubicBezTo>
                <a:cubicBezTo>
                  <a:pt x="84" y="54"/>
                  <a:pt x="84" y="54"/>
                  <a:pt x="84" y="54"/>
                </a:cubicBezTo>
                <a:cubicBezTo>
                  <a:pt x="84" y="54"/>
                  <a:pt x="84" y="54"/>
                  <a:pt x="84" y="54"/>
                </a:cubicBezTo>
                <a:cubicBezTo>
                  <a:pt x="83" y="55"/>
                  <a:pt x="83" y="55"/>
                  <a:pt x="83" y="55"/>
                </a:cubicBezTo>
                <a:cubicBezTo>
                  <a:pt x="82" y="55"/>
                  <a:pt x="82" y="55"/>
                  <a:pt x="82" y="55"/>
                </a:cubicBezTo>
                <a:cubicBezTo>
                  <a:pt x="81" y="56"/>
                  <a:pt x="81" y="56"/>
                  <a:pt x="81" y="56"/>
                </a:cubicBezTo>
                <a:cubicBezTo>
                  <a:pt x="81" y="56"/>
                  <a:pt x="81" y="56"/>
                  <a:pt x="81" y="56"/>
                </a:cubicBezTo>
                <a:cubicBezTo>
                  <a:pt x="81" y="56"/>
                  <a:pt x="81" y="56"/>
                  <a:pt x="81" y="56"/>
                </a:cubicBezTo>
                <a:cubicBezTo>
                  <a:pt x="81" y="56"/>
                  <a:pt x="81" y="56"/>
                  <a:pt x="81" y="56"/>
                </a:cubicBezTo>
                <a:cubicBezTo>
                  <a:pt x="80" y="56"/>
                  <a:pt x="80" y="56"/>
                  <a:pt x="80" y="56"/>
                </a:cubicBezTo>
                <a:cubicBezTo>
                  <a:pt x="80" y="56"/>
                  <a:pt x="80" y="56"/>
                  <a:pt x="80" y="56"/>
                </a:cubicBezTo>
                <a:cubicBezTo>
                  <a:pt x="80" y="55"/>
                  <a:pt x="80" y="55"/>
                  <a:pt x="80" y="55"/>
                </a:cubicBezTo>
                <a:cubicBezTo>
                  <a:pt x="80" y="55"/>
                  <a:pt x="80" y="55"/>
                  <a:pt x="80" y="55"/>
                </a:cubicBezTo>
                <a:cubicBezTo>
                  <a:pt x="81" y="55"/>
                  <a:pt x="81" y="55"/>
                  <a:pt x="81" y="55"/>
                </a:cubicBezTo>
                <a:cubicBezTo>
                  <a:pt x="81" y="55"/>
                  <a:pt x="81" y="55"/>
                  <a:pt x="81" y="55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3" y="54"/>
                  <a:pt x="83" y="54"/>
                  <a:pt x="83" y="54"/>
                </a:cubicBezTo>
                <a:cubicBezTo>
                  <a:pt x="83" y="53"/>
                  <a:pt x="83" y="53"/>
                  <a:pt x="83" y="53"/>
                </a:cubicBezTo>
                <a:cubicBezTo>
                  <a:pt x="83" y="53"/>
                  <a:pt x="83" y="53"/>
                  <a:pt x="83" y="53"/>
                </a:cubicBezTo>
                <a:cubicBezTo>
                  <a:pt x="83" y="52"/>
                  <a:pt x="83" y="52"/>
                  <a:pt x="83" y="52"/>
                </a:cubicBezTo>
                <a:cubicBezTo>
                  <a:pt x="84" y="52"/>
                  <a:pt x="84" y="52"/>
                  <a:pt x="84" y="52"/>
                </a:cubicBezTo>
                <a:cubicBezTo>
                  <a:pt x="84" y="52"/>
                  <a:pt x="84" y="52"/>
                  <a:pt x="84" y="52"/>
                </a:cubicBezTo>
                <a:cubicBezTo>
                  <a:pt x="83" y="51"/>
                  <a:pt x="83" y="51"/>
                  <a:pt x="83" y="51"/>
                </a:cubicBezTo>
                <a:cubicBezTo>
                  <a:pt x="84" y="51"/>
                  <a:pt x="84" y="51"/>
                  <a:pt x="84" y="51"/>
                </a:cubicBezTo>
                <a:cubicBezTo>
                  <a:pt x="84" y="50"/>
                  <a:pt x="84" y="50"/>
                  <a:pt x="84" y="50"/>
                </a:cubicBezTo>
                <a:cubicBezTo>
                  <a:pt x="84" y="50"/>
                  <a:pt x="84" y="50"/>
                  <a:pt x="84" y="50"/>
                </a:cubicBezTo>
                <a:cubicBezTo>
                  <a:pt x="85" y="50"/>
                  <a:pt x="85" y="50"/>
                  <a:pt x="85" y="50"/>
                </a:cubicBezTo>
                <a:cubicBezTo>
                  <a:pt x="86" y="49"/>
                  <a:pt x="86" y="49"/>
                  <a:pt x="86" y="49"/>
                </a:cubicBezTo>
                <a:cubicBezTo>
                  <a:pt x="87" y="48"/>
                  <a:pt x="87" y="48"/>
                  <a:pt x="87" y="48"/>
                </a:cubicBezTo>
                <a:cubicBezTo>
                  <a:pt x="87" y="48"/>
                  <a:pt x="87" y="48"/>
                  <a:pt x="87" y="48"/>
                </a:cubicBezTo>
                <a:cubicBezTo>
                  <a:pt x="87" y="47"/>
                  <a:pt x="87" y="47"/>
                  <a:pt x="87" y="47"/>
                </a:cubicBezTo>
                <a:cubicBezTo>
                  <a:pt x="88" y="47"/>
                  <a:pt x="88" y="47"/>
                  <a:pt x="88" y="47"/>
                </a:cubicBezTo>
                <a:cubicBezTo>
                  <a:pt x="89" y="46"/>
                  <a:pt x="89" y="46"/>
                  <a:pt x="89" y="46"/>
                </a:cubicBezTo>
                <a:cubicBezTo>
                  <a:pt x="90" y="45"/>
                  <a:pt x="90" y="45"/>
                  <a:pt x="90" y="45"/>
                </a:cubicBezTo>
                <a:cubicBezTo>
                  <a:pt x="92" y="44"/>
                  <a:pt x="92" y="44"/>
                  <a:pt x="92" y="44"/>
                </a:cubicBezTo>
                <a:cubicBezTo>
                  <a:pt x="92" y="44"/>
                  <a:pt x="92" y="44"/>
                  <a:pt x="92" y="44"/>
                </a:cubicBezTo>
                <a:cubicBezTo>
                  <a:pt x="92" y="43"/>
                  <a:pt x="92" y="43"/>
                  <a:pt x="92" y="43"/>
                </a:cubicBezTo>
                <a:cubicBezTo>
                  <a:pt x="92" y="43"/>
                  <a:pt x="92" y="43"/>
                  <a:pt x="92" y="43"/>
                </a:cubicBezTo>
                <a:cubicBezTo>
                  <a:pt x="92" y="43"/>
                  <a:pt x="92" y="43"/>
                  <a:pt x="92" y="43"/>
                </a:cubicBezTo>
                <a:cubicBezTo>
                  <a:pt x="92" y="42"/>
                  <a:pt x="92" y="42"/>
                  <a:pt x="92" y="42"/>
                </a:cubicBezTo>
                <a:cubicBezTo>
                  <a:pt x="92" y="42"/>
                  <a:pt x="92" y="42"/>
                  <a:pt x="92" y="42"/>
                </a:cubicBezTo>
                <a:cubicBezTo>
                  <a:pt x="92" y="42"/>
                  <a:pt x="92" y="42"/>
                  <a:pt x="92" y="42"/>
                </a:cubicBezTo>
                <a:cubicBezTo>
                  <a:pt x="92" y="41"/>
                  <a:pt x="92" y="41"/>
                  <a:pt x="92" y="41"/>
                </a:cubicBezTo>
                <a:cubicBezTo>
                  <a:pt x="93" y="41"/>
                  <a:pt x="93" y="41"/>
                  <a:pt x="93" y="41"/>
                </a:cubicBezTo>
                <a:cubicBezTo>
                  <a:pt x="94" y="40"/>
                  <a:pt x="94" y="40"/>
                  <a:pt x="94" y="40"/>
                </a:cubicBezTo>
                <a:cubicBezTo>
                  <a:pt x="95" y="40"/>
                  <a:pt x="95" y="40"/>
                  <a:pt x="95" y="40"/>
                </a:cubicBezTo>
                <a:cubicBezTo>
                  <a:pt x="95" y="40"/>
                  <a:pt x="95" y="40"/>
                  <a:pt x="95" y="40"/>
                </a:cubicBezTo>
                <a:cubicBezTo>
                  <a:pt x="95" y="39"/>
                  <a:pt x="95" y="39"/>
                  <a:pt x="95" y="39"/>
                </a:cubicBezTo>
                <a:cubicBezTo>
                  <a:pt x="94" y="39"/>
                  <a:pt x="94" y="39"/>
                  <a:pt x="94" y="39"/>
                </a:cubicBezTo>
                <a:cubicBezTo>
                  <a:pt x="94" y="40"/>
                  <a:pt x="94" y="40"/>
                  <a:pt x="94" y="40"/>
                </a:cubicBezTo>
                <a:cubicBezTo>
                  <a:pt x="93" y="40"/>
                  <a:pt x="93" y="40"/>
                  <a:pt x="93" y="40"/>
                </a:cubicBezTo>
                <a:cubicBezTo>
                  <a:pt x="93" y="40"/>
                  <a:pt x="93" y="40"/>
                  <a:pt x="93" y="40"/>
                </a:cubicBezTo>
                <a:cubicBezTo>
                  <a:pt x="92" y="41"/>
                  <a:pt x="92" y="41"/>
                  <a:pt x="92" y="41"/>
                </a:cubicBezTo>
                <a:cubicBezTo>
                  <a:pt x="92" y="41"/>
                  <a:pt x="92" y="41"/>
                  <a:pt x="92" y="41"/>
                </a:cubicBezTo>
                <a:cubicBezTo>
                  <a:pt x="91" y="41"/>
                  <a:pt x="91" y="41"/>
                  <a:pt x="91" y="41"/>
                </a:cubicBezTo>
                <a:cubicBezTo>
                  <a:pt x="91" y="41"/>
                  <a:pt x="91" y="41"/>
                  <a:pt x="91" y="41"/>
                </a:cubicBezTo>
                <a:cubicBezTo>
                  <a:pt x="91" y="41"/>
                  <a:pt x="91" y="41"/>
                  <a:pt x="91" y="41"/>
                </a:cubicBezTo>
                <a:cubicBezTo>
                  <a:pt x="90" y="41"/>
                  <a:pt x="90" y="41"/>
                  <a:pt x="90" y="41"/>
                </a:cubicBezTo>
                <a:cubicBezTo>
                  <a:pt x="90" y="41"/>
                  <a:pt x="90" y="41"/>
                  <a:pt x="90" y="41"/>
                </a:cubicBezTo>
                <a:cubicBezTo>
                  <a:pt x="90" y="41"/>
                  <a:pt x="90" y="41"/>
                  <a:pt x="90" y="41"/>
                </a:cubicBezTo>
                <a:cubicBezTo>
                  <a:pt x="89" y="42"/>
                  <a:pt x="89" y="42"/>
                  <a:pt x="89" y="42"/>
                </a:cubicBezTo>
                <a:cubicBezTo>
                  <a:pt x="88" y="43"/>
                  <a:pt x="88" y="43"/>
                  <a:pt x="88" y="43"/>
                </a:cubicBezTo>
                <a:cubicBezTo>
                  <a:pt x="88" y="43"/>
                  <a:pt x="88" y="43"/>
                  <a:pt x="88" y="43"/>
                </a:cubicBezTo>
                <a:cubicBezTo>
                  <a:pt x="88" y="44"/>
                  <a:pt x="88" y="44"/>
                  <a:pt x="88" y="44"/>
                </a:cubicBezTo>
                <a:cubicBezTo>
                  <a:pt x="87" y="44"/>
                  <a:pt x="87" y="44"/>
                  <a:pt x="87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5" y="44"/>
                  <a:pt x="85" y="44"/>
                  <a:pt x="85" y="44"/>
                </a:cubicBezTo>
                <a:cubicBezTo>
                  <a:pt x="85" y="44"/>
                  <a:pt x="85" y="44"/>
                  <a:pt x="85" y="44"/>
                </a:cubicBezTo>
                <a:cubicBezTo>
                  <a:pt x="85" y="45"/>
                  <a:pt x="85" y="45"/>
                  <a:pt x="85" y="45"/>
                </a:cubicBezTo>
                <a:cubicBezTo>
                  <a:pt x="85" y="45"/>
                  <a:pt x="85" y="45"/>
                  <a:pt x="85" y="45"/>
                </a:cubicBezTo>
                <a:cubicBezTo>
                  <a:pt x="84" y="45"/>
                  <a:pt x="84" y="45"/>
                  <a:pt x="84" y="45"/>
                </a:cubicBezTo>
                <a:cubicBezTo>
                  <a:pt x="83" y="45"/>
                  <a:pt x="83" y="45"/>
                  <a:pt x="83" y="45"/>
                </a:cubicBezTo>
                <a:cubicBezTo>
                  <a:pt x="83" y="45"/>
                  <a:pt x="83" y="45"/>
                  <a:pt x="83" y="45"/>
                </a:cubicBezTo>
                <a:cubicBezTo>
                  <a:pt x="83" y="45"/>
                  <a:pt x="83" y="45"/>
                  <a:pt x="83" y="45"/>
                </a:cubicBezTo>
                <a:cubicBezTo>
                  <a:pt x="84" y="44"/>
                  <a:pt x="84" y="43"/>
                  <a:pt x="85" y="43"/>
                </a:cubicBezTo>
                <a:cubicBezTo>
                  <a:pt x="85" y="42"/>
                  <a:pt x="85" y="42"/>
                  <a:pt x="85" y="42"/>
                </a:cubicBezTo>
                <a:cubicBezTo>
                  <a:pt x="86" y="42"/>
                  <a:pt x="86" y="42"/>
                  <a:pt x="86" y="42"/>
                </a:cubicBezTo>
                <a:cubicBezTo>
                  <a:pt x="86" y="42"/>
                  <a:pt x="86" y="42"/>
                  <a:pt x="86" y="42"/>
                </a:cubicBezTo>
                <a:cubicBezTo>
                  <a:pt x="87" y="41"/>
                  <a:pt x="87" y="41"/>
                  <a:pt x="87" y="41"/>
                </a:cubicBezTo>
                <a:cubicBezTo>
                  <a:pt x="87" y="41"/>
                  <a:pt x="87" y="41"/>
                  <a:pt x="87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88" y="40"/>
                  <a:pt x="88" y="40"/>
                  <a:pt x="88" y="40"/>
                </a:cubicBezTo>
                <a:cubicBezTo>
                  <a:pt x="88" y="40"/>
                  <a:pt x="88" y="40"/>
                  <a:pt x="88" y="40"/>
                </a:cubicBezTo>
                <a:cubicBezTo>
                  <a:pt x="87" y="40"/>
                  <a:pt x="87" y="40"/>
                  <a:pt x="87" y="40"/>
                </a:cubicBezTo>
                <a:cubicBezTo>
                  <a:pt x="87" y="40"/>
                  <a:pt x="87" y="40"/>
                  <a:pt x="87" y="40"/>
                </a:cubicBezTo>
                <a:cubicBezTo>
                  <a:pt x="86" y="40"/>
                  <a:pt x="86" y="40"/>
                  <a:pt x="86" y="40"/>
                </a:cubicBezTo>
                <a:cubicBezTo>
                  <a:pt x="86" y="40"/>
                  <a:pt x="86" y="40"/>
                  <a:pt x="86" y="40"/>
                </a:cubicBezTo>
                <a:cubicBezTo>
                  <a:pt x="87" y="40"/>
                  <a:pt x="87" y="39"/>
                  <a:pt x="87" y="39"/>
                </a:cubicBezTo>
                <a:cubicBezTo>
                  <a:pt x="87" y="38"/>
                  <a:pt x="87" y="38"/>
                  <a:pt x="87" y="38"/>
                </a:cubicBezTo>
                <a:cubicBezTo>
                  <a:pt x="88" y="38"/>
                  <a:pt x="88" y="38"/>
                  <a:pt x="88" y="38"/>
                </a:cubicBezTo>
                <a:cubicBezTo>
                  <a:pt x="88" y="38"/>
                  <a:pt x="88" y="38"/>
                  <a:pt x="88" y="38"/>
                </a:cubicBezTo>
                <a:cubicBezTo>
                  <a:pt x="89" y="38"/>
                  <a:pt x="89" y="38"/>
                  <a:pt x="89" y="38"/>
                </a:cubicBezTo>
                <a:cubicBezTo>
                  <a:pt x="89" y="37"/>
                  <a:pt x="89" y="37"/>
                  <a:pt x="89" y="37"/>
                </a:cubicBezTo>
                <a:cubicBezTo>
                  <a:pt x="90" y="37"/>
                  <a:pt x="90" y="37"/>
                  <a:pt x="90" y="37"/>
                </a:cubicBezTo>
                <a:cubicBezTo>
                  <a:pt x="90" y="37"/>
                  <a:pt x="90" y="37"/>
                  <a:pt x="90" y="37"/>
                </a:cubicBezTo>
                <a:cubicBezTo>
                  <a:pt x="90" y="36"/>
                  <a:pt x="90" y="36"/>
                  <a:pt x="90" y="36"/>
                </a:cubicBezTo>
                <a:cubicBezTo>
                  <a:pt x="90" y="36"/>
                  <a:pt x="90" y="36"/>
                  <a:pt x="90" y="36"/>
                </a:cubicBezTo>
                <a:cubicBezTo>
                  <a:pt x="91" y="36"/>
                  <a:pt x="91" y="36"/>
                  <a:pt x="91" y="36"/>
                </a:cubicBezTo>
                <a:cubicBezTo>
                  <a:pt x="91" y="35"/>
                  <a:pt x="91" y="35"/>
                  <a:pt x="91" y="35"/>
                </a:cubicBezTo>
                <a:cubicBezTo>
                  <a:pt x="91" y="35"/>
                  <a:pt x="91" y="35"/>
                  <a:pt x="91" y="35"/>
                </a:cubicBezTo>
                <a:cubicBezTo>
                  <a:pt x="92" y="35"/>
                  <a:pt x="92" y="35"/>
                  <a:pt x="92" y="35"/>
                </a:cubicBezTo>
                <a:cubicBezTo>
                  <a:pt x="92" y="34"/>
                  <a:pt x="92" y="34"/>
                  <a:pt x="92" y="34"/>
                </a:cubicBezTo>
                <a:cubicBezTo>
                  <a:pt x="92" y="34"/>
                  <a:pt x="92" y="34"/>
                  <a:pt x="92" y="34"/>
                </a:cubicBezTo>
                <a:cubicBezTo>
                  <a:pt x="93" y="33"/>
                  <a:pt x="93" y="33"/>
                  <a:pt x="93" y="33"/>
                </a:cubicBezTo>
                <a:cubicBezTo>
                  <a:pt x="94" y="33"/>
                  <a:pt x="94" y="33"/>
                  <a:pt x="94" y="33"/>
                </a:cubicBezTo>
                <a:cubicBezTo>
                  <a:pt x="96" y="31"/>
                  <a:pt x="96" y="31"/>
                  <a:pt x="96" y="31"/>
                </a:cubicBezTo>
                <a:cubicBezTo>
                  <a:pt x="97" y="31"/>
                  <a:pt x="97" y="31"/>
                  <a:pt x="97" y="31"/>
                </a:cubicBezTo>
                <a:cubicBezTo>
                  <a:pt x="97" y="30"/>
                  <a:pt x="97" y="30"/>
                  <a:pt x="97" y="30"/>
                </a:cubicBezTo>
                <a:cubicBezTo>
                  <a:pt x="98" y="30"/>
                  <a:pt x="98" y="30"/>
                  <a:pt x="98" y="30"/>
                </a:cubicBezTo>
                <a:cubicBezTo>
                  <a:pt x="97" y="30"/>
                  <a:pt x="97" y="30"/>
                  <a:pt x="97" y="30"/>
                </a:cubicBezTo>
                <a:cubicBezTo>
                  <a:pt x="97" y="30"/>
                  <a:pt x="97" y="30"/>
                  <a:pt x="97" y="30"/>
                </a:cubicBezTo>
                <a:cubicBezTo>
                  <a:pt x="96" y="30"/>
                  <a:pt x="96" y="30"/>
                  <a:pt x="96" y="30"/>
                </a:cubicBezTo>
                <a:cubicBezTo>
                  <a:pt x="96" y="30"/>
                  <a:pt x="96" y="30"/>
                  <a:pt x="96" y="30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95" y="31"/>
                  <a:pt x="95" y="31"/>
                  <a:pt x="95" y="31"/>
                </a:cubicBezTo>
                <a:cubicBezTo>
                  <a:pt x="95" y="31"/>
                  <a:pt x="95" y="31"/>
                  <a:pt x="95" y="31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32"/>
                  <a:pt x="94" y="32"/>
                  <a:pt x="94" y="32"/>
                </a:cubicBezTo>
                <a:cubicBezTo>
                  <a:pt x="93" y="32"/>
                  <a:pt x="93" y="32"/>
                  <a:pt x="93" y="32"/>
                </a:cubicBezTo>
                <a:cubicBezTo>
                  <a:pt x="92" y="32"/>
                  <a:pt x="92" y="32"/>
                  <a:pt x="92" y="32"/>
                </a:cubicBezTo>
                <a:cubicBezTo>
                  <a:pt x="91" y="33"/>
                  <a:pt x="91" y="33"/>
                  <a:pt x="91" y="33"/>
                </a:cubicBezTo>
                <a:cubicBezTo>
                  <a:pt x="91" y="33"/>
                  <a:pt x="91" y="33"/>
                  <a:pt x="91" y="33"/>
                </a:cubicBezTo>
                <a:cubicBezTo>
                  <a:pt x="92" y="31"/>
                  <a:pt x="93" y="29"/>
                  <a:pt x="95" y="27"/>
                </a:cubicBezTo>
                <a:cubicBezTo>
                  <a:pt x="95" y="27"/>
                  <a:pt x="95" y="27"/>
                  <a:pt x="95" y="27"/>
                </a:cubicBezTo>
                <a:cubicBezTo>
                  <a:pt x="96" y="26"/>
                  <a:pt x="96" y="26"/>
                  <a:pt x="96" y="26"/>
                </a:cubicBezTo>
                <a:cubicBezTo>
                  <a:pt x="96" y="26"/>
                  <a:pt x="96" y="26"/>
                  <a:pt x="96" y="26"/>
                </a:cubicBezTo>
                <a:cubicBezTo>
                  <a:pt x="97" y="25"/>
                  <a:pt x="97" y="25"/>
                  <a:pt x="97" y="25"/>
                </a:cubicBezTo>
                <a:cubicBezTo>
                  <a:pt x="97" y="25"/>
                  <a:pt x="97" y="25"/>
                  <a:pt x="97" y="25"/>
                </a:cubicBezTo>
                <a:cubicBezTo>
                  <a:pt x="98" y="24"/>
                  <a:pt x="98" y="24"/>
                  <a:pt x="98" y="24"/>
                </a:cubicBezTo>
                <a:cubicBezTo>
                  <a:pt x="99" y="24"/>
                  <a:pt x="99" y="24"/>
                  <a:pt x="99" y="24"/>
                </a:cubicBezTo>
                <a:cubicBezTo>
                  <a:pt x="99" y="24"/>
                  <a:pt x="99" y="24"/>
                  <a:pt x="99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3"/>
                  <a:pt x="100" y="23"/>
                  <a:pt x="100" y="23"/>
                </a:cubicBezTo>
                <a:cubicBezTo>
                  <a:pt x="101" y="23"/>
                  <a:pt x="101" y="23"/>
                  <a:pt x="101" y="23"/>
                </a:cubicBezTo>
                <a:cubicBezTo>
                  <a:pt x="101" y="22"/>
                  <a:pt x="101" y="22"/>
                  <a:pt x="101" y="22"/>
                </a:cubicBezTo>
                <a:cubicBezTo>
                  <a:pt x="101" y="22"/>
                  <a:pt x="101" y="22"/>
                  <a:pt x="101" y="22"/>
                </a:cubicBezTo>
                <a:cubicBezTo>
                  <a:pt x="102" y="22"/>
                  <a:pt x="102" y="22"/>
                  <a:pt x="102" y="22"/>
                </a:cubicBezTo>
                <a:cubicBezTo>
                  <a:pt x="102" y="21"/>
                  <a:pt x="102" y="21"/>
                  <a:pt x="102" y="21"/>
                </a:cubicBezTo>
                <a:cubicBezTo>
                  <a:pt x="102" y="21"/>
                  <a:pt x="102" y="21"/>
                  <a:pt x="102" y="21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104" y="20"/>
                  <a:pt x="104" y="20"/>
                  <a:pt x="104" y="20"/>
                </a:cubicBezTo>
                <a:cubicBezTo>
                  <a:pt x="104" y="20"/>
                  <a:pt x="104" y="20"/>
                  <a:pt x="104" y="20"/>
                </a:cubicBezTo>
                <a:cubicBezTo>
                  <a:pt x="104" y="19"/>
                  <a:pt x="104" y="19"/>
                  <a:pt x="104" y="19"/>
                </a:cubicBezTo>
                <a:cubicBezTo>
                  <a:pt x="104" y="19"/>
                  <a:pt x="104" y="19"/>
                  <a:pt x="104" y="19"/>
                </a:cubicBezTo>
                <a:cubicBezTo>
                  <a:pt x="103" y="19"/>
                  <a:pt x="103" y="19"/>
                  <a:pt x="103" y="19"/>
                </a:cubicBezTo>
                <a:cubicBezTo>
                  <a:pt x="103" y="19"/>
                  <a:pt x="103" y="19"/>
                  <a:pt x="103" y="19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102" y="20"/>
                  <a:pt x="102" y="20"/>
                  <a:pt x="102" y="20"/>
                </a:cubicBezTo>
                <a:cubicBezTo>
                  <a:pt x="102" y="20"/>
                  <a:pt x="102" y="20"/>
                  <a:pt x="102" y="20"/>
                </a:cubicBezTo>
                <a:cubicBezTo>
                  <a:pt x="102" y="21"/>
                  <a:pt x="102" y="21"/>
                  <a:pt x="102" y="21"/>
                </a:cubicBezTo>
                <a:cubicBezTo>
                  <a:pt x="101" y="21"/>
                  <a:pt x="101" y="21"/>
                  <a:pt x="101" y="21"/>
                </a:cubicBezTo>
                <a:cubicBezTo>
                  <a:pt x="101" y="21"/>
                  <a:pt x="101" y="21"/>
                  <a:pt x="101" y="21"/>
                </a:cubicBezTo>
                <a:cubicBezTo>
                  <a:pt x="100" y="21"/>
                  <a:pt x="100" y="21"/>
                  <a:pt x="100" y="21"/>
                </a:cubicBezTo>
                <a:cubicBezTo>
                  <a:pt x="100" y="21"/>
                  <a:pt x="100" y="21"/>
                  <a:pt x="100" y="21"/>
                </a:cubicBezTo>
                <a:cubicBezTo>
                  <a:pt x="100" y="22"/>
                  <a:pt x="100" y="22"/>
                  <a:pt x="100" y="22"/>
                </a:cubicBezTo>
                <a:cubicBezTo>
                  <a:pt x="100" y="22"/>
                  <a:pt x="100" y="22"/>
                  <a:pt x="100" y="22"/>
                </a:cubicBezTo>
                <a:cubicBezTo>
                  <a:pt x="99" y="22"/>
                  <a:pt x="99" y="22"/>
                  <a:pt x="99" y="22"/>
                </a:cubicBezTo>
                <a:cubicBezTo>
                  <a:pt x="99" y="22"/>
                  <a:pt x="99" y="22"/>
                  <a:pt x="99" y="22"/>
                </a:cubicBezTo>
                <a:cubicBezTo>
                  <a:pt x="99" y="22"/>
                  <a:pt x="99" y="22"/>
                  <a:pt x="99" y="22"/>
                </a:cubicBezTo>
                <a:cubicBezTo>
                  <a:pt x="100" y="21"/>
                  <a:pt x="100" y="21"/>
                  <a:pt x="100" y="21"/>
                </a:cubicBezTo>
                <a:cubicBezTo>
                  <a:pt x="100" y="21"/>
                  <a:pt x="100" y="21"/>
                  <a:pt x="100" y="21"/>
                </a:cubicBezTo>
                <a:cubicBezTo>
                  <a:pt x="100" y="21"/>
                  <a:pt x="100" y="21"/>
                  <a:pt x="100" y="21"/>
                </a:cubicBezTo>
                <a:cubicBezTo>
                  <a:pt x="100" y="21"/>
                  <a:pt x="100" y="21"/>
                  <a:pt x="100" y="21"/>
                </a:cubicBezTo>
                <a:cubicBezTo>
                  <a:pt x="100" y="20"/>
                  <a:pt x="100" y="20"/>
                  <a:pt x="100" y="20"/>
                </a:cubicBezTo>
                <a:cubicBezTo>
                  <a:pt x="100" y="20"/>
                  <a:pt x="100" y="20"/>
                  <a:pt x="100" y="20"/>
                </a:cubicBezTo>
                <a:cubicBezTo>
                  <a:pt x="100" y="20"/>
                  <a:pt x="100" y="20"/>
                  <a:pt x="100" y="20"/>
                </a:cubicBezTo>
                <a:cubicBezTo>
                  <a:pt x="100" y="19"/>
                  <a:pt x="100" y="19"/>
                  <a:pt x="100" y="19"/>
                </a:cubicBezTo>
                <a:cubicBezTo>
                  <a:pt x="100" y="19"/>
                  <a:pt x="100" y="19"/>
                  <a:pt x="100" y="19"/>
                </a:cubicBezTo>
                <a:cubicBezTo>
                  <a:pt x="101" y="18"/>
                  <a:pt x="101" y="18"/>
                  <a:pt x="101" y="18"/>
                </a:cubicBezTo>
                <a:cubicBezTo>
                  <a:pt x="101" y="18"/>
                  <a:pt x="101" y="18"/>
                  <a:pt x="101" y="18"/>
                </a:cubicBezTo>
                <a:cubicBezTo>
                  <a:pt x="101" y="18"/>
                  <a:pt x="101" y="18"/>
                  <a:pt x="101" y="18"/>
                </a:cubicBezTo>
                <a:cubicBezTo>
                  <a:pt x="100" y="18"/>
                  <a:pt x="100" y="18"/>
                  <a:pt x="100" y="18"/>
                </a:cubicBezTo>
                <a:cubicBezTo>
                  <a:pt x="100" y="18"/>
                  <a:pt x="100" y="18"/>
                  <a:pt x="100" y="18"/>
                </a:cubicBezTo>
                <a:cubicBezTo>
                  <a:pt x="102" y="16"/>
                  <a:pt x="103" y="13"/>
                  <a:pt x="105" y="11"/>
                </a:cubicBezTo>
                <a:cubicBezTo>
                  <a:pt x="105" y="11"/>
                  <a:pt x="105" y="11"/>
                  <a:pt x="105" y="11"/>
                </a:cubicBezTo>
                <a:cubicBezTo>
                  <a:pt x="105" y="11"/>
                  <a:pt x="105" y="11"/>
                  <a:pt x="105" y="11"/>
                </a:cubicBezTo>
                <a:cubicBezTo>
                  <a:pt x="105" y="11"/>
                  <a:pt x="105" y="11"/>
                  <a:pt x="105" y="11"/>
                </a:cubicBezTo>
                <a:cubicBezTo>
                  <a:pt x="105" y="10"/>
                  <a:pt x="105" y="10"/>
                  <a:pt x="105" y="10"/>
                </a:cubicBezTo>
                <a:cubicBezTo>
                  <a:pt x="105" y="10"/>
                  <a:pt x="105" y="10"/>
                  <a:pt x="105" y="10"/>
                </a:cubicBezTo>
                <a:cubicBezTo>
                  <a:pt x="106" y="10"/>
                  <a:pt x="106" y="10"/>
                  <a:pt x="106" y="10"/>
                </a:cubicBezTo>
                <a:cubicBezTo>
                  <a:pt x="106" y="10"/>
                  <a:pt x="106" y="10"/>
                  <a:pt x="106" y="10"/>
                </a:cubicBezTo>
                <a:cubicBezTo>
                  <a:pt x="106" y="9"/>
                  <a:pt x="106" y="9"/>
                  <a:pt x="106" y="9"/>
                </a:cubicBezTo>
                <a:cubicBezTo>
                  <a:pt x="107" y="9"/>
                  <a:pt x="107" y="9"/>
                  <a:pt x="107" y="9"/>
                </a:cubicBezTo>
                <a:cubicBezTo>
                  <a:pt x="109" y="7"/>
                  <a:pt x="109" y="7"/>
                  <a:pt x="109" y="7"/>
                </a:cubicBezTo>
                <a:cubicBezTo>
                  <a:pt x="109" y="7"/>
                  <a:pt x="109" y="7"/>
                  <a:pt x="109" y="7"/>
                </a:cubicBezTo>
                <a:cubicBezTo>
                  <a:pt x="109" y="7"/>
                  <a:pt x="109" y="7"/>
                  <a:pt x="109" y="7"/>
                </a:cubicBezTo>
                <a:cubicBezTo>
                  <a:pt x="109" y="7"/>
                  <a:pt x="109" y="7"/>
                  <a:pt x="109" y="7"/>
                </a:cubicBezTo>
                <a:cubicBezTo>
                  <a:pt x="110" y="7"/>
                  <a:pt x="110" y="7"/>
                  <a:pt x="110" y="7"/>
                </a:cubicBezTo>
                <a:cubicBezTo>
                  <a:pt x="109" y="6"/>
                  <a:pt x="109" y="6"/>
                  <a:pt x="109" y="6"/>
                </a:cubicBezTo>
                <a:cubicBezTo>
                  <a:pt x="109" y="6"/>
                  <a:pt x="109" y="6"/>
                  <a:pt x="109" y="6"/>
                </a:cubicBezTo>
                <a:cubicBezTo>
                  <a:pt x="110" y="6"/>
                  <a:pt x="110" y="6"/>
                  <a:pt x="110" y="6"/>
                </a:cubicBezTo>
                <a:cubicBezTo>
                  <a:pt x="110" y="6"/>
                  <a:pt x="110" y="6"/>
                  <a:pt x="110" y="6"/>
                </a:cubicBezTo>
                <a:cubicBezTo>
                  <a:pt x="110" y="6"/>
                  <a:pt x="110" y="6"/>
                  <a:pt x="110" y="6"/>
                </a:cubicBezTo>
                <a:cubicBezTo>
                  <a:pt x="111" y="6"/>
                  <a:pt x="111" y="6"/>
                  <a:pt x="111" y="6"/>
                </a:cubicBezTo>
                <a:cubicBezTo>
                  <a:pt x="111" y="6"/>
                  <a:pt x="111" y="6"/>
                  <a:pt x="111" y="6"/>
                </a:cubicBezTo>
                <a:cubicBezTo>
                  <a:pt x="111" y="7"/>
                  <a:pt x="111" y="7"/>
                  <a:pt x="111" y="7"/>
                </a:cubicBezTo>
                <a:cubicBezTo>
                  <a:pt x="111" y="7"/>
                  <a:pt x="111" y="7"/>
                  <a:pt x="111" y="7"/>
                </a:cubicBezTo>
                <a:cubicBezTo>
                  <a:pt x="111" y="7"/>
                  <a:pt x="111" y="7"/>
                  <a:pt x="111" y="7"/>
                </a:cubicBezTo>
                <a:cubicBezTo>
                  <a:pt x="111" y="7"/>
                  <a:pt x="111" y="7"/>
                  <a:pt x="111" y="7"/>
                </a:cubicBezTo>
                <a:cubicBezTo>
                  <a:pt x="111" y="7"/>
                  <a:pt x="111" y="7"/>
                  <a:pt x="111" y="7"/>
                </a:cubicBezTo>
                <a:cubicBezTo>
                  <a:pt x="111" y="6"/>
                  <a:pt x="111" y="6"/>
                  <a:pt x="111" y="6"/>
                </a:cubicBezTo>
                <a:cubicBezTo>
                  <a:pt x="111" y="6"/>
                  <a:pt x="111" y="6"/>
                  <a:pt x="111" y="6"/>
                </a:cubicBezTo>
                <a:cubicBezTo>
                  <a:pt x="111" y="6"/>
                  <a:pt x="111" y="6"/>
                  <a:pt x="111" y="6"/>
                </a:cubicBezTo>
                <a:cubicBezTo>
                  <a:pt x="111" y="6"/>
                  <a:pt x="111" y="6"/>
                  <a:pt x="111" y="6"/>
                </a:cubicBezTo>
                <a:cubicBezTo>
                  <a:pt x="111" y="5"/>
                  <a:pt x="111" y="5"/>
                  <a:pt x="111" y="5"/>
                </a:cubicBezTo>
                <a:cubicBezTo>
                  <a:pt x="111" y="5"/>
                  <a:pt x="111" y="5"/>
                  <a:pt x="111" y="5"/>
                </a:cubicBezTo>
                <a:cubicBezTo>
                  <a:pt x="112" y="4"/>
                  <a:pt x="112" y="4"/>
                  <a:pt x="112" y="4"/>
                </a:cubicBezTo>
                <a:cubicBezTo>
                  <a:pt x="112" y="4"/>
                  <a:pt x="112" y="4"/>
                  <a:pt x="112" y="4"/>
                </a:cubicBezTo>
                <a:cubicBezTo>
                  <a:pt x="112" y="4"/>
                  <a:pt x="112" y="4"/>
                  <a:pt x="112" y="4"/>
                </a:cubicBezTo>
                <a:cubicBezTo>
                  <a:pt x="112" y="4"/>
                  <a:pt x="112" y="4"/>
                  <a:pt x="112" y="4"/>
                </a:cubicBezTo>
                <a:cubicBezTo>
                  <a:pt x="112" y="4"/>
                  <a:pt x="112" y="4"/>
                  <a:pt x="112" y="4"/>
                </a:cubicBezTo>
                <a:cubicBezTo>
                  <a:pt x="112" y="4"/>
                  <a:pt x="112" y="4"/>
                  <a:pt x="112" y="4"/>
                </a:cubicBezTo>
                <a:cubicBezTo>
                  <a:pt x="113" y="4"/>
                  <a:pt x="113" y="4"/>
                  <a:pt x="113" y="4"/>
                </a:cubicBezTo>
                <a:cubicBezTo>
                  <a:pt x="113" y="4"/>
                  <a:pt x="113" y="4"/>
                  <a:pt x="113" y="4"/>
                </a:cubicBezTo>
                <a:cubicBezTo>
                  <a:pt x="113" y="3"/>
                  <a:pt x="113" y="3"/>
                  <a:pt x="113" y="3"/>
                </a:cubicBezTo>
                <a:cubicBezTo>
                  <a:pt x="114" y="3"/>
                  <a:pt x="114" y="3"/>
                  <a:pt x="114" y="3"/>
                </a:cubicBezTo>
                <a:cubicBezTo>
                  <a:pt x="115" y="2"/>
                  <a:pt x="115" y="2"/>
                  <a:pt x="115" y="2"/>
                </a:cubicBezTo>
                <a:cubicBezTo>
                  <a:pt x="115" y="1"/>
                  <a:pt x="115" y="1"/>
                  <a:pt x="115" y="1"/>
                </a:cubicBezTo>
                <a:cubicBezTo>
                  <a:pt x="116" y="1"/>
                  <a:pt x="116" y="1"/>
                  <a:pt x="116" y="1"/>
                </a:cubicBezTo>
                <a:cubicBezTo>
                  <a:pt x="116" y="0"/>
                  <a:pt x="116" y="0"/>
                  <a:pt x="116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5" y="1"/>
                  <a:pt x="115" y="1"/>
                  <a:pt x="115" y="1"/>
                </a:cubicBezTo>
                <a:cubicBezTo>
                  <a:pt x="114" y="1"/>
                  <a:pt x="114" y="1"/>
                  <a:pt x="114" y="1"/>
                </a:cubicBezTo>
                <a:cubicBezTo>
                  <a:pt x="114" y="2"/>
                  <a:pt x="114" y="2"/>
                  <a:pt x="114" y="2"/>
                </a:cubicBezTo>
                <a:cubicBezTo>
                  <a:pt x="113" y="2"/>
                  <a:pt x="113" y="2"/>
                  <a:pt x="113" y="2"/>
                </a:cubicBezTo>
                <a:cubicBezTo>
                  <a:pt x="112" y="2"/>
                  <a:pt x="112" y="2"/>
                  <a:pt x="112" y="2"/>
                </a:cubicBezTo>
                <a:cubicBezTo>
                  <a:pt x="112" y="2"/>
                  <a:pt x="112" y="2"/>
                  <a:pt x="112" y="2"/>
                </a:cubicBezTo>
                <a:cubicBezTo>
                  <a:pt x="112" y="2"/>
                  <a:pt x="112" y="2"/>
                  <a:pt x="112" y="2"/>
                </a:cubicBezTo>
                <a:cubicBezTo>
                  <a:pt x="111" y="2"/>
                  <a:pt x="111" y="2"/>
                  <a:pt x="111" y="2"/>
                </a:cubicBezTo>
                <a:cubicBezTo>
                  <a:pt x="111" y="3"/>
                  <a:pt x="111" y="3"/>
                  <a:pt x="111" y="3"/>
                </a:cubicBezTo>
                <a:cubicBezTo>
                  <a:pt x="110" y="3"/>
                  <a:pt x="110" y="3"/>
                  <a:pt x="110" y="3"/>
                </a:cubicBezTo>
                <a:cubicBezTo>
                  <a:pt x="110" y="3"/>
                  <a:pt x="110" y="3"/>
                  <a:pt x="110" y="3"/>
                </a:cubicBezTo>
                <a:cubicBezTo>
                  <a:pt x="110" y="3"/>
                  <a:pt x="110" y="3"/>
                  <a:pt x="110" y="3"/>
                </a:cubicBezTo>
                <a:cubicBezTo>
                  <a:pt x="110" y="2"/>
                  <a:pt x="110" y="2"/>
                  <a:pt x="110" y="2"/>
                </a:cubicBezTo>
                <a:cubicBezTo>
                  <a:pt x="110" y="2"/>
                  <a:pt x="110" y="2"/>
                  <a:pt x="110" y="2"/>
                </a:cubicBezTo>
                <a:cubicBezTo>
                  <a:pt x="110" y="2"/>
                  <a:pt x="110" y="2"/>
                  <a:pt x="110" y="2"/>
                </a:cubicBezTo>
                <a:cubicBezTo>
                  <a:pt x="109" y="2"/>
                  <a:pt x="109" y="2"/>
                  <a:pt x="109" y="2"/>
                </a:cubicBezTo>
                <a:cubicBezTo>
                  <a:pt x="108" y="3"/>
                  <a:pt x="108" y="3"/>
                  <a:pt x="108" y="3"/>
                </a:cubicBezTo>
                <a:cubicBezTo>
                  <a:pt x="108" y="3"/>
                  <a:pt x="108" y="3"/>
                  <a:pt x="108" y="3"/>
                </a:cubicBezTo>
                <a:cubicBezTo>
                  <a:pt x="107" y="4"/>
                  <a:pt x="107" y="4"/>
                  <a:pt x="107" y="4"/>
                </a:cubicBezTo>
                <a:cubicBezTo>
                  <a:pt x="107" y="4"/>
                  <a:pt x="107" y="4"/>
                  <a:pt x="107" y="4"/>
                </a:cubicBezTo>
                <a:cubicBezTo>
                  <a:pt x="106" y="4"/>
                  <a:pt x="106" y="4"/>
                  <a:pt x="106" y="4"/>
                </a:cubicBezTo>
                <a:cubicBezTo>
                  <a:pt x="105" y="5"/>
                  <a:pt x="105" y="5"/>
                  <a:pt x="105" y="5"/>
                </a:cubicBezTo>
                <a:cubicBezTo>
                  <a:pt x="104" y="5"/>
                  <a:pt x="104" y="5"/>
                  <a:pt x="104" y="5"/>
                </a:cubicBezTo>
                <a:cubicBezTo>
                  <a:pt x="103" y="6"/>
                  <a:pt x="103" y="6"/>
                  <a:pt x="103" y="6"/>
                </a:cubicBezTo>
                <a:cubicBezTo>
                  <a:pt x="101" y="7"/>
                  <a:pt x="101" y="7"/>
                  <a:pt x="101" y="7"/>
                </a:cubicBezTo>
                <a:cubicBezTo>
                  <a:pt x="89" y="14"/>
                  <a:pt x="89" y="14"/>
                  <a:pt x="89" y="14"/>
                </a:cubicBezTo>
                <a:cubicBezTo>
                  <a:pt x="88" y="15"/>
                  <a:pt x="88" y="15"/>
                  <a:pt x="88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86" y="16"/>
                  <a:pt x="86" y="16"/>
                  <a:pt x="86" y="16"/>
                </a:cubicBezTo>
                <a:cubicBezTo>
                  <a:pt x="85" y="17"/>
                  <a:pt x="85" y="17"/>
                  <a:pt x="85" y="17"/>
                </a:cubicBezTo>
                <a:cubicBezTo>
                  <a:pt x="84" y="17"/>
                  <a:pt x="84" y="17"/>
                  <a:pt x="84" y="17"/>
                </a:cubicBezTo>
                <a:cubicBezTo>
                  <a:pt x="83" y="17"/>
                  <a:pt x="83" y="17"/>
                  <a:pt x="83" y="17"/>
                </a:cubicBezTo>
                <a:cubicBezTo>
                  <a:pt x="82" y="18"/>
                  <a:pt x="82" y="18"/>
                  <a:pt x="82" y="18"/>
                </a:cubicBezTo>
                <a:cubicBezTo>
                  <a:pt x="81" y="19"/>
                  <a:pt x="81" y="19"/>
                  <a:pt x="81" y="19"/>
                </a:cubicBezTo>
                <a:cubicBezTo>
                  <a:pt x="69" y="25"/>
                  <a:pt x="58" y="30"/>
                  <a:pt x="46" y="36"/>
                </a:cubicBezTo>
                <a:cubicBezTo>
                  <a:pt x="46" y="37"/>
                  <a:pt x="46" y="37"/>
                  <a:pt x="46" y="39"/>
                </a:cubicBezTo>
                <a:cubicBezTo>
                  <a:pt x="45" y="39"/>
                  <a:pt x="45" y="39"/>
                  <a:pt x="45" y="39"/>
                </a:cubicBezTo>
                <a:cubicBezTo>
                  <a:pt x="42" y="40"/>
                  <a:pt x="42" y="40"/>
                  <a:pt x="42" y="40"/>
                </a:cubicBezTo>
                <a:cubicBezTo>
                  <a:pt x="42" y="41"/>
                  <a:pt x="42" y="41"/>
                  <a:pt x="42" y="41"/>
                </a:cubicBezTo>
                <a:cubicBezTo>
                  <a:pt x="34" y="24"/>
                  <a:pt x="20" y="17"/>
                  <a:pt x="0" y="16"/>
                </a:cubicBezTo>
                <a:cubicBezTo>
                  <a:pt x="7" y="21"/>
                  <a:pt x="12" y="25"/>
                  <a:pt x="18" y="29"/>
                </a:cubicBezTo>
                <a:cubicBezTo>
                  <a:pt x="8" y="41"/>
                  <a:pt x="11" y="62"/>
                  <a:pt x="26" y="72"/>
                </a:cubicBezTo>
                <a:close/>
              </a:path>
            </a:pathLst>
          </a:custGeom>
          <a:gradFill>
            <a:gsLst>
              <a:gs pos="21000">
                <a:srgbClr val="3A0404"/>
              </a:gs>
              <a:gs pos="100000">
                <a:srgbClr val="C0A156"/>
              </a:gs>
            </a:gsLst>
            <a:path path="circle">
              <a:fillToRect l="100000" t="10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文字：美2"/>
          <p:cNvSpPr>
            <a:spLocks/>
          </p:cNvSpPr>
          <p:nvPr/>
        </p:nvSpPr>
        <p:spPr bwMode="auto">
          <a:xfrm>
            <a:off x="6576870" y="3651469"/>
            <a:ext cx="577651" cy="488683"/>
          </a:xfrm>
          <a:custGeom>
            <a:avLst/>
            <a:gdLst>
              <a:gd name="T0" fmla="*/ 441 w 448"/>
              <a:gd name="T1" fmla="*/ 270 h 379"/>
              <a:gd name="T2" fmla="*/ 441 w 448"/>
              <a:gd name="T3" fmla="*/ 256 h 379"/>
              <a:gd name="T4" fmla="*/ 424 w 448"/>
              <a:gd name="T5" fmla="*/ 247 h 379"/>
              <a:gd name="T6" fmla="*/ 370 w 448"/>
              <a:gd name="T7" fmla="*/ 225 h 379"/>
              <a:gd name="T8" fmla="*/ 339 w 448"/>
              <a:gd name="T9" fmla="*/ 214 h 379"/>
              <a:gd name="T10" fmla="*/ 306 w 448"/>
              <a:gd name="T11" fmla="*/ 192 h 379"/>
              <a:gd name="T12" fmla="*/ 280 w 448"/>
              <a:gd name="T13" fmla="*/ 180 h 379"/>
              <a:gd name="T14" fmla="*/ 237 w 448"/>
              <a:gd name="T15" fmla="*/ 150 h 379"/>
              <a:gd name="T16" fmla="*/ 197 w 448"/>
              <a:gd name="T17" fmla="*/ 126 h 379"/>
              <a:gd name="T18" fmla="*/ 163 w 448"/>
              <a:gd name="T19" fmla="*/ 102 h 379"/>
              <a:gd name="T20" fmla="*/ 104 w 448"/>
              <a:gd name="T21" fmla="*/ 57 h 379"/>
              <a:gd name="T22" fmla="*/ 73 w 448"/>
              <a:gd name="T23" fmla="*/ 36 h 379"/>
              <a:gd name="T24" fmla="*/ 54 w 448"/>
              <a:gd name="T25" fmla="*/ 19 h 379"/>
              <a:gd name="T26" fmla="*/ 33 w 448"/>
              <a:gd name="T27" fmla="*/ 7 h 379"/>
              <a:gd name="T28" fmla="*/ 35 w 448"/>
              <a:gd name="T29" fmla="*/ 15 h 379"/>
              <a:gd name="T30" fmla="*/ 43 w 448"/>
              <a:gd name="T31" fmla="*/ 19 h 379"/>
              <a:gd name="T32" fmla="*/ 59 w 448"/>
              <a:gd name="T33" fmla="*/ 36 h 379"/>
              <a:gd name="T34" fmla="*/ 47 w 448"/>
              <a:gd name="T35" fmla="*/ 36 h 379"/>
              <a:gd name="T36" fmla="*/ 38 w 448"/>
              <a:gd name="T37" fmla="*/ 31 h 379"/>
              <a:gd name="T38" fmla="*/ 40 w 448"/>
              <a:gd name="T39" fmla="*/ 45 h 379"/>
              <a:gd name="T40" fmla="*/ 31 w 448"/>
              <a:gd name="T41" fmla="*/ 24 h 379"/>
              <a:gd name="T42" fmla="*/ 26 w 448"/>
              <a:gd name="T43" fmla="*/ 29 h 379"/>
              <a:gd name="T44" fmla="*/ 21 w 448"/>
              <a:gd name="T45" fmla="*/ 15 h 379"/>
              <a:gd name="T46" fmla="*/ 14 w 448"/>
              <a:gd name="T47" fmla="*/ 12 h 379"/>
              <a:gd name="T48" fmla="*/ 7 w 448"/>
              <a:gd name="T49" fmla="*/ 12 h 379"/>
              <a:gd name="T50" fmla="*/ 21 w 448"/>
              <a:gd name="T51" fmla="*/ 26 h 379"/>
              <a:gd name="T52" fmla="*/ 16 w 448"/>
              <a:gd name="T53" fmla="*/ 31 h 379"/>
              <a:gd name="T54" fmla="*/ 19 w 448"/>
              <a:gd name="T55" fmla="*/ 41 h 379"/>
              <a:gd name="T56" fmla="*/ 26 w 448"/>
              <a:gd name="T57" fmla="*/ 50 h 379"/>
              <a:gd name="T58" fmla="*/ 14 w 448"/>
              <a:gd name="T59" fmla="*/ 53 h 379"/>
              <a:gd name="T60" fmla="*/ 19 w 448"/>
              <a:gd name="T61" fmla="*/ 60 h 379"/>
              <a:gd name="T62" fmla="*/ 31 w 448"/>
              <a:gd name="T63" fmla="*/ 79 h 379"/>
              <a:gd name="T64" fmla="*/ 16 w 448"/>
              <a:gd name="T65" fmla="*/ 74 h 379"/>
              <a:gd name="T66" fmla="*/ 21 w 448"/>
              <a:gd name="T67" fmla="*/ 83 h 379"/>
              <a:gd name="T68" fmla="*/ 28 w 448"/>
              <a:gd name="T69" fmla="*/ 100 h 379"/>
              <a:gd name="T70" fmla="*/ 28 w 448"/>
              <a:gd name="T71" fmla="*/ 112 h 379"/>
              <a:gd name="T72" fmla="*/ 7 w 448"/>
              <a:gd name="T73" fmla="*/ 105 h 379"/>
              <a:gd name="T74" fmla="*/ 12 w 448"/>
              <a:gd name="T75" fmla="*/ 114 h 379"/>
              <a:gd name="T76" fmla="*/ 5 w 448"/>
              <a:gd name="T77" fmla="*/ 124 h 379"/>
              <a:gd name="T78" fmla="*/ 12 w 448"/>
              <a:gd name="T79" fmla="*/ 133 h 379"/>
              <a:gd name="T80" fmla="*/ 26 w 448"/>
              <a:gd name="T81" fmla="*/ 152 h 379"/>
              <a:gd name="T82" fmla="*/ 57 w 448"/>
              <a:gd name="T83" fmla="*/ 178 h 379"/>
              <a:gd name="T84" fmla="*/ 69 w 448"/>
              <a:gd name="T85" fmla="*/ 197 h 379"/>
              <a:gd name="T86" fmla="*/ 97 w 448"/>
              <a:gd name="T87" fmla="*/ 223 h 379"/>
              <a:gd name="T88" fmla="*/ 128 w 448"/>
              <a:gd name="T89" fmla="*/ 252 h 379"/>
              <a:gd name="T90" fmla="*/ 166 w 448"/>
              <a:gd name="T91" fmla="*/ 294 h 379"/>
              <a:gd name="T92" fmla="*/ 180 w 448"/>
              <a:gd name="T93" fmla="*/ 318 h 379"/>
              <a:gd name="T94" fmla="*/ 223 w 448"/>
              <a:gd name="T95" fmla="*/ 351 h 379"/>
              <a:gd name="T96" fmla="*/ 258 w 448"/>
              <a:gd name="T97" fmla="*/ 368 h 379"/>
              <a:gd name="T98" fmla="*/ 287 w 448"/>
              <a:gd name="T99" fmla="*/ 379 h 379"/>
              <a:gd name="T100" fmla="*/ 299 w 448"/>
              <a:gd name="T101" fmla="*/ 372 h 379"/>
              <a:gd name="T102" fmla="*/ 332 w 448"/>
              <a:gd name="T103" fmla="*/ 375 h 379"/>
              <a:gd name="T104" fmla="*/ 353 w 448"/>
              <a:gd name="T105" fmla="*/ 363 h 379"/>
              <a:gd name="T106" fmla="*/ 353 w 448"/>
              <a:gd name="T107" fmla="*/ 361 h 379"/>
              <a:gd name="T108" fmla="*/ 363 w 448"/>
              <a:gd name="T109" fmla="*/ 349 h 379"/>
              <a:gd name="T110" fmla="*/ 384 w 448"/>
              <a:gd name="T111" fmla="*/ 342 h 379"/>
              <a:gd name="T112" fmla="*/ 377 w 448"/>
              <a:gd name="T113" fmla="*/ 339 h 379"/>
              <a:gd name="T114" fmla="*/ 393 w 448"/>
              <a:gd name="T115" fmla="*/ 325 h 379"/>
              <a:gd name="T116" fmla="*/ 417 w 448"/>
              <a:gd name="T117" fmla="*/ 313 h 379"/>
              <a:gd name="T118" fmla="*/ 438 w 448"/>
              <a:gd name="T119" fmla="*/ 292 h 379"/>
              <a:gd name="T120" fmla="*/ 446 w 448"/>
              <a:gd name="T121" fmla="*/ 278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48" h="379">
                <a:moveTo>
                  <a:pt x="446" y="278"/>
                </a:moveTo>
                <a:lnTo>
                  <a:pt x="443" y="278"/>
                </a:lnTo>
                <a:lnTo>
                  <a:pt x="443" y="278"/>
                </a:lnTo>
                <a:lnTo>
                  <a:pt x="443" y="278"/>
                </a:lnTo>
                <a:lnTo>
                  <a:pt x="443" y="275"/>
                </a:lnTo>
                <a:lnTo>
                  <a:pt x="441" y="275"/>
                </a:lnTo>
                <a:lnTo>
                  <a:pt x="441" y="275"/>
                </a:lnTo>
                <a:lnTo>
                  <a:pt x="438" y="275"/>
                </a:lnTo>
                <a:lnTo>
                  <a:pt x="436" y="275"/>
                </a:lnTo>
                <a:lnTo>
                  <a:pt x="436" y="275"/>
                </a:lnTo>
                <a:lnTo>
                  <a:pt x="434" y="275"/>
                </a:lnTo>
                <a:lnTo>
                  <a:pt x="434" y="273"/>
                </a:lnTo>
                <a:lnTo>
                  <a:pt x="434" y="273"/>
                </a:lnTo>
                <a:lnTo>
                  <a:pt x="434" y="273"/>
                </a:lnTo>
                <a:lnTo>
                  <a:pt x="436" y="270"/>
                </a:lnTo>
                <a:lnTo>
                  <a:pt x="438" y="270"/>
                </a:lnTo>
                <a:lnTo>
                  <a:pt x="441" y="270"/>
                </a:lnTo>
                <a:lnTo>
                  <a:pt x="441" y="270"/>
                </a:lnTo>
                <a:lnTo>
                  <a:pt x="443" y="268"/>
                </a:lnTo>
                <a:lnTo>
                  <a:pt x="443" y="268"/>
                </a:lnTo>
                <a:lnTo>
                  <a:pt x="446" y="268"/>
                </a:lnTo>
                <a:lnTo>
                  <a:pt x="446" y="268"/>
                </a:lnTo>
                <a:lnTo>
                  <a:pt x="446" y="266"/>
                </a:lnTo>
                <a:lnTo>
                  <a:pt x="446" y="266"/>
                </a:lnTo>
                <a:lnTo>
                  <a:pt x="443" y="266"/>
                </a:lnTo>
                <a:lnTo>
                  <a:pt x="443" y="266"/>
                </a:lnTo>
                <a:lnTo>
                  <a:pt x="441" y="266"/>
                </a:lnTo>
                <a:lnTo>
                  <a:pt x="441" y="263"/>
                </a:lnTo>
                <a:lnTo>
                  <a:pt x="441" y="263"/>
                </a:lnTo>
                <a:lnTo>
                  <a:pt x="443" y="261"/>
                </a:lnTo>
                <a:lnTo>
                  <a:pt x="441" y="261"/>
                </a:lnTo>
                <a:lnTo>
                  <a:pt x="443" y="256"/>
                </a:lnTo>
                <a:lnTo>
                  <a:pt x="443" y="256"/>
                </a:lnTo>
                <a:lnTo>
                  <a:pt x="441" y="256"/>
                </a:lnTo>
                <a:lnTo>
                  <a:pt x="436" y="256"/>
                </a:lnTo>
                <a:lnTo>
                  <a:pt x="434" y="256"/>
                </a:lnTo>
                <a:lnTo>
                  <a:pt x="431" y="256"/>
                </a:lnTo>
                <a:lnTo>
                  <a:pt x="429" y="254"/>
                </a:lnTo>
                <a:lnTo>
                  <a:pt x="431" y="254"/>
                </a:lnTo>
                <a:lnTo>
                  <a:pt x="434" y="254"/>
                </a:lnTo>
                <a:lnTo>
                  <a:pt x="436" y="252"/>
                </a:lnTo>
                <a:lnTo>
                  <a:pt x="438" y="252"/>
                </a:lnTo>
                <a:lnTo>
                  <a:pt x="436" y="252"/>
                </a:lnTo>
                <a:lnTo>
                  <a:pt x="436" y="252"/>
                </a:lnTo>
                <a:lnTo>
                  <a:pt x="434" y="249"/>
                </a:lnTo>
                <a:lnTo>
                  <a:pt x="431" y="249"/>
                </a:lnTo>
                <a:lnTo>
                  <a:pt x="429" y="249"/>
                </a:lnTo>
                <a:lnTo>
                  <a:pt x="429" y="249"/>
                </a:lnTo>
                <a:lnTo>
                  <a:pt x="427" y="247"/>
                </a:lnTo>
                <a:lnTo>
                  <a:pt x="427" y="247"/>
                </a:lnTo>
                <a:lnTo>
                  <a:pt x="424" y="247"/>
                </a:lnTo>
                <a:lnTo>
                  <a:pt x="424" y="247"/>
                </a:lnTo>
                <a:lnTo>
                  <a:pt x="424" y="247"/>
                </a:lnTo>
                <a:lnTo>
                  <a:pt x="424" y="244"/>
                </a:lnTo>
                <a:lnTo>
                  <a:pt x="419" y="244"/>
                </a:lnTo>
                <a:lnTo>
                  <a:pt x="415" y="244"/>
                </a:lnTo>
                <a:lnTo>
                  <a:pt x="408" y="244"/>
                </a:lnTo>
                <a:lnTo>
                  <a:pt x="398" y="240"/>
                </a:lnTo>
                <a:lnTo>
                  <a:pt x="391" y="235"/>
                </a:lnTo>
                <a:lnTo>
                  <a:pt x="382" y="230"/>
                </a:lnTo>
                <a:lnTo>
                  <a:pt x="374" y="225"/>
                </a:lnTo>
                <a:lnTo>
                  <a:pt x="372" y="225"/>
                </a:lnTo>
                <a:lnTo>
                  <a:pt x="372" y="223"/>
                </a:lnTo>
                <a:lnTo>
                  <a:pt x="370" y="223"/>
                </a:lnTo>
                <a:lnTo>
                  <a:pt x="370" y="223"/>
                </a:lnTo>
                <a:lnTo>
                  <a:pt x="370" y="223"/>
                </a:lnTo>
                <a:lnTo>
                  <a:pt x="370" y="225"/>
                </a:lnTo>
                <a:lnTo>
                  <a:pt x="370" y="225"/>
                </a:lnTo>
                <a:lnTo>
                  <a:pt x="370" y="225"/>
                </a:lnTo>
                <a:lnTo>
                  <a:pt x="370" y="228"/>
                </a:lnTo>
                <a:lnTo>
                  <a:pt x="367" y="230"/>
                </a:lnTo>
                <a:lnTo>
                  <a:pt x="367" y="228"/>
                </a:lnTo>
                <a:lnTo>
                  <a:pt x="365" y="228"/>
                </a:lnTo>
                <a:lnTo>
                  <a:pt x="363" y="225"/>
                </a:lnTo>
                <a:lnTo>
                  <a:pt x="363" y="223"/>
                </a:lnTo>
                <a:lnTo>
                  <a:pt x="360" y="223"/>
                </a:lnTo>
                <a:lnTo>
                  <a:pt x="360" y="223"/>
                </a:lnTo>
                <a:lnTo>
                  <a:pt x="358" y="223"/>
                </a:lnTo>
                <a:lnTo>
                  <a:pt x="355" y="221"/>
                </a:lnTo>
                <a:lnTo>
                  <a:pt x="353" y="221"/>
                </a:lnTo>
                <a:lnTo>
                  <a:pt x="353" y="221"/>
                </a:lnTo>
                <a:lnTo>
                  <a:pt x="353" y="221"/>
                </a:lnTo>
                <a:lnTo>
                  <a:pt x="344" y="216"/>
                </a:lnTo>
                <a:lnTo>
                  <a:pt x="341" y="216"/>
                </a:lnTo>
                <a:lnTo>
                  <a:pt x="339" y="214"/>
                </a:lnTo>
                <a:lnTo>
                  <a:pt x="339" y="211"/>
                </a:lnTo>
                <a:lnTo>
                  <a:pt x="336" y="211"/>
                </a:lnTo>
                <a:lnTo>
                  <a:pt x="336" y="211"/>
                </a:lnTo>
                <a:lnTo>
                  <a:pt x="334" y="211"/>
                </a:lnTo>
                <a:lnTo>
                  <a:pt x="334" y="209"/>
                </a:lnTo>
                <a:lnTo>
                  <a:pt x="332" y="209"/>
                </a:lnTo>
                <a:lnTo>
                  <a:pt x="329" y="207"/>
                </a:lnTo>
                <a:lnTo>
                  <a:pt x="329" y="207"/>
                </a:lnTo>
                <a:lnTo>
                  <a:pt x="327" y="207"/>
                </a:lnTo>
                <a:lnTo>
                  <a:pt x="325" y="204"/>
                </a:lnTo>
                <a:lnTo>
                  <a:pt x="325" y="204"/>
                </a:lnTo>
                <a:lnTo>
                  <a:pt x="318" y="202"/>
                </a:lnTo>
                <a:lnTo>
                  <a:pt x="313" y="197"/>
                </a:lnTo>
                <a:lnTo>
                  <a:pt x="310" y="197"/>
                </a:lnTo>
                <a:lnTo>
                  <a:pt x="308" y="195"/>
                </a:lnTo>
                <a:lnTo>
                  <a:pt x="308" y="195"/>
                </a:lnTo>
                <a:lnTo>
                  <a:pt x="306" y="192"/>
                </a:lnTo>
                <a:lnTo>
                  <a:pt x="303" y="190"/>
                </a:lnTo>
                <a:lnTo>
                  <a:pt x="303" y="190"/>
                </a:lnTo>
                <a:lnTo>
                  <a:pt x="301" y="190"/>
                </a:lnTo>
                <a:lnTo>
                  <a:pt x="301" y="190"/>
                </a:lnTo>
                <a:lnTo>
                  <a:pt x="299" y="190"/>
                </a:lnTo>
                <a:lnTo>
                  <a:pt x="296" y="190"/>
                </a:lnTo>
                <a:lnTo>
                  <a:pt x="291" y="188"/>
                </a:lnTo>
                <a:lnTo>
                  <a:pt x="289" y="188"/>
                </a:lnTo>
                <a:lnTo>
                  <a:pt x="287" y="188"/>
                </a:lnTo>
                <a:lnTo>
                  <a:pt x="287" y="185"/>
                </a:lnTo>
                <a:lnTo>
                  <a:pt x="284" y="185"/>
                </a:lnTo>
                <a:lnTo>
                  <a:pt x="284" y="185"/>
                </a:lnTo>
                <a:lnTo>
                  <a:pt x="282" y="183"/>
                </a:lnTo>
                <a:lnTo>
                  <a:pt x="282" y="183"/>
                </a:lnTo>
                <a:lnTo>
                  <a:pt x="280" y="183"/>
                </a:lnTo>
                <a:lnTo>
                  <a:pt x="280" y="180"/>
                </a:lnTo>
                <a:lnTo>
                  <a:pt x="280" y="180"/>
                </a:lnTo>
                <a:lnTo>
                  <a:pt x="280" y="178"/>
                </a:lnTo>
                <a:lnTo>
                  <a:pt x="280" y="178"/>
                </a:lnTo>
                <a:lnTo>
                  <a:pt x="277" y="180"/>
                </a:lnTo>
                <a:lnTo>
                  <a:pt x="277" y="180"/>
                </a:lnTo>
                <a:lnTo>
                  <a:pt x="270" y="173"/>
                </a:lnTo>
                <a:lnTo>
                  <a:pt x="263" y="169"/>
                </a:lnTo>
                <a:lnTo>
                  <a:pt x="256" y="164"/>
                </a:lnTo>
                <a:lnTo>
                  <a:pt x="246" y="159"/>
                </a:lnTo>
                <a:lnTo>
                  <a:pt x="246" y="157"/>
                </a:lnTo>
                <a:lnTo>
                  <a:pt x="246" y="157"/>
                </a:lnTo>
                <a:lnTo>
                  <a:pt x="246" y="157"/>
                </a:lnTo>
                <a:lnTo>
                  <a:pt x="246" y="157"/>
                </a:lnTo>
                <a:lnTo>
                  <a:pt x="244" y="157"/>
                </a:lnTo>
                <a:lnTo>
                  <a:pt x="244" y="157"/>
                </a:lnTo>
                <a:lnTo>
                  <a:pt x="244" y="157"/>
                </a:lnTo>
                <a:lnTo>
                  <a:pt x="239" y="152"/>
                </a:lnTo>
                <a:lnTo>
                  <a:pt x="237" y="150"/>
                </a:lnTo>
                <a:lnTo>
                  <a:pt x="230" y="147"/>
                </a:lnTo>
                <a:lnTo>
                  <a:pt x="225" y="145"/>
                </a:lnTo>
                <a:lnTo>
                  <a:pt x="220" y="143"/>
                </a:lnTo>
                <a:lnTo>
                  <a:pt x="218" y="140"/>
                </a:lnTo>
                <a:lnTo>
                  <a:pt x="216" y="138"/>
                </a:lnTo>
                <a:lnTo>
                  <a:pt x="213" y="133"/>
                </a:lnTo>
                <a:lnTo>
                  <a:pt x="208" y="131"/>
                </a:lnTo>
                <a:lnTo>
                  <a:pt x="206" y="128"/>
                </a:lnTo>
                <a:lnTo>
                  <a:pt x="201" y="128"/>
                </a:lnTo>
                <a:lnTo>
                  <a:pt x="201" y="128"/>
                </a:lnTo>
                <a:lnTo>
                  <a:pt x="201" y="128"/>
                </a:lnTo>
                <a:lnTo>
                  <a:pt x="204" y="131"/>
                </a:lnTo>
                <a:lnTo>
                  <a:pt x="201" y="131"/>
                </a:lnTo>
                <a:lnTo>
                  <a:pt x="201" y="128"/>
                </a:lnTo>
                <a:lnTo>
                  <a:pt x="199" y="128"/>
                </a:lnTo>
                <a:lnTo>
                  <a:pt x="197" y="126"/>
                </a:lnTo>
                <a:lnTo>
                  <a:pt x="197" y="126"/>
                </a:lnTo>
                <a:lnTo>
                  <a:pt x="194" y="126"/>
                </a:lnTo>
                <a:lnTo>
                  <a:pt x="194" y="124"/>
                </a:lnTo>
                <a:lnTo>
                  <a:pt x="194" y="124"/>
                </a:lnTo>
                <a:lnTo>
                  <a:pt x="192" y="124"/>
                </a:lnTo>
                <a:lnTo>
                  <a:pt x="190" y="121"/>
                </a:lnTo>
                <a:lnTo>
                  <a:pt x="190" y="121"/>
                </a:lnTo>
                <a:lnTo>
                  <a:pt x="178" y="112"/>
                </a:lnTo>
                <a:lnTo>
                  <a:pt x="175" y="112"/>
                </a:lnTo>
                <a:lnTo>
                  <a:pt x="175" y="112"/>
                </a:lnTo>
                <a:lnTo>
                  <a:pt x="173" y="109"/>
                </a:lnTo>
                <a:lnTo>
                  <a:pt x="173" y="109"/>
                </a:lnTo>
                <a:lnTo>
                  <a:pt x="171" y="107"/>
                </a:lnTo>
                <a:lnTo>
                  <a:pt x="171" y="105"/>
                </a:lnTo>
                <a:lnTo>
                  <a:pt x="168" y="105"/>
                </a:lnTo>
                <a:lnTo>
                  <a:pt x="166" y="105"/>
                </a:lnTo>
                <a:lnTo>
                  <a:pt x="166" y="105"/>
                </a:lnTo>
                <a:lnTo>
                  <a:pt x="163" y="102"/>
                </a:lnTo>
                <a:lnTo>
                  <a:pt x="161" y="102"/>
                </a:lnTo>
                <a:lnTo>
                  <a:pt x="161" y="100"/>
                </a:lnTo>
                <a:lnTo>
                  <a:pt x="159" y="98"/>
                </a:lnTo>
                <a:lnTo>
                  <a:pt x="159" y="98"/>
                </a:lnTo>
                <a:lnTo>
                  <a:pt x="144" y="88"/>
                </a:lnTo>
                <a:lnTo>
                  <a:pt x="137" y="86"/>
                </a:lnTo>
                <a:lnTo>
                  <a:pt x="130" y="81"/>
                </a:lnTo>
                <a:lnTo>
                  <a:pt x="130" y="79"/>
                </a:lnTo>
                <a:lnTo>
                  <a:pt x="130" y="79"/>
                </a:lnTo>
                <a:lnTo>
                  <a:pt x="130" y="79"/>
                </a:lnTo>
                <a:lnTo>
                  <a:pt x="128" y="76"/>
                </a:lnTo>
                <a:lnTo>
                  <a:pt x="123" y="76"/>
                </a:lnTo>
                <a:lnTo>
                  <a:pt x="118" y="71"/>
                </a:lnTo>
                <a:lnTo>
                  <a:pt x="114" y="67"/>
                </a:lnTo>
                <a:lnTo>
                  <a:pt x="109" y="62"/>
                </a:lnTo>
                <a:lnTo>
                  <a:pt x="104" y="60"/>
                </a:lnTo>
                <a:lnTo>
                  <a:pt x="104" y="57"/>
                </a:lnTo>
                <a:lnTo>
                  <a:pt x="102" y="57"/>
                </a:lnTo>
                <a:lnTo>
                  <a:pt x="102" y="55"/>
                </a:lnTo>
                <a:lnTo>
                  <a:pt x="99" y="55"/>
                </a:lnTo>
                <a:lnTo>
                  <a:pt x="97" y="53"/>
                </a:lnTo>
                <a:lnTo>
                  <a:pt x="95" y="53"/>
                </a:lnTo>
                <a:lnTo>
                  <a:pt x="92" y="53"/>
                </a:lnTo>
                <a:lnTo>
                  <a:pt x="90" y="50"/>
                </a:lnTo>
                <a:lnTo>
                  <a:pt x="90" y="50"/>
                </a:lnTo>
                <a:lnTo>
                  <a:pt x="90" y="48"/>
                </a:lnTo>
                <a:lnTo>
                  <a:pt x="85" y="48"/>
                </a:lnTo>
                <a:lnTo>
                  <a:pt x="85" y="45"/>
                </a:lnTo>
                <a:lnTo>
                  <a:pt x="83" y="45"/>
                </a:lnTo>
                <a:lnTo>
                  <a:pt x="83" y="43"/>
                </a:lnTo>
                <a:lnTo>
                  <a:pt x="80" y="43"/>
                </a:lnTo>
                <a:lnTo>
                  <a:pt x="80" y="41"/>
                </a:lnTo>
                <a:lnTo>
                  <a:pt x="76" y="36"/>
                </a:lnTo>
                <a:lnTo>
                  <a:pt x="73" y="36"/>
                </a:lnTo>
                <a:lnTo>
                  <a:pt x="71" y="34"/>
                </a:lnTo>
                <a:lnTo>
                  <a:pt x="71" y="31"/>
                </a:lnTo>
                <a:lnTo>
                  <a:pt x="71" y="29"/>
                </a:lnTo>
                <a:lnTo>
                  <a:pt x="69" y="29"/>
                </a:lnTo>
                <a:lnTo>
                  <a:pt x="69" y="29"/>
                </a:lnTo>
                <a:lnTo>
                  <a:pt x="66" y="26"/>
                </a:lnTo>
                <a:lnTo>
                  <a:pt x="64" y="26"/>
                </a:lnTo>
                <a:lnTo>
                  <a:pt x="64" y="26"/>
                </a:lnTo>
                <a:lnTo>
                  <a:pt x="61" y="26"/>
                </a:lnTo>
                <a:lnTo>
                  <a:pt x="61" y="26"/>
                </a:lnTo>
                <a:lnTo>
                  <a:pt x="59" y="24"/>
                </a:lnTo>
                <a:lnTo>
                  <a:pt x="59" y="22"/>
                </a:lnTo>
                <a:lnTo>
                  <a:pt x="57" y="22"/>
                </a:lnTo>
                <a:lnTo>
                  <a:pt x="57" y="19"/>
                </a:lnTo>
                <a:lnTo>
                  <a:pt x="57" y="19"/>
                </a:lnTo>
                <a:lnTo>
                  <a:pt x="54" y="19"/>
                </a:lnTo>
                <a:lnTo>
                  <a:pt x="54" y="19"/>
                </a:lnTo>
                <a:lnTo>
                  <a:pt x="52" y="19"/>
                </a:lnTo>
                <a:lnTo>
                  <a:pt x="52" y="17"/>
                </a:lnTo>
                <a:lnTo>
                  <a:pt x="50" y="17"/>
                </a:lnTo>
                <a:lnTo>
                  <a:pt x="50" y="17"/>
                </a:lnTo>
                <a:lnTo>
                  <a:pt x="50" y="15"/>
                </a:lnTo>
                <a:lnTo>
                  <a:pt x="45" y="12"/>
                </a:lnTo>
                <a:lnTo>
                  <a:pt x="43" y="12"/>
                </a:lnTo>
                <a:lnTo>
                  <a:pt x="40" y="12"/>
                </a:lnTo>
                <a:lnTo>
                  <a:pt x="40" y="12"/>
                </a:lnTo>
                <a:lnTo>
                  <a:pt x="38" y="12"/>
                </a:lnTo>
                <a:lnTo>
                  <a:pt x="35" y="10"/>
                </a:lnTo>
                <a:lnTo>
                  <a:pt x="35" y="10"/>
                </a:lnTo>
                <a:lnTo>
                  <a:pt x="35" y="10"/>
                </a:lnTo>
                <a:lnTo>
                  <a:pt x="35" y="7"/>
                </a:lnTo>
                <a:lnTo>
                  <a:pt x="35" y="7"/>
                </a:lnTo>
                <a:lnTo>
                  <a:pt x="33" y="7"/>
                </a:lnTo>
                <a:lnTo>
                  <a:pt x="33" y="7"/>
                </a:lnTo>
                <a:lnTo>
                  <a:pt x="31" y="7"/>
                </a:lnTo>
                <a:lnTo>
                  <a:pt x="31" y="5"/>
                </a:lnTo>
                <a:lnTo>
                  <a:pt x="31" y="5"/>
                </a:lnTo>
                <a:lnTo>
                  <a:pt x="31" y="3"/>
                </a:lnTo>
                <a:lnTo>
                  <a:pt x="28" y="3"/>
                </a:lnTo>
                <a:lnTo>
                  <a:pt x="28" y="3"/>
                </a:lnTo>
                <a:lnTo>
                  <a:pt x="26" y="3"/>
                </a:lnTo>
                <a:lnTo>
                  <a:pt x="26" y="0"/>
                </a:lnTo>
                <a:lnTo>
                  <a:pt x="26" y="3"/>
                </a:lnTo>
                <a:lnTo>
                  <a:pt x="26" y="3"/>
                </a:lnTo>
                <a:lnTo>
                  <a:pt x="28" y="5"/>
                </a:lnTo>
                <a:lnTo>
                  <a:pt x="28" y="7"/>
                </a:lnTo>
                <a:lnTo>
                  <a:pt x="28" y="7"/>
                </a:lnTo>
                <a:lnTo>
                  <a:pt x="28" y="10"/>
                </a:lnTo>
                <a:lnTo>
                  <a:pt x="31" y="10"/>
                </a:lnTo>
                <a:lnTo>
                  <a:pt x="31" y="12"/>
                </a:lnTo>
                <a:lnTo>
                  <a:pt x="35" y="15"/>
                </a:lnTo>
                <a:lnTo>
                  <a:pt x="35" y="17"/>
                </a:lnTo>
                <a:lnTo>
                  <a:pt x="38" y="17"/>
                </a:lnTo>
                <a:lnTo>
                  <a:pt x="40" y="19"/>
                </a:lnTo>
                <a:lnTo>
                  <a:pt x="40" y="17"/>
                </a:lnTo>
                <a:lnTo>
                  <a:pt x="40" y="17"/>
                </a:lnTo>
                <a:lnTo>
                  <a:pt x="38" y="17"/>
                </a:lnTo>
                <a:lnTo>
                  <a:pt x="38" y="15"/>
                </a:lnTo>
                <a:lnTo>
                  <a:pt x="40" y="17"/>
                </a:lnTo>
                <a:lnTo>
                  <a:pt x="40" y="17"/>
                </a:lnTo>
                <a:lnTo>
                  <a:pt x="43" y="15"/>
                </a:lnTo>
                <a:lnTo>
                  <a:pt x="43" y="15"/>
                </a:lnTo>
                <a:lnTo>
                  <a:pt x="43" y="15"/>
                </a:lnTo>
                <a:lnTo>
                  <a:pt x="45" y="17"/>
                </a:lnTo>
                <a:lnTo>
                  <a:pt x="45" y="17"/>
                </a:lnTo>
                <a:lnTo>
                  <a:pt x="43" y="17"/>
                </a:lnTo>
                <a:lnTo>
                  <a:pt x="43" y="19"/>
                </a:lnTo>
                <a:lnTo>
                  <a:pt x="43" y="19"/>
                </a:lnTo>
                <a:lnTo>
                  <a:pt x="43" y="19"/>
                </a:lnTo>
                <a:lnTo>
                  <a:pt x="45" y="22"/>
                </a:lnTo>
                <a:lnTo>
                  <a:pt x="45" y="22"/>
                </a:lnTo>
                <a:lnTo>
                  <a:pt x="45" y="24"/>
                </a:lnTo>
                <a:lnTo>
                  <a:pt x="47" y="24"/>
                </a:lnTo>
                <a:lnTo>
                  <a:pt x="50" y="26"/>
                </a:lnTo>
                <a:lnTo>
                  <a:pt x="52" y="26"/>
                </a:lnTo>
                <a:lnTo>
                  <a:pt x="52" y="29"/>
                </a:lnTo>
                <a:lnTo>
                  <a:pt x="54" y="29"/>
                </a:lnTo>
                <a:lnTo>
                  <a:pt x="54" y="31"/>
                </a:lnTo>
                <a:lnTo>
                  <a:pt x="54" y="31"/>
                </a:lnTo>
                <a:lnTo>
                  <a:pt x="57" y="34"/>
                </a:lnTo>
                <a:lnTo>
                  <a:pt x="57" y="34"/>
                </a:lnTo>
                <a:lnTo>
                  <a:pt x="57" y="36"/>
                </a:lnTo>
                <a:lnTo>
                  <a:pt x="57" y="36"/>
                </a:lnTo>
                <a:lnTo>
                  <a:pt x="59" y="36"/>
                </a:lnTo>
                <a:lnTo>
                  <a:pt x="59" y="36"/>
                </a:lnTo>
                <a:lnTo>
                  <a:pt x="59" y="36"/>
                </a:lnTo>
                <a:lnTo>
                  <a:pt x="61" y="38"/>
                </a:lnTo>
                <a:lnTo>
                  <a:pt x="59" y="41"/>
                </a:lnTo>
                <a:lnTo>
                  <a:pt x="59" y="41"/>
                </a:lnTo>
                <a:lnTo>
                  <a:pt x="59" y="41"/>
                </a:lnTo>
                <a:lnTo>
                  <a:pt x="57" y="38"/>
                </a:lnTo>
                <a:lnTo>
                  <a:pt x="57" y="38"/>
                </a:lnTo>
                <a:lnTo>
                  <a:pt x="57" y="36"/>
                </a:lnTo>
                <a:lnTo>
                  <a:pt x="57" y="36"/>
                </a:lnTo>
                <a:lnTo>
                  <a:pt x="57" y="36"/>
                </a:lnTo>
                <a:lnTo>
                  <a:pt x="54" y="36"/>
                </a:lnTo>
                <a:lnTo>
                  <a:pt x="54" y="36"/>
                </a:lnTo>
                <a:lnTo>
                  <a:pt x="52" y="34"/>
                </a:lnTo>
                <a:lnTo>
                  <a:pt x="50" y="34"/>
                </a:lnTo>
                <a:lnTo>
                  <a:pt x="50" y="34"/>
                </a:lnTo>
                <a:lnTo>
                  <a:pt x="50" y="34"/>
                </a:lnTo>
                <a:lnTo>
                  <a:pt x="47" y="36"/>
                </a:lnTo>
                <a:lnTo>
                  <a:pt x="47" y="36"/>
                </a:lnTo>
                <a:lnTo>
                  <a:pt x="45" y="36"/>
                </a:lnTo>
                <a:lnTo>
                  <a:pt x="45" y="36"/>
                </a:lnTo>
                <a:lnTo>
                  <a:pt x="45" y="36"/>
                </a:lnTo>
                <a:lnTo>
                  <a:pt x="43" y="36"/>
                </a:lnTo>
                <a:lnTo>
                  <a:pt x="43" y="34"/>
                </a:lnTo>
                <a:lnTo>
                  <a:pt x="43" y="34"/>
                </a:lnTo>
                <a:lnTo>
                  <a:pt x="43" y="31"/>
                </a:lnTo>
                <a:lnTo>
                  <a:pt x="43" y="31"/>
                </a:lnTo>
                <a:lnTo>
                  <a:pt x="40" y="31"/>
                </a:lnTo>
                <a:lnTo>
                  <a:pt x="40" y="31"/>
                </a:lnTo>
                <a:lnTo>
                  <a:pt x="40" y="31"/>
                </a:lnTo>
                <a:lnTo>
                  <a:pt x="40" y="34"/>
                </a:lnTo>
                <a:lnTo>
                  <a:pt x="40" y="34"/>
                </a:lnTo>
                <a:lnTo>
                  <a:pt x="40" y="34"/>
                </a:lnTo>
                <a:lnTo>
                  <a:pt x="38" y="34"/>
                </a:lnTo>
                <a:lnTo>
                  <a:pt x="38" y="31"/>
                </a:lnTo>
                <a:lnTo>
                  <a:pt x="38" y="34"/>
                </a:lnTo>
                <a:lnTo>
                  <a:pt x="38" y="36"/>
                </a:lnTo>
                <a:lnTo>
                  <a:pt x="38" y="36"/>
                </a:lnTo>
                <a:lnTo>
                  <a:pt x="40" y="36"/>
                </a:lnTo>
                <a:lnTo>
                  <a:pt x="40" y="36"/>
                </a:lnTo>
                <a:lnTo>
                  <a:pt x="40" y="36"/>
                </a:lnTo>
                <a:lnTo>
                  <a:pt x="43" y="38"/>
                </a:lnTo>
                <a:lnTo>
                  <a:pt x="45" y="41"/>
                </a:lnTo>
                <a:lnTo>
                  <a:pt x="47" y="43"/>
                </a:lnTo>
                <a:lnTo>
                  <a:pt x="47" y="45"/>
                </a:lnTo>
                <a:lnTo>
                  <a:pt x="50" y="48"/>
                </a:lnTo>
                <a:lnTo>
                  <a:pt x="47" y="48"/>
                </a:lnTo>
                <a:lnTo>
                  <a:pt x="45" y="48"/>
                </a:lnTo>
                <a:lnTo>
                  <a:pt x="45" y="48"/>
                </a:lnTo>
                <a:lnTo>
                  <a:pt x="43" y="48"/>
                </a:lnTo>
                <a:lnTo>
                  <a:pt x="40" y="45"/>
                </a:lnTo>
                <a:lnTo>
                  <a:pt x="40" y="45"/>
                </a:lnTo>
                <a:lnTo>
                  <a:pt x="38" y="43"/>
                </a:lnTo>
                <a:lnTo>
                  <a:pt x="38" y="43"/>
                </a:lnTo>
                <a:lnTo>
                  <a:pt x="35" y="41"/>
                </a:lnTo>
                <a:lnTo>
                  <a:pt x="33" y="38"/>
                </a:lnTo>
                <a:lnTo>
                  <a:pt x="33" y="38"/>
                </a:lnTo>
                <a:lnTo>
                  <a:pt x="33" y="36"/>
                </a:lnTo>
                <a:lnTo>
                  <a:pt x="35" y="34"/>
                </a:lnTo>
                <a:lnTo>
                  <a:pt x="35" y="34"/>
                </a:lnTo>
                <a:lnTo>
                  <a:pt x="35" y="31"/>
                </a:lnTo>
                <a:lnTo>
                  <a:pt x="35" y="31"/>
                </a:lnTo>
                <a:lnTo>
                  <a:pt x="38" y="29"/>
                </a:lnTo>
                <a:lnTo>
                  <a:pt x="38" y="29"/>
                </a:lnTo>
                <a:lnTo>
                  <a:pt x="38" y="29"/>
                </a:lnTo>
                <a:lnTo>
                  <a:pt x="35" y="26"/>
                </a:lnTo>
                <a:lnTo>
                  <a:pt x="35" y="26"/>
                </a:lnTo>
                <a:lnTo>
                  <a:pt x="31" y="24"/>
                </a:lnTo>
                <a:lnTo>
                  <a:pt x="31" y="24"/>
                </a:lnTo>
                <a:lnTo>
                  <a:pt x="31" y="24"/>
                </a:lnTo>
                <a:lnTo>
                  <a:pt x="31" y="26"/>
                </a:lnTo>
                <a:lnTo>
                  <a:pt x="33" y="26"/>
                </a:lnTo>
                <a:lnTo>
                  <a:pt x="35" y="26"/>
                </a:lnTo>
                <a:lnTo>
                  <a:pt x="35" y="26"/>
                </a:lnTo>
                <a:lnTo>
                  <a:pt x="35" y="29"/>
                </a:lnTo>
                <a:lnTo>
                  <a:pt x="35" y="29"/>
                </a:lnTo>
                <a:lnTo>
                  <a:pt x="35" y="29"/>
                </a:lnTo>
                <a:lnTo>
                  <a:pt x="35" y="31"/>
                </a:lnTo>
                <a:lnTo>
                  <a:pt x="33" y="31"/>
                </a:lnTo>
                <a:lnTo>
                  <a:pt x="33" y="31"/>
                </a:lnTo>
                <a:lnTo>
                  <a:pt x="33" y="34"/>
                </a:lnTo>
                <a:lnTo>
                  <a:pt x="31" y="34"/>
                </a:lnTo>
                <a:lnTo>
                  <a:pt x="28" y="34"/>
                </a:lnTo>
                <a:lnTo>
                  <a:pt x="26" y="31"/>
                </a:lnTo>
                <a:lnTo>
                  <a:pt x="26" y="31"/>
                </a:lnTo>
                <a:lnTo>
                  <a:pt x="26" y="29"/>
                </a:lnTo>
                <a:lnTo>
                  <a:pt x="26" y="29"/>
                </a:lnTo>
                <a:lnTo>
                  <a:pt x="24" y="26"/>
                </a:lnTo>
                <a:lnTo>
                  <a:pt x="24" y="24"/>
                </a:lnTo>
                <a:lnTo>
                  <a:pt x="21" y="22"/>
                </a:lnTo>
                <a:lnTo>
                  <a:pt x="24" y="19"/>
                </a:lnTo>
                <a:lnTo>
                  <a:pt x="24" y="19"/>
                </a:lnTo>
                <a:lnTo>
                  <a:pt x="26" y="19"/>
                </a:lnTo>
                <a:lnTo>
                  <a:pt x="26" y="22"/>
                </a:lnTo>
                <a:lnTo>
                  <a:pt x="26" y="19"/>
                </a:lnTo>
                <a:lnTo>
                  <a:pt x="26" y="19"/>
                </a:lnTo>
                <a:lnTo>
                  <a:pt x="26" y="17"/>
                </a:lnTo>
                <a:lnTo>
                  <a:pt x="26" y="17"/>
                </a:lnTo>
                <a:lnTo>
                  <a:pt x="24" y="17"/>
                </a:lnTo>
                <a:lnTo>
                  <a:pt x="24" y="17"/>
                </a:lnTo>
                <a:lnTo>
                  <a:pt x="21" y="17"/>
                </a:lnTo>
                <a:lnTo>
                  <a:pt x="21" y="15"/>
                </a:lnTo>
                <a:lnTo>
                  <a:pt x="21" y="15"/>
                </a:lnTo>
                <a:lnTo>
                  <a:pt x="21" y="15"/>
                </a:lnTo>
                <a:lnTo>
                  <a:pt x="21" y="12"/>
                </a:lnTo>
                <a:lnTo>
                  <a:pt x="21" y="12"/>
                </a:lnTo>
                <a:lnTo>
                  <a:pt x="19" y="12"/>
                </a:lnTo>
                <a:lnTo>
                  <a:pt x="19" y="12"/>
                </a:lnTo>
                <a:lnTo>
                  <a:pt x="19" y="15"/>
                </a:lnTo>
                <a:lnTo>
                  <a:pt x="19" y="15"/>
                </a:lnTo>
                <a:lnTo>
                  <a:pt x="19" y="15"/>
                </a:lnTo>
                <a:lnTo>
                  <a:pt x="19" y="17"/>
                </a:lnTo>
                <a:lnTo>
                  <a:pt x="19" y="17"/>
                </a:lnTo>
                <a:lnTo>
                  <a:pt x="19" y="17"/>
                </a:lnTo>
                <a:lnTo>
                  <a:pt x="19" y="17"/>
                </a:lnTo>
                <a:lnTo>
                  <a:pt x="16" y="17"/>
                </a:lnTo>
                <a:lnTo>
                  <a:pt x="16" y="17"/>
                </a:lnTo>
                <a:lnTo>
                  <a:pt x="16" y="15"/>
                </a:lnTo>
                <a:lnTo>
                  <a:pt x="16" y="15"/>
                </a:lnTo>
                <a:lnTo>
                  <a:pt x="14" y="12"/>
                </a:lnTo>
                <a:lnTo>
                  <a:pt x="14" y="10"/>
                </a:lnTo>
                <a:lnTo>
                  <a:pt x="12" y="10"/>
                </a:lnTo>
                <a:lnTo>
                  <a:pt x="12" y="10"/>
                </a:lnTo>
                <a:lnTo>
                  <a:pt x="12" y="10"/>
                </a:lnTo>
                <a:lnTo>
                  <a:pt x="12" y="12"/>
                </a:lnTo>
                <a:lnTo>
                  <a:pt x="12" y="12"/>
                </a:lnTo>
                <a:lnTo>
                  <a:pt x="12" y="12"/>
                </a:lnTo>
                <a:lnTo>
                  <a:pt x="12" y="12"/>
                </a:lnTo>
                <a:lnTo>
                  <a:pt x="9" y="12"/>
                </a:lnTo>
                <a:lnTo>
                  <a:pt x="9" y="12"/>
                </a:lnTo>
                <a:lnTo>
                  <a:pt x="7" y="10"/>
                </a:lnTo>
                <a:lnTo>
                  <a:pt x="7" y="10"/>
                </a:lnTo>
                <a:lnTo>
                  <a:pt x="7" y="10"/>
                </a:lnTo>
                <a:lnTo>
                  <a:pt x="5" y="10"/>
                </a:lnTo>
                <a:lnTo>
                  <a:pt x="7" y="10"/>
                </a:lnTo>
                <a:lnTo>
                  <a:pt x="7" y="12"/>
                </a:lnTo>
                <a:lnTo>
                  <a:pt x="7" y="12"/>
                </a:lnTo>
                <a:lnTo>
                  <a:pt x="12" y="15"/>
                </a:lnTo>
                <a:lnTo>
                  <a:pt x="14" y="15"/>
                </a:lnTo>
                <a:lnTo>
                  <a:pt x="16" y="17"/>
                </a:lnTo>
                <a:lnTo>
                  <a:pt x="16" y="17"/>
                </a:lnTo>
                <a:lnTo>
                  <a:pt x="16" y="19"/>
                </a:lnTo>
                <a:lnTo>
                  <a:pt x="16" y="19"/>
                </a:lnTo>
                <a:lnTo>
                  <a:pt x="16" y="22"/>
                </a:lnTo>
                <a:lnTo>
                  <a:pt x="16" y="19"/>
                </a:lnTo>
                <a:lnTo>
                  <a:pt x="16" y="19"/>
                </a:lnTo>
                <a:lnTo>
                  <a:pt x="19" y="22"/>
                </a:lnTo>
                <a:lnTo>
                  <a:pt x="21" y="24"/>
                </a:lnTo>
                <a:lnTo>
                  <a:pt x="21" y="24"/>
                </a:lnTo>
                <a:lnTo>
                  <a:pt x="24" y="26"/>
                </a:lnTo>
                <a:lnTo>
                  <a:pt x="24" y="26"/>
                </a:lnTo>
                <a:lnTo>
                  <a:pt x="21" y="29"/>
                </a:lnTo>
                <a:lnTo>
                  <a:pt x="21" y="29"/>
                </a:lnTo>
                <a:lnTo>
                  <a:pt x="21" y="26"/>
                </a:lnTo>
                <a:lnTo>
                  <a:pt x="19" y="29"/>
                </a:lnTo>
                <a:lnTo>
                  <a:pt x="16" y="26"/>
                </a:lnTo>
                <a:lnTo>
                  <a:pt x="14" y="24"/>
                </a:lnTo>
                <a:lnTo>
                  <a:pt x="12" y="22"/>
                </a:lnTo>
                <a:lnTo>
                  <a:pt x="9" y="19"/>
                </a:lnTo>
                <a:lnTo>
                  <a:pt x="9" y="19"/>
                </a:lnTo>
                <a:lnTo>
                  <a:pt x="9" y="17"/>
                </a:lnTo>
                <a:lnTo>
                  <a:pt x="9" y="15"/>
                </a:lnTo>
                <a:lnTo>
                  <a:pt x="7" y="15"/>
                </a:lnTo>
                <a:lnTo>
                  <a:pt x="7" y="19"/>
                </a:lnTo>
                <a:lnTo>
                  <a:pt x="7" y="19"/>
                </a:lnTo>
                <a:lnTo>
                  <a:pt x="7" y="22"/>
                </a:lnTo>
                <a:lnTo>
                  <a:pt x="9" y="24"/>
                </a:lnTo>
                <a:lnTo>
                  <a:pt x="14" y="26"/>
                </a:lnTo>
                <a:lnTo>
                  <a:pt x="14" y="29"/>
                </a:lnTo>
                <a:lnTo>
                  <a:pt x="16" y="29"/>
                </a:lnTo>
                <a:lnTo>
                  <a:pt x="16" y="31"/>
                </a:lnTo>
                <a:lnTo>
                  <a:pt x="16" y="34"/>
                </a:lnTo>
                <a:lnTo>
                  <a:pt x="19" y="34"/>
                </a:lnTo>
                <a:lnTo>
                  <a:pt x="19" y="34"/>
                </a:lnTo>
                <a:lnTo>
                  <a:pt x="19" y="34"/>
                </a:lnTo>
                <a:lnTo>
                  <a:pt x="21" y="34"/>
                </a:lnTo>
                <a:lnTo>
                  <a:pt x="21" y="36"/>
                </a:lnTo>
                <a:lnTo>
                  <a:pt x="21" y="36"/>
                </a:lnTo>
                <a:lnTo>
                  <a:pt x="21" y="38"/>
                </a:lnTo>
                <a:lnTo>
                  <a:pt x="21" y="38"/>
                </a:lnTo>
                <a:lnTo>
                  <a:pt x="21" y="38"/>
                </a:lnTo>
                <a:lnTo>
                  <a:pt x="19" y="41"/>
                </a:lnTo>
                <a:lnTo>
                  <a:pt x="19" y="38"/>
                </a:lnTo>
                <a:lnTo>
                  <a:pt x="16" y="38"/>
                </a:lnTo>
                <a:lnTo>
                  <a:pt x="16" y="38"/>
                </a:lnTo>
                <a:lnTo>
                  <a:pt x="16" y="41"/>
                </a:lnTo>
                <a:lnTo>
                  <a:pt x="19" y="41"/>
                </a:lnTo>
                <a:lnTo>
                  <a:pt x="19" y="41"/>
                </a:lnTo>
                <a:lnTo>
                  <a:pt x="21" y="41"/>
                </a:lnTo>
                <a:lnTo>
                  <a:pt x="21" y="41"/>
                </a:lnTo>
                <a:lnTo>
                  <a:pt x="24" y="41"/>
                </a:lnTo>
                <a:lnTo>
                  <a:pt x="24" y="41"/>
                </a:lnTo>
                <a:lnTo>
                  <a:pt x="26" y="41"/>
                </a:lnTo>
                <a:lnTo>
                  <a:pt x="26" y="43"/>
                </a:lnTo>
                <a:lnTo>
                  <a:pt x="26" y="43"/>
                </a:lnTo>
                <a:lnTo>
                  <a:pt x="26" y="43"/>
                </a:lnTo>
                <a:lnTo>
                  <a:pt x="28" y="45"/>
                </a:lnTo>
                <a:lnTo>
                  <a:pt x="26" y="45"/>
                </a:lnTo>
                <a:lnTo>
                  <a:pt x="26" y="45"/>
                </a:lnTo>
                <a:lnTo>
                  <a:pt x="26" y="45"/>
                </a:lnTo>
                <a:lnTo>
                  <a:pt x="26" y="45"/>
                </a:lnTo>
                <a:lnTo>
                  <a:pt x="26" y="45"/>
                </a:lnTo>
                <a:lnTo>
                  <a:pt x="24" y="45"/>
                </a:lnTo>
                <a:lnTo>
                  <a:pt x="24" y="45"/>
                </a:lnTo>
                <a:lnTo>
                  <a:pt x="26" y="50"/>
                </a:lnTo>
                <a:lnTo>
                  <a:pt x="31" y="55"/>
                </a:lnTo>
                <a:lnTo>
                  <a:pt x="28" y="53"/>
                </a:lnTo>
                <a:lnTo>
                  <a:pt x="28" y="53"/>
                </a:lnTo>
                <a:lnTo>
                  <a:pt x="26" y="55"/>
                </a:lnTo>
                <a:lnTo>
                  <a:pt x="26" y="55"/>
                </a:lnTo>
                <a:lnTo>
                  <a:pt x="24" y="55"/>
                </a:lnTo>
                <a:lnTo>
                  <a:pt x="24" y="55"/>
                </a:lnTo>
                <a:lnTo>
                  <a:pt x="24" y="55"/>
                </a:lnTo>
                <a:lnTo>
                  <a:pt x="21" y="57"/>
                </a:lnTo>
                <a:lnTo>
                  <a:pt x="21" y="57"/>
                </a:lnTo>
                <a:lnTo>
                  <a:pt x="19" y="57"/>
                </a:lnTo>
                <a:lnTo>
                  <a:pt x="19" y="57"/>
                </a:lnTo>
                <a:lnTo>
                  <a:pt x="16" y="57"/>
                </a:lnTo>
                <a:lnTo>
                  <a:pt x="16" y="55"/>
                </a:lnTo>
                <a:lnTo>
                  <a:pt x="16" y="55"/>
                </a:lnTo>
                <a:lnTo>
                  <a:pt x="16" y="55"/>
                </a:lnTo>
                <a:lnTo>
                  <a:pt x="14" y="53"/>
                </a:lnTo>
                <a:lnTo>
                  <a:pt x="14" y="53"/>
                </a:lnTo>
                <a:lnTo>
                  <a:pt x="14" y="50"/>
                </a:lnTo>
                <a:lnTo>
                  <a:pt x="12" y="50"/>
                </a:lnTo>
                <a:lnTo>
                  <a:pt x="12" y="50"/>
                </a:lnTo>
                <a:lnTo>
                  <a:pt x="12" y="50"/>
                </a:lnTo>
                <a:lnTo>
                  <a:pt x="12" y="50"/>
                </a:lnTo>
                <a:lnTo>
                  <a:pt x="12" y="50"/>
                </a:lnTo>
                <a:lnTo>
                  <a:pt x="12" y="53"/>
                </a:lnTo>
                <a:lnTo>
                  <a:pt x="9" y="53"/>
                </a:lnTo>
                <a:lnTo>
                  <a:pt x="9" y="53"/>
                </a:lnTo>
                <a:lnTo>
                  <a:pt x="9" y="53"/>
                </a:lnTo>
                <a:lnTo>
                  <a:pt x="9" y="55"/>
                </a:lnTo>
                <a:lnTo>
                  <a:pt x="14" y="55"/>
                </a:lnTo>
                <a:lnTo>
                  <a:pt x="14" y="55"/>
                </a:lnTo>
                <a:lnTo>
                  <a:pt x="16" y="57"/>
                </a:lnTo>
                <a:lnTo>
                  <a:pt x="16" y="60"/>
                </a:lnTo>
                <a:lnTo>
                  <a:pt x="19" y="60"/>
                </a:lnTo>
                <a:lnTo>
                  <a:pt x="21" y="62"/>
                </a:lnTo>
                <a:lnTo>
                  <a:pt x="21" y="64"/>
                </a:lnTo>
                <a:lnTo>
                  <a:pt x="24" y="64"/>
                </a:lnTo>
                <a:lnTo>
                  <a:pt x="24" y="67"/>
                </a:lnTo>
                <a:lnTo>
                  <a:pt x="26" y="67"/>
                </a:lnTo>
                <a:lnTo>
                  <a:pt x="26" y="69"/>
                </a:lnTo>
                <a:lnTo>
                  <a:pt x="28" y="74"/>
                </a:lnTo>
                <a:lnTo>
                  <a:pt x="31" y="74"/>
                </a:lnTo>
                <a:lnTo>
                  <a:pt x="31" y="74"/>
                </a:lnTo>
                <a:lnTo>
                  <a:pt x="31" y="74"/>
                </a:lnTo>
                <a:lnTo>
                  <a:pt x="31" y="76"/>
                </a:lnTo>
                <a:lnTo>
                  <a:pt x="31" y="76"/>
                </a:lnTo>
                <a:lnTo>
                  <a:pt x="28" y="76"/>
                </a:lnTo>
                <a:lnTo>
                  <a:pt x="28" y="74"/>
                </a:lnTo>
                <a:lnTo>
                  <a:pt x="26" y="74"/>
                </a:lnTo>
                <a:lnTo>
                  <a:pt x="26" y="76"/>
                </a:lnTo>
                <a:lnTo>
                  <a:pt x="31" y="79"/>
                </a:lnTo>
                <a:lnTo>
                  <a:pt x="33" y="81"/>
                </a:lnTo>
                <a:lnTo>
                  <a:pt x="38" y="88"/>
                </a:lnTo>
                <a:lnTo>
                  <a:pt x="38" y="90"/>
                </a:lnTo>
                <a:lnTo>
                  <a:pt x="38" y="90"/>
                </a:lnTo>
                <a:lnTo>
                  <a:pt x="35" y="90"/>
                </a:lnTo>
                <a:lnTo>
                  <a:pt x="35" y="90"/>
                </a:lnTo>
                <a:lnTo>
                  <a:pt x="33" y="90"/>
                </a:lnTo>
                <a:lnTo>
                  <a:pt x="33" y="88"/>
                </a:lnTo>
                <a:lnTo>
                  <a:pt x="31" y="86"/>
                </a:lnTo>
                <a:lnTo>
                  <a:pt x="31" y="86"/>
                </a:lnTo>
                <a:lnTo>
                  <a:pt x="28" y="86"/>
                </a:lnTo>
                <a:lnTo>
                  <a:pt x="26" y="86"/>
                </a:lnTo>
                <a:lnTo>
                  <a:pt x="26" y="83"/>
                </a:lnTo>
                <a:lnTo>
                  <a:pt x="24" y="81"/>
                </a:lnTo>
                <a:lnTo>
                  <a:pt x="21" y="81"/>
                </a:lnTo>
                <a:lnTo>
                  <a:pt x="19" y="76"/>
                </a:lnTo>
                <a:lnTo>
                  <a:pt x="16" y="74"/>
                </a:lnTo>
                <a:lnTo>
                  <a:pt x="14" y="74"/>
                </a:lnTo>
                <a:lnTo>
                  <a:pt x="7" y="69"/>
                </a:lnTo>
                <a:lnTo>
                  <a:pt x="7" y="69"/>
                </a:lnTo>
                <a:lnTo>
                  <a:pt x="7" y="69"/>
                </a:lnTo>
                <a:lnTo>
                  <a:pt x="7" y="71"/>
                </a:lnTo>
                <a:lnTo>
                  <a:pt x="7" y="71"/>
                </a:lnTo>
                <a:lnTo>
                  <a:pt x="9" y="74"/>
                </a:lnTo>
                <a:lnTo>
                  <a:pt x="12" y="74"/>
                </a:lnTo>
                <a:lnTo>
                  <a:pt x="12" y="74"/>
                </a:lnTo>
                <a:lnTo>
                  <a:pt x="12" y="74"/>
                </a:lnTo>
                <a:lnTo>
                  <a:pt x="14" y="74"/>
                </a:lnTo>
                <a:lnTo>
                  <a:pt x="14" y="74"/>
                </a:lnTo>
                <a:lnTo>
                  <a:pt x="14" y="76"/>
                </a:lnTo>
                <a:lnTo>
                  <a:pt x="16" y="76"/>
                </a:lnTo>
                <a:lnTo>
                  <a:pt x="19" y="79"/>
                </a:lnTo>
                <a:lnTo>
                  <a:pt x="21" y="81"/>
                </a:lnTo>
                <a:lnTo>
                  <a:pt x="21" y="83"/>
                </a:lnTo>
                <a:lnTo>
                  <a:pt x="24" y="83"/>
                </a:lnTo>
                <a:lnTo>
                  <a:pt x="24" y="86"/>
                </a:lnTo>
                <a:lnTo>
                  <a:pt x="26" y="88"/>
                </a:lnTo>
                <a:lnTo>
                  <a:pt x="26" y="88"/>
                </a:lnTo>
                <a:lnTo>
                  <a:pt x="24" y="88"/>
                </a:lnTo>
                <a:lnTo>
                  <a:pt x="24" y="88"/>
                </a:lnTo>
                <a:lnTo>
                  <a:pt x="21" y="86"/>
                </a:lnTo>
                <a:lnTo>
                  <a:pt x="21" y="86"/>
                </a:lnTo>
                <a:lnTo>
                  <a:pt x="21" y="88"/>
                </a:lnTo>
                <a:lnTo>
                  <a:pt x="21" y="88"/>
                </a:lnTo>
                <a:lnTo>
                  <a:pt x="21" y="88"/>
                </a:lnTo>
                <a:lnTo>
                  <a:pt x="24" y="93"/>
                </a:lnTo>
                <a:lnTo>
                  <a:pt x="26" y="93"/>
                </a:lnTo>
                <a:lnTo>
                  <a:pt x="28" y="95"/>
                </a:lnTo>
                <a:lnTo>
                  <a:pt x="28" y="98"/>
                </a:lnTo>
                <a:lnTo>
                  <a:pt x="26" y="98"/>
                </a:lnTo>
                <a:lnTo>
                  <a:pt x="28" y="100"/>
                </a:lnTo>
                <a:lnTo>
                  <a:pt x="28" y="100"/>
                </a:lnTo>
                <a:lnTo>
                  <a:pt x="31" y="102"/>
                </a:lnTo>
                <a:lnTo>
                  <a:pt x="33" y="102"/>
                </a:lnTo>
                <a:lnTo>
                  <a:pt x="33" y="105"/>
                </a:lnTo>
                <a:lnTo>
                  <a:pt x="33" y="105"/>
                </a:lnTo>
                <a:lnTo>
                  <a:pt x="31" y="107"/>
                </a:lnTo>
                <a:lnTo>
                  <a:pt x="31" y="107"/>
                </a:lnTo>
                <a:lnTo>
                  <a:pt x="31" y="109"/>
                </a:lnTo>
                <a:lnTo>
                  <a:pt x="33" y="109"/>
                </a:lnTo>
                <a:lnTo>
                  <a:pt x="33" y="109"/>
                </a:lnTo>
                <a:lnTo>
                  <a:pt x="31" y="112"/>
                </a:lnTo>
                <a:lnTo>
                  <a:pt x="31" y="112"/>
                </a:lnTo>
                <a:lnTo>
                  <a:pt x="31" y="109"/>
                </a:lnTo>
                <a:lnTo>
                  <a:pt x="28" y="109"/>
                </a:lnTo>
                <a:lnTo>
                  <a:pt x="28" y="109"/>
                </a:lnTo>
                <a:lnTo>
                  <a:pt x="26" y="109"/>
                </a:lnTo>
                <a:lnTo>
                  <a:pt x="28" y="112"/>
                </a:lnTo>
                <a:lnTo>
                  <a:pt x="28" y="114"/>
                </a:lnTo>
                <a:lnTo>
                  <a:pt x="28" y="114"/>
                </a:lnTo>
                <a:lnTo>
                  <a:pt x="28" y="114"/>
                </a:lnTo>
                <a:lnTo>
                  <a:pt x="28" y="114"/>
                </a:lnTo>
                <a:lnTo>
                  <a:pt x="26" y="114"/>
                </a:lnTo>
                <a:lnTo>
                  <a:pt x="26" y="114"/>
                </a:lnTo>
                <a:lnTo>
                  <a:pt x="24" y="114"/>
                </a:lnTo>
                <a:lnTo>
                  <a:pt x="24" y="112"/>
                </a:lnTo>
                <a:lnTo>
                  <a:pt x="21" y="112"/>
                </a:lnTo>
                <a:lnTo>
                  <a:pt x="21" y="112"/>
                </a:lnTo>
                <a:lnTo>
                  <a:pt x="19" y="112"/>
                </a:lnTo>
                <a:lnTo>
                  <a:pt x="16" y="109"/>
                </a:lnTo>
                <a:lnTo>
                  <a:pt x="14" y="109"/>
                </a:lnTo>
                <a:lnTo>
                  <a:pt x="12" y="107"/>
                </a:lnTo>
                <a:lnTo>
                  <a:pt x="12" y="105"/>
                </a:lnTo>
                <a:lnTo>
                  <a:pt x="7" y="102"/>
                </a:lnTo>
                <a:lnTo>
                  <a:pt x="7" y="105"/>
                </a:lnTo>
                <a:lnTo>
                  <a:pt x="7" y="105"/>
                </a:lnTo>
                <a:lnTo>
                  <a:pt x="5" y="105"/>
                </a:lnTo>
                <a:lnTo>
                  <a:pt x="2" y="105"/>
                </a:lnTo>
                <a:lnTo>
                  <a:pt x="2" y="105"/>
                </a:lnTo>
                <a:lnTo>
                  <a:pt x="0" y="102"/>
                </a:lnTo>
                <a:lnTo>
                  <a:pt x="0" y="105"/>
                </a:lnTo>
                <a:lnTo>
                  <a:pt x="0" y="105"/>
                </a:lnTo>
                <a:lnTo>
                  <a:pt x="0" y="107"/>
                </a:lnTo>
                <a:lnTo>
                  <a:pt x="2" y="107"/>
                </a:lnTo>
                <a:lnTo>
                  <a:pt x="2" y="109"/>
                </a:lnTo>
                <a:lnTo>
                  <a:pt x="2" y="109"/>
                </a:lnTo>
                <a:lnTo>
                  <a:pt x="5" y="109"/>
                </a:lnTo>
                <a:lnTo>
                  <a:pt x="7" y="112"/>
                </a:lnTo>
                <a:lnTo>
                  <a:pt x="7" y="112"/>
                </a:lnTo>
                <a:lnTo>
                  <a:pt x="9" y="114"/>
                </a:lnTo>
                <a:lnTo>
                  <a:pt x="9" y="114"/>
                </a:lnTo>
                <a:lnTo>
                  <a:pt x="12" y="114"/>
                </a:lnTo>
                <a:lnTo>
                  <a:pt x="12" y="114"/>
                </a:lnTo>
                <a:lnTo>
                  <a:pt x="12" y="116"/>
                </a:lnTo>
                <a:lnTo>
                  <a:pt x="12" y="116"/>
                </a:lnTo>
                <a:lnTo>
                  <a:pt x="9" y="116"/>
                </a:lnTo>
                <a:lnTo>
                  <a:pt x="9" y="116"/>
                </a:lnTo>
                <a:lnTo>
                  <a:pt x="7" y="114"/>
                </a:lnTo>
                <a:lnTo>
                  <a:pt x="2" y="114"/>
                </a:lnTo>
                <a:lnTo>
                  <a:pt x="0" y="112"/>
                </a:lnTo>
                <a:lnTo>
                  <a:pt x="0" y="114"/>
                </a:lnTo>
                <a:lnTo>
                  <a:pt x="2" y="114"/>
                </a:lnTo>
                <a:lnTo>
                  <a:pt x="2" y="116"/>
                </a:lnTo>
                <a:lnTo>
                  <a:pt x="5" y="116"/>
                </a:lnTo>
                <a:lnTo>
                  <a:pt x="5" y="119"/>
                </a:lnTo>
                <a:lnTo>
                  <a:pt x="5" y="119"/>
                </a:lnTo>
                <a:lnTo>
                  <a:pt x="5" y="121"/>
                </a:lnTo>
                <a:lnTo>
                  <a:pt x="5" y="121"/>
                </a:lnTo>
                <a:lnTo>
                  <a:pt x="5" y="124"/>
                </a:lnTo>
                <a:lnTo>
                  <a:pt x="5" y="124"/>
                </a:lnTo>
                <a:lnTo>
                  <a:pt x="7" y="126"/>
                </a:lnTo>
                <a:lnTo>
                  <a:pt x="9" y="124"/>
                </a:lnTo>
                <a:lnTo>
                  <a:pt x="9" y="126"/>
                </a:lnTo>
                <a:lnTo>
                  <a:pt x="12" y="128"/>
                </a:lnTo>
                <a:lnTo>
                  <a:pt x="12" y="128"/>
                </a:lnTo>
                <a:lnTo>
                  <a:pt x="14" y="131"/>
                </a:lnTo>
                <a:lnTo>
                  <a:pt x="14" y="131"/>
                </a:lnTo>
                <a:lnTo>
                  <a:pt x="14" y="131"/>
                </a:lnTo>
                <a:lnTo>
                  <a:pt x="12" y="133"/>
                </a:lnTo>
                <a:lnTo>
                  <a:pt x="12" y="131"/>
                </a:lnTo>
                <a:lnTo>
                  <a:pt x="12" y="131"/>
                </a:lnTo>
                <a:lnTo>
                  <a:pt x="12" y="131"/>
                </a:lnTo>
                <a:lnTo>
                  <a:pt x="9" y="131"/>
                </a:lnTo>
                <a:lnTo>
                  <a:pt x="9" y="131"/>
                </a:lnTo>
                <a:lnTo>
                  <a:pt x="9" y="131"/>
                </a:lnTo>
                <a:lnTo>
                  <a:pt x="12" y="133"/>
                </a:lnTo>
                <a:lnTo>
                  <a:pt x="12" y="133"/>
                </a:lnTo>
                <a:lnTo>
                  <a:pt x="14" y="135"/>
                </a:lnTo>
                <a:lnTo>
                  <a:pt x="14" y="135"/>
                </a:lnTo>
                <a:lnTo>
                  <a:pt x="14" y="135"/>
                </a:lnTo>
                <a:lnTo>
                  <a:pt x="14" y="135"/>
                </a:lnTo>
                <a:lnTo>
                  <a:pt x="14" y="133"/>
                </a:lnTo>
                <a:lnTo>
                  <a:pt x="16" y="135"/>
                </a:lnTo>
                <a:lnTo>
                  <a:pt x="16" y="135"/>
                </a:lnTo>
                <a:lnTo>
                  <a:pt x="16" y="135"/>
                </a:lnTo>
                <a:lnTo>
                  <a:pt x="16" y="138"/>
                </a:lnTo>
                <a:lnTo>
                  <a:pt x="16" y="140"/>
                </a:lnTo>
                <a:lnTo>
                  <a:pt x="21" y="143"/>
                </a:lnTo>
                <a:lnTo>
                  <a:pt x="21" y="145"/>
                </a:lnTo>
                <a:lnTo>
                  <a:pt x="24" y="145"/>
                </a:lnTo>
                <a:lnTo>
                  <a:pt x="24" y="147"/>
                </a:lnTo>
                <a:lnTo>
                  <a:pt x="24" y="150"/>
                </a:lnTo>
                <a:lnTo>
                  <a:pt x="26" y="152"/>
                </a:lnTo>
                <a:lnTo>
                  <a:pt x="31" y="154"/>
                </a:lnTo>
                <a:lnTo>
                  <a:pt x="33" y="157"/>
                </a:lnTo>
                <a:lnTo>
                  <a:pt x="33" y="157"/>
                </a:lnTo>
                <a:lnTo>
                  <a:pt x="35" y="159"/>
                </a:lnTo>
                <a:lnTo>
                  <a:pt x="35" y="162"/>
                </a:lnTo>
                <a:lnTo>
                  <a:pt x="35" y="164"/>
                </a:lnTo>
                <a:lnTo>
                  <a:pt x="38" y="166"/>
                </a:lnTo>
                <a:lnTo>
                  <a:pt x="43" y="169"/>
                </a:lnTo>
                <a:lnTo>
                  <a:pt x="47" y="171"/>
                </a:lnTo>
                <a:lnTo>
                  <a:pt x="47" y="173"/>
                </a:lnTo>
                <a:lnTo>
                  <a:pt x="50" y="176"/>
                </a:lnTo>
                <a:lnTo>
                  <a:pt x="50" y="176"/>
                </a:lnTo>
                <a:lnTo>
                  <a:pt x="50" y="176"/>
                </a:lnTo>
                <a:lnTo>
                  <a:pt x="52" y="176"/>
                </a:lnTo>
                <a:lnTo>
                  <a:pt x="54" y="176"/>
                </a:lnTo>
                <a:lnTo>
                  <a:pt x="54" y="178"/>
                </a:lnTo>
                <a:lnTo>
                  <a:pt x="57" y="178"/>
                </a:lnTo>
                <a:lnTo>
                  <a:pt x="57" y="178"/>
                </a:lnTo>
                <a:lnTo>
                  <a:pt x="57" y="178"/>
                </a:lnTo>
                <a:lnTo>
                  <a:pt x="57" y="180"/>
                </a:lnTo>
                <a:lnTo>
                  <a:pt x="57" y="180"/>
                </a:lnTo>
                <a:lnTo>
                  <a:pt x="57" y="180"/>
                </a:lnTo>
                <a:lnTo>
                  <a:pt x="54" y="180"/>
                </a:lnTo>
                <a:lnTo>
                  <a:pt x="54" y="183"/>
                </a:lnTo>
                <a:lnTo>
                  <a:pt x="54" y="183"/>
                </a:lnTo>
                <a:lnTo>
                  <a:pt x="54" y="183"/>
                </a:lnTo>
                <a:lnTo>
                  <a:pt x="54" y="185"/>
                </a:lnTo>
                <a:lnTo>
                  <a:pt x="57" y="188"/>
                </a:lnTo>
                <a:lnTo>
                  <a:pt x="59" y="190"/>
                </a:lnTo>
                <a:lnTo>
                  <a:pt x="61" y="190"/>
                </a:lnTo>
                <a:lnTo>
                  <a:pt x="61" y="192"/>
                </a:lnTo>
                <a:lnTo>
                  <a:pt x="64" y="192"/>
                </a:lnTo>
                <a:lnTo>
                  <a:pt x="66" y="195"/>
                </a:lnTo>
                <a:lnTo>
                  <a:pt x="69" y="197"/>
                </a:lnTo>
                <a:lnTo>
                  <a:pt x="69" y="197"/>
                </a:lnTo>
                <a:lnTo>
                  <a:pt x="71" y="199"/>
                </a:lnTo>
                <a:lnTo>
                  <a:pt x="73" y="202"/>
                </a:lnTo>
                <a:lnTo>
                  <a:pt x="73" y="202"/>
                </a:lnTo>
                <a:lnTo>
                  <a:pt x="73" y="204"/>
                </a:lnTo>
                <a:lnTo>
                  <a:pt x="76" y="204"/>
                </a:lnTo>
                <a:lnTo>
                  <a:pt x="76" y="207"/>
                </a:lnTo>
                <a:lnTo>
                  <a:pt x="78" y="207"/>
                </a:lnTo>
                <a:lnTo>
                  <a:pt x="80" y="209"/>
                </a:lnTo>
                <a:lnTo>
                  <a:pt x="83" y="211"/>
                </a:lnTo>
                <a:lnTo>
                  <a:pt x="85" y="214"/>
                </a:lnTo>
                <a:lnTo>
                  <a:pt x="88" y="214"/>
                </a:lnTo>
                <a:lnTo>
                  <a:pt x="88" y="214"/>
                </a:lnTo>
                <a:lnTo>
                  <a:pt x="90" y="216"/>
                </a:lnTo>
                <a:lnTo>
                  <a:pt x="92" y="218"/>
                </a:lnTo>
                <a:lnTo>
                  <a:pt x="95" y="221"/>
                </a:lnTo>
                <a:lnTo>
                  <a:pt x="97" y="223"/>
                </a:lnTo>
                <a:lnTo>
                  <a:pt x="99" y="225"/>
                </a:lnTo>
                <a:lnTo>
                  <a:pt x="102" y="228"/>
                </a:lnTo>
                <a:lnTo>
                  <a:pt x="104" y="233"/>
                </a:lnTo>
                <a:lnTo>
                  <a:pt x="107" y="235"/>
                </a:lnTo>
                <a:lnTo>
                  <a:pt x="114" y="240"/>
                </a:lnTo>
                <a:lnTo>
                  <a:pt x="118" y="244"/>
                </a:lnTo>
                <a:lnTo>
                  <a:pt x="121" y="244"/>
                </a:lnTo>
                <a:lnTo>
                  <a:pt x="121" y="247"/>
                </a:lnTo>
                <a:lnTo>
                  <a:pt x="121" y="249"/>
                </a:lnTo>
                <a:lnTo>
                  <a:pt x="123" y="249"/>
                </a:lnTo>
                <a:lnTo>
                  <a:pt x="123" y="252"/>
                </a:lnTo>
                <a:lnTo>
                  <a:pt x="123" y="252"/>
                </a:lnTo>
                <a:lnTo>
                  <a:pt x="126" y="252"/>
                </a:lnTo>
                <a:lnTo>
                  <a:pt x="126" y="252"/>
                </a:lnTo>
                <a:lnTo>
                  <a:pt x="126" y="252"/>
                </a:lnTo>
                <a:lnTo>
                  <a:pt x="126" y="252"/>
                </a:lnTo>
                <a:lnTo>
                  <a:pt x="128" y="252"/>
                </a:lnTo>
                <a:lnTo>
                  <a:pt x="130" y="254"/>
                </a:lnTo>
                <a:lnTo>
                  <a:pt x="130" y="259"/>
                </a:lnTo>
                <a:lnTo>
                  <a:pt x="130" y="261"/>
                </a:lnTo>
                <a:lnTo>
                  <a:pt x="133" y="263"/>
                </a:lnTo>
                <a:lnTo>
                  <a:pt x="133" y="266"/>
                </a:lnTo>
                <a:lnTo>
                  <a:pt x="137" y="270"/>
                </a:lnTo>
                <a:lnTo>
                  <a:pt x="140" y="273"/>
                </a:lnTo>
                <a:lnTo>
                  <a:pt x="144" y="275"/>
                </a:lnTo>
                <a:lnTo>
                  <a:pt x="144" y="278"/>
                </a:lnTo>
                <a:lnTo>
                  <a:pt x="149" y="280"/>
                </a:lnTo>
                <a:lnTo>
                  <a:pt x="154" y="282"/>
                </a:lnTo>
                <a:lnTo>
                  <a:pt x="156" y="285"/>
                </a:lnTo>
                <a:lnTo>
                  <a:pt x="159" y="287"/>
                </a:lnTo>
                <a:lnTo>
                  <a:pt x="161" y="289"/>
                </a:lnTo>
                <a:lnTo>
                  <a:pt x="161" y="292"/>
                </a:lnTo>
                <a:lnTo>
                  <a:pt x="163" y="294"/>
                </a:lnTo>
                <a:lnTo>
                  <a:pt x="166" y="294"/>
                </a:lnTo>
                <a:lnTo>
                  <a:pt x="168" y="297"/>
                </a:lnTo>
                <a:lnTo>
                  <a:pt x="171" y="299"/>
                </a:lnTo>
                <a:lnTo>
                  <a:pt x="171" y="299"/>
                </a:lnTo>
                <a:lnTo>
                  <a:pt x="173" y="301"/>
                </a:lnTo>
                <a:lnTo>
                  <a:pt x="173" y="301"/>
                </a:lnTo>
                <a:lnTo>
                  <a:pt x="173" y="304"/>
                </a:lnTo>
                <a:lnTo>
                  <a:pt x="173" y="304"/>
                </a:lnTo>
                <a:lnTo>
                  <a:pt x="173" y="306"/>
                </a:lnTo>
                <a:lnTo>
                  <a:pt x="175" y="308"/>
                </a:lnTo>
                <a:lnTo>
                  <a:pt x="175" y="308"/>
                </a:lnTo>
                <a:lnTo>
                  <a:pt x="175" y="308"/>
                </a:lnTo>
                <a:lnTo>
                  <a:pt x="178" y="311"/>
                </a:lnTo>
                <a:lnTo>
                  <a:pt x="178" y="313"/>
                </a:lnTo>
                <a:lnTo>
                  <a:pt x="178" y="316"/>
                </a:lnTo>
                <a:lnTo>
                  <a:pt x="178" y="316"/>
                </a:lnTo>
                <a:lnTo>
                  <a:pt x="180" y="318"/>
                </a:lnTo>
                <a:lnTo>
                  <a:pt x="180" y="318"/>
                </a:lnTo>
                <a:lnTo>
                  <a:pt x="182" y="318"/>
                </a:lnTo>
                <a:lnTo>
                  <a:pt x="185" y="320"/>
                </a:lnTo>
                <a:lnTo>
                  <a:pt x="187" y="323"/>
                </a:lnTo>
                <a:lnTo>
                  <a:pt x="187" y="323"/>
                </a:lnTo>
                <a:lnTo>
                  <a:pt x="187" y="325"/>
                </a:lnTo>
                <a:lnTo>
                  <a:pt x="185" y="325"/>
                </a:lnTo>
                <a:lnTo>
                  <a:pt x="185" y="325"/>
                </a:lnTo>
                <a:lnTo>
                  <a:pt x="185" y="325"/>
                </a:lnTo>
                <a:lnTo>
                  <a:pt x="182" y="325"/>
                </a:lnTo>
                <a:lnTo>
                  <a:pt x="182" y="325"/>
                </a:lnTo>
                <a:lnTo>
                  <a:pt x="182" y="325"/>
                </a:lnTo>
                <a:lnTo>
                  <a:pt x="197" y="334"/>
                </a:lnTo>
                <a:lnTo>
                  <a:pt x="204" y="339"/>
                </a:lnTo>
                <a:lnTo>
                  <a:pt x="211" y="344"/>
                </a:lnTo>
                <a:lnTo>
                  <a:pt x="216" y="346"/>
                </a:lnTo>
                <a:lnTo>
                  <a:pt x="218" y="349"/>
                </a:lnTo>
                <a:lnTo>
                  <a:pt x="223" y="351"/>
                </a:lnTo>
                <a:lnTo>
                  <a:pt x="225" y="351"/>
                </a:lnTo>
                <a:lnTo>
                  <a:pt x="227" y="353"/>
                </a:lnTo>
                <a:lnTo>
                  <a:pt x="230" y="356"/>
                </a:lnTo>
                <a:lnTo>
                  <a:pt x="232" y="356"/>
                </a:lnTo>
                <a:lnTo>
                  <a:pt x="235" y="358"/>
                </a:lnTo>
                <a:lnTo>
                  <a:pt x="242" y="361"/>
                </a:lnTo>
                <a:lnTo>
                  <a:pt x="244" y="363"/>
                </a:lnTo>
                <a:lnTo>
                  <a:pt x="244" y="365"/>
                </a:lnTo>
                <a:lnTo>
                  <a:pt x="246" y="365"/>
                </a:lnTo>
                <a:lnTo>
                  <a:pt x="246" y="365"/>
                </a:lnTo>
                <a:lnTo>
                  <a:pt x="249" y="365"/>
                </a:lnTo>
                <a:lnTo>
                  <a:pt x="249" y="365"/>
                </a:lnTo>
                <a:lnTo>
                  <a:pt x="249" y="368"/>
                </a:lnTo>
                <a:lnTo>
                  <a:pt x="251" y="368"/>
                </a:lnTo>
                <a:lnTo>
                  <a:pt x="251" y="365"/>
                </a:lnTo>
                <a:lnTo>
                  <a:pt x="254" y="368"/>
                </a:lnTo>
                <a:lnTo>
                  <a:pt x="258" y="368"/>
                </a:lnTo>
                <a:lnTo>
                  <a:pt x="261" y="370"/>
                </a:lnTo>
                <a:lnTo>
                  <a:pt x="263" y="370"/>
                </a:lnTo>
                <a:lnTo>
                  <a:pt x="263" y="370"/>
                </a:lnTo>
                <a:lnTo>
                  <a:pt x="265" y="372"/>
                </a:lnTo>
                <a:lnTo>
                  <a:pt x="265" y="372"/>
                </a:lnTo>
                <a:lnTo>
                  <a:pt x="268" y="372"/>
                </a:lnTo>
                <a:lnTo>
                  <a:pt x="268" y="375"/>
                </a:lnTo>
                <a:lnTo>
                  <a:pt x="270" y="377"/>
                </a:lnTo>
                <a:lnTo>
                  <a:pt x="270" y="377"/>
                </a:lnTo>
                <a:lnTo>
                  <a:pt x="272" y="377"/>
                </a:lnTo>
                <a:lnTo>
                  <a:pt x="275" y="377"/>
                </a:lnTo>
                <a:lnTo>
                  <a:pt x="280" y="377"/>
                </a:lnTo>
                <a:lnTo>
                  <a:pt x="280" y="377"/>
                </a:lnTo>
                <a:lnTo>
                  <a:pt x="282" y="377"/>
                </a:lnTo>
                <a:lnTo>
                  <a:pt x="284" y="377"/>
                </a:lnTo>
                <a:lnTo>
                  <a:pt x="287" y="379"/>
                </a:lnTo>
                <a:lnTo>
                  <a:pt x="287" y="379"/>
                </a:lnTo>
                <a:lnTo>
                  <a:pt x="289" y="379"/>
                </a:lnTo>
                <a:lnTo>
                  <a:pt x="289" y="379"/>
                </a:lnTo>
                <a:lnTo>
                  <a:pt x="289" y="377"/>
                </a:lnTo>
                <a:lnTo>
                  <a:pt x="289" y="377"/>
                </a:lnTo>
                <a:lnTo>
                  <a:pt x="289" y="375"/>
                </a:lnTo>
                <a:lnTo>
                  <a:pt x="289" y="375"/>
                </a:lnTo>
                <a:lnTo>
                  <a:pt x="289" y="372"/>
                </a:lnTo>
                <a:lnTo>
                  <a:pt x="289" y="372"/>
                </a:lnTo>
                <a:lnTo>
                  <a:pt x="289" y="372"/>
                </a:lnTo>
                <a:lnTo>
                  <a:pt x="289" y="372"/>
                </a:lnTo>
                <a:lnTo>
                  <a:pt x="289" y="370"/>
                </a:lnTo>
                <a:lnTo>
                  <a:pt x="291" y="370"/>
                </a:lnTo>
                <a:lnTo>
                  <a:pt x="291" y="370"/>
                </a:lnTo>
                <a:lnTo>
                  <a:pt x="294" y="372"/>
                </a:lnTo>
                <a:lnTo>
                  <a:pt x="296" y="372"/>
                </a:lnTo>
                <a:lnTo>
                  <a:pt x="299" y="372"/>
                </a:lnTo>
                <a:lnTo>
                  <a:pt x="299" y="372"/>
                </a:lnTo>
                <a:lnTo>
                  <a:pt x="303" y="372"/>
                </a:lnTo>
                <a:lnTo>
                  <a:pt x="306" y="372"/>
                </a:lnTo>
                <a:lnTo>
                  <a:pt x="306" y="375"/>
                </a:lnTo>
                <a:lnTo>
                  <a:pt x="306" y="375"/>
                </a:lnTo>
                <a:lnTo>
                  <a:pt x="306" y="375"/>
                </a:lnTo>
                <a:lnTo>
                  <a:pt x="306" y="377"/>
                </a:lnTo>
                <a:lnTo>
                  <a:pt x="306" y="377"/>
                </a:lnTo>
                <a:lnTo>
                  <a:pt x="308" y="377"/>
                </a:lnTo>
                <a:lnTo>
                  <a:pt x="308" y="379"/>
                </a:lnTo>
                <a:lnTo>
                  <a:pt x="313" y="379"/>
                </a:lnTo>
                <a:lnTo>
                  <a:pt x="320" y="379"/>
                </a:lnTo>
                <a:lnTo>
                  <a:pt x="322" y="377"/>
                </a:lnTo>
                <a:lnTo>
                  <a:pt x="325" y="377"/>
                </a:lnTo>
                <a:lnTo>
                  <a:pt x="325" y="377"/>
                </a:lnTo>
                <a:lnTo>
                  <a:pt x="327" y="375"/>
                </a:lnTo>
                <a:lnTo>
                  <a:pt x="329" y="375"/>
                </a:lnTo>
                <a:lnTo>
                  <a:pt x="332" y="375"/>
                </a:lnTo>
                <a:lnTo>
                  <a:pt x="334" y="372"/>
                </a:lnTo>
                <a:lnTo>
                  <a:pt x="339" y="372"/>
                </a:lnTo>
                <a:lnTo>
                  <a:pt x="339" y="372"/>
                </a:lnTo>
                <a:lnTo>
                  <a:pt x="341" y="372"/>
                </a:lnTo>
                <a:lnTo>
                  <a:pt x="341" y="372"/>
                </a:lnTo>
                <a:lnTo>
                  <a:pt x="344" y="370"/>
                </a:lnTo>
                <a:lnTo>
                  <a:pt x="344" y="370"/>
                </a:lnTo>
                <a:lnTo>
                  <a:pt x="344" y="368"/>
                </a:lnTo>
                <a:lnTo>
                  <a:pt x="344" y="368"/>
                </a:lnTo>
                <a:lnTo>
                  <a:pt x="346" y="368"/>
                </a:lnTo>
                <a:lnTo>
                  <a:pt x="346" y="365"/>
                </a:lnTo>
                <a:lnTo>
                  <a:pt x="348" y="365"/>
                </a:lnTo>
                <a:lnTo>
                  <a:pt x="351" y="365"/>
                </a:lnTo>
                <a:lnTo>
                  <a:pt x="351" y="365"/>
                </a:lnTo>
                <a:lnTo>
                  <a:pt x="353" y="365"/>
                </a:lnTo>
                <a:lnTo>
                  <a:pt x="353" y="365"/>
                </a:lnTo>
                <a:lnTo>
                  <a:pt x="353" y="363"/>
                </a:lnTo>
                <a:lnTo>
                  <a:pt x="358" y="361"/>
                </a:lnTo>
                <a:lnTo>
                  <a:pt x="360" y="361"/>
                </a:lnTo>
                <a:lnTo>
                  <a:pt x="360" y="361"/>
                </a:lnTo>
                <a:lnTo>
                  <a:pt x="360" y="361"/>
                </a:lnTo>
                <a:lnTo>
                  <a:pt x="363" y="361"/>
                </a:lnTo>
                <a:lnTo>
                  <a:pt x="363" y="361"/>
                </a:lnTo>
                <a:lnTo>
                  <a:pt x="363" y="361"/>
                </a:lnTo>
                <a:lnTo>
                  <a:pt x="365" y="361"/>
                </a:lnTo>
                <a:lnTo>
                  <a:pt x="365" y="361"/>
                </a:lnTo>
                <a:lnTo>
                  <a:pt x="363" y="358"/>
                </a:lnTo>
                <a:lnTo>
                  <a:pt x="363" y="358"/>
                </a:lnTo>
                <a:lnTo>
                  <a:pt x="360" y="358"/>
                </a:lnTo>
                <a:lnTo>
                  <a:pt x="358" y="358"/>
                </a:lnTo>
                <a:lnTo>
                  <a:pt x="358" y="361"/>
                </a:lnTo>
                <a:lnTo>
                  <a:pt x="355" y="361"/>
                </a:lnTo>
                <a:lnTo>
                  <a:pt x="355" y="361"/>
                </a:lnTo>
                <a:lnTo>
                  <a:pt x="353" y="361"/>
                </a:lnTo>
                <a:lnTo>
                  <a:pt x="351" y="361"/>
                </a:lnTo>
                <a:lnTo>
                  <a:pt x="348" y="363"/>
                </a:lnTo>
                <a:lnTo>
                  <a:pt x="346" y="363"/>
                </a:lnTo>
                <a:lnTo>
                  <a:pt x="346" y="361"/>
                </a:lnTo>
                <a:lnTo>
                  <a:pt x="344" y="361"/>
                </a:lnTo>
                <a:lnTo>
                  <a:pt x="346" y="358"/>
                </a:lnTo>
                <a:lnTo>
                  <a:pt x="346" y="358"/>
                </a:lnTo>
                <a:lnTo>
                  <a:pt x="348" y="356"/>
                </a:lnTo>
                <a:lnTo>
                  <a:pt x="348" y="356"/>
                </a:lnTo>
                <a:lnTo>
                  <a:pt x="351" y="356"/>
                </a:lnTo>
                <a:lnTo>
                  <a:pt x="351" y="353"/>
                </a:lnTo>
                <a:lnTo>
                  <a:pt x="353" y="353"/>
                </a:lnTo>
                <a:lnTo>
                  <a:pt x="353" y="351"/>
                </a:lnTo>
                <a:lnTo>
                  <a:pt x="355" y="351"/>
                </a:lnTo>
                <a:lnTo>
                  <a:pt x="360" y="351"/>
                </a:lnTo>
                <a:lnTo>
                  <a:pt x="360" y="351"/>
                </a:lnTo>
                <a:lnTo>
                  <a:pt x="363" y="349"/>
                </a:lnTo>
                <a:lnTo>
                  <a:pt x="363" y="351"/>
                </a:lnTo>
                <a:lnTo>
                  <a:pt x="365" y="349"/>
                </a:lnTo>
                <a:lnTo>
                  <a:pt x="367" y="349"/>
                </a:lnTo>
                <a:lnTo>
                  <a:pt x="367" y="349"/>
                </a:lnTo>
                <a:lnTo>
                  <a:pt x="370" y="346"/>
                </a:lnTo>
                <a:lnTo>
                  <a:pt x="370" y="346"/>
                </a:lnTo>
                <a:lnTo>
                  <a:pt x="372" y="346"/>
                </a:lnTo>
                <a:lnTo>
                  <a:pt x="374" y="349"/>
                </a:lnTo>
                <a:lnTo>
                  <a:pt x="374" y="349"/>
                </a:lnTo>
                <a:lnTo>
                  <a:pt x="377" y="346"/>
                </a:lnTo>
                <a:lnTo>
                  <a:pt x="379" y="346"/>
                </a:lnTo>
                <a:lnTo>
                  <a:pt x="379" y="346"/>
                </a:lnTo>
                <a:lnTo>
                  <a:pt x="379" y="344"/>
                </a:lnTo>
                <a:lnTo>
                  <a:pt x="382" y="344"/>
                </a:lnTo>
                <a:lnTo>
                  <a:pt x="382" y="344"/>
                </a:lnTo>
                <a:lnTo>
                  <a:pt x="384" y="342"/>
                </a:lnTo>
                <a:lnTo>
                  <a:pt x="384" y="342"/>
                </a:lnTo>
                <a:lnTo>
                  <a:pt x="384" y="342"/>
                </a:lnTo>
                <a:lnTo>
                  <a:pt x="384" y="339"/>
                </a:lnTo>
                <a:lnTo>
                  <a:pt x="382" y="339"/>
                </a:lnTo>
                <a:lnTo>
                  <a:pt x="382" y="342"/>
                </a:lnTo>
                <a:lnTo>
                  <a:pt x="377" y="344"/>
                </a:lnTo>
                <a:lnTo>
                  <a:pt x="377" y="344"/>
                </a:lnTo>
                <a:lnTo>
                  <a:pt x="374" y="344"/>
                </a:lnTo>
                <a:lnTo>
                  <a:pt x="372" y="346"/>
                </a:lnTo>
                <a:lnTo>
                  <a:pt x="370" y="344"/>
                </a:lnTo>
                <a:lnTo>
                  <a:pt x="370" y="344"/>
                </a:lnTo>
                <a:lnTo>
                  <a:pt x="370" y="344"/>
                </a:lnTo>
                <a:lnTo>
                  <a:pt x="370" y="344"/>
                </a:lnTo>
                <a:lnTo>
                  <a:pt x="370" y="342"/>
                </a:lnTo>
                <a:lnTo>
                  <a:pt x="372" y="342"/>
                </a:lnTo>
                <a:lnTo>
                  <a:pt x="372" y="342"/>
                </a:lnTo>
                <a:lnTo>
                  <a:pt x="374" y="342"/>
                </a:lnTo>
                <a:lnTo>
                  <a:pt x="377" y="339"/>
                </a:lnTo>
                <a:lnTo>
                  <a:pt x="377" y="337"/>
                </a:lnTo>
                <a:lnTo>
                  <a:pt x="379" y="337"/>
                </a:lnTo>
                <a:lnTo>
                  <a:pt x="382" y="337"/>
                </a:lnTo>
                <a:lnTo>
                  <a:pt x="386" y="337"/>
                </a:lnTo>
                <a:lnTo>
                  <a:pt x="391" y="334"/>
                </a:lnTo>
                <a:lnTo>
                  <a:pt x="396" y="332"/>
                </a:lnTo>
                <a:lnTo>
                  <a:pt x="396" y="332"/>
                </a:lnTo>
                <a:lnTo>
                  <a:pt x="393" y="330"/>
                </a:lnTo>
                <a:lnTo>
                  <a:pt x="393" y="330"/>
                </a:lnTo>
                <a:lnTo>
                  <a:pt x="391" y="330"/>
                </a:lnTo>
                <a:lnTo>
                  <a:pt x="391" y="330"/>
                </a:lnTo>
                <a:lnTo>
                  <a:pt x="391" y="330"/>
                </a:lnTo>
                <a:lnTo>
                  <a:pt x="389" y="327"/>
                </a:lnTo>
                <a:lnTo>
                  <a:pt x="391" y="327"/>
                </a:lnTo>
                <a:lnTo>
                  <a:pt x="391" y="327"/>
                </a:lnTo>
                <a:lnTo>
                  <a:pt x="393" y="325"/>
                </a:lnTo>
                <a:lnTo>
                  <a:pt x="393" y="325"/>
                </a:lnTo>
                <a:lnTo>
                  <a:pt x="396" y="323"/>
                </a:lnTo>
                <a:lnTo>
                  <a:pt x="398" y="323"/>
                </a:lnTo>
                <a:lnTo>
                  <a:pt x="400" y="323"/>
                </a:lnTo>
                <a:lnTo>
                  <a:pt x="403" y="320"/>
                </a:lnTo>
                <a:lnTo>
                  <a:pt x="403" y="320"/>
                </a:lnTo>
                <a:lnTo>
                  <a:pt x="403" y="318"/>
                </a:lnTo>
                <a:lnTo>
                  <a:pt x="405" y="318"/>
                </a:lnTo>
                <a:lnTo>
                  <a:pt x="405" y="318"/>
                </a:lnTo>
                <a:lnTo>
                  <a:pt x="408" y="318"/>
                </a:lnTo>
                <a:lnTo>
                  <a:pt x="408" y="316"/>
                </a:lnTo>
                <a:lnTo>
                  <a:pt x="410" y="316"/>
                </a:lnTo>
                <a:lnTo>
                  <a:pt x="410" y="316"/>
                </a:lnTo>
                <a:lnTo>
                  <a:pt x="410" y="316"/>
                </a:lnTo>
                <a:lnTo>
                  <a:pt x="410" y="313"/>
                </a:lnTo>
                <a:lnTo>
                  <a:pt x="412" y="313"/>
                </a:lnTo>
                <a:lnTo>
                  <a:pt x="415" y="313"/>
                </a:lnTo>
                <a:lnTo>
                  <a:pt x="417" y="313"/>
                </a:lnTo>
                <a:lnTo>
                  <a:pt x="419" y="313"/>
                </a:lnTo>
                <a:lnTo>
                  <a:pt x="422" y="311"/>
                </a:lnTo>
                <a:lnTo>
                  <a:pt x="424" y="311"/>
                </a:lnTo>
                <a:lnTo>
                  <a:pt x="427" y="308"/>
                </a:lnTo>
                <a:lnTo>
                  <a:pt x="429" y="308"/>
                </a:lnTo>
                <a:lnTo>
                  <a:pt x="429" y="306"/>
                </a:lnTo>
                <a:lnTo>
                  <a:pt x="429" y="306"/>
                </a:lnTo>
                <a:lnTo>
                  <a:pt x="429" y="304"/>
                </a:lnTo>
                <a:lnTo>
                  <a:pt x="429" y="301"/>
                </a:lnTo>
                <a:lnTo>
                  <a:pt x="431" y="301"/>
                </a:lnTo>
                <a:lnTo>
                  <a:pt x="431" y="299"/>
                </a:lnTo>
                <a:lnTo>
                  <a:pt x="434" y="299"/>
                </a:lnTo>
                <a:lnTo>
                  <a:pt x="436" y="297"/>
                </a:lnTo>
                <a:lnTo>
                  <a:pt x="438" y="297"/>
                </a:lnTo>
                <a:lnTo>
                  <a:pt x="443" y="294"/>
                </a:lnTo>
                <a:lnTo>
                  <a:pt x="436" y="294"/>
                </a:lnTo>
                <a:lnTo>
                  <a:pt x="438" y="292"/>
                </a:lnTo>
                <a:lnTo>
                  <a:pt x="438" y="292"/>
                </a:lnTo>
                <a:lnTo>
                  <a:pt x="438" y="289"/>
                </a:lnTo>
                <a:lnTo>
                  <a:pt x="441" y="289"/>
                </a:lnTo>
                <a:lnTo>
                  <a:pt x="441" y="287"/>
                </a:lnTo>
                <a:lnTo>
                  <a:pt x="441" y="287"/>
                </a:lnTo>
                <a:lnTo>
                  <a:pt x="441" y="287"/>
                </a:lnTo>
                <a:lnTo>
                  <a:pt x="441" y="287"/>
                </a:lnTo>
                <a:lnTo>
                  <a:pt x="441" y="287"/>
                </a:lnTo>
                <a:lnTo>
                  <a:pt x="438" y="287"/>
                </a:lnTo>
                <a:lnTo>
                  <a:pt x="438" y="285"/>
                </a:lnTo>
                <a:lnTo>
                  <a:pt x="438" y="285"/>
                </a:lnTo>
                <a:lnTo>
                  <a:pt x="441" y="282"/>
                </a:lnTo>
                <a:lnTo>
                  <a:pt x="443" y="282"/>
                </a:lnTo>
                <a:lnTo>
                  <a:pt x="446" y="280"/>
                </a:lnTo>
                <a:lnTo>
                  <a:pt x="448" y="280"/>
                </a:lnTo>
                <a:lnTo>
                  <a:pt x="448" y="278"/>
                </a:lnTo>
                <a:lnTo>
                  <a:pt x="446" y="278"/>
                </a:lnTo>
                <a:lnTo>
                  <a:pt x="446" y="278"/>
                </a:lnTo>
                <a:close/>
              </a:path>
            </a:pathLst>
          </a:custGeom>
          <a:gradFill>
            <a:gsLst>
              <a:gs pos="21000">
                <a:srgbClr val="3A0404"/>
              </a:gs>
              <a:gs pos="100000">
                <a:srgbClr val="C0A156"/>
              </a:gs>
            </a:gsLst>
            <a:path path="circle">
              <a:fillToRect l="100000" t="10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" name="文字：美1"/>
          <p:cNvGrpSpPr/>
          <p:nvPr/>
        </p:nvGrpSpPr>
        <p:grpSpPr>
          <a:xfrm>
            <a:off x="5335177" y="1984274"/>
            <a:ext cx="1959888" cy="2052725"/>
            <a:chOff x="5335177" y="1984274"/>
            <a:chExt cx="1959888" cy="2052725"/>
          </a:xfrm>
        </p:grpSpPr>
        <p:sp>
          <p:nvSpPr>
            <p:cNvPr id="67" name="Freeform 6"/>
            <p:cNvSpPr>
              <a:spLocks/>
            </p:cNvSpPr>
            <p:nvPr/>
          </p:nvSpPr>
          <p:spPr bwMode="auto">
            <a:xfrm>
              <a:off x="6072714" y="3202758"/>
              <a:ext cx="87679" cy="42551"/>
            </a:xfrm>
            <a:custGeom>
              <a:avLst/>
              <a:gdLst>
                <a:gd name="T0" fmla="*/ 0 w 29"/>
                <a:gd name="T1" fmla="*/ 14 h 14"/>
                <a:gd name="T2" fmla="*/ 29 w 29"/>
                <a:gd name="T3" fmla="*/ 14 h 14"/>
                <a:gd name="T4" fmla="*/ 0 w 29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cubicBezTo>
                    <a:pt x="10" y="14"/>
                    <a:pt x="19" y="14"/>
                    <a:pt x="29" y="14"/>
                  </a:cubicBezTo>
                  <a:cubicBezTo>
                    <a:pt x="19" y="0"/>
                    <a:pt x="10" y="12"/>
                    <a:pt x="0" y="14"/>
                  </a:cubicBezTo>
                  <a:close/>
                </a:path>
              </a:pathLst>
            </a:custGeom>
            <a:gradFill>
              <a:gsLst>
                <a:gs pos="21000">
                  <a:srgbClr val="3A0404"/>
                </a:gs>
                <a:gs pos="100000">
                  <a:srgbClr val="C0A156"/>
                </a:gs>
              </a:gsLst>
              <a:path path="circle">
                <a:fillToRect l="100000" t="10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7"/>
            <p:cNvSpPr>
              <a:spLocks noEditPoints="1"/>
            </p:cNvSpPr>
            <p:nvPr/>
          </p:nvSpPr>
          <p:spPr bwMode="auto">
            <a:xfrm>
              <a:off x="5335177" y="1984274"/>
              <a:ext cx="1959888" cy="2052725"/>
            </a:xfrm>
            <a:custGeom>
              <a:avLst/>
              <a:gdLst>
                <a:gd name="T0" fmla="*/ 373 w 641"/>
                <a:gd name="T1" fmla="*/ 129 h 672"/>
                <a:gd name="T2" fmla="*/ 368 w 641"/>
                <a:gd name="T3" fmla="*/ 135 h 672"/>
                <a:gd name="T4" fmla="*/ 361 w 641"/>
                <a:gd name="T5" fmla="*/ 148 h 672"/>
                <a:gd name="T6" fmla="*/ 366 w 641"/>
                <a:gd name="T7" fmla="*/ 144 h 672"/>
                <a:gd name="T8" fmla="*/ 373 w 641"/>
                <a:gd name="T9" fmla="*/ 136 h 672"/>
                <a:gd name="T10" fmla="*/ 374 w 641"/>
                <a:gd name="T11" fmla="*/ 133 h 672"/>
                <a:gd name="T12" fmla="*/ 387 w 641"/>
                <a:gd name="T13" fmla="*/ 116 h 672"/>
                <a:gd name="T14" fmla="*/ 386 w 641"/>
                <a:gd name="T15" fmla="*/ 115 h 672"/>
                <a:gd name="T16" fmla="*/ 425 w 641"/>
                <a:gd name="T17" fmla="*/ 66 h 672"/>
                <a:gd name="T18" fmla="*/ 431 w 641"/>
                <a:gd name="T19" fmla="*/ 54 h 672"/>
                <a:gd name="T20" fmla="*/ 431 w 641"/>
                <a:gd name="T21" fmla="*/ 47 h 672"/>
                <a:gd name="T22" fmla="*/ 427 w 641"/>
                <a:gd name="T23" fmla="*/ 36 h 672"/>
                <a:gd name="T24" fmla="*/ 422 w 641"/>
                <a:gd name="T25" fmla="*/ 24 h 672"/>
                <a:gd name="T26" fmla="*/ 373 w 641"/>
                <a:gd name="T27" fmla="*/ 71 h 672"/>
                <a:gd name="T28" fmla="*/ 356 w 641"/>
                <a:gd name="T29" fmla="*/ 102 h 672"/>
                <a:gd name="T30" fmla="*/ 354 w 641"/>
                <a:gd name="T31" fmla="*/ 106 h 672"/>
                <a:gd name="T32" fmla="*/ 348 w 641"/>
                <a:gd name="T33" fmla="*/ 117 h 672"/>
                <a:gd name="T34" fmla="*/ 342 w 641"/>
                <a:gd name="T35" fmla="*/ 124 h 672"/>
                <a:gd name="T36" fmla="*/ 337 w 641"/>
                <a:gd name="T37" fmla="*/ 133 h 672"/>
                <a:gd name="T38" fmla="*/ 342 w 641"/>
                <a:gd name="T39" fmla="*/ 272 h 672"/>
                <a:gd name="T40" fmla="*/ 105 w 641"/>
                <a:gd name="T41" fmla="*/ 533 h 672"/>
                <a:gd name="T42" fmla="*/ 77 w 641"/>
                <a:gd name="T43" fmla="*/ 539 h 672"/>
                <a:gd name="T44" fmla="*/ 51 w 641"/>
                <a:gd name="T45" fmla="*/ 544 h 672"/>
                <a:gd name="T46" fmla="*/ 31 w 641"/>
                <a:gd name="T47" fmla="*/ 546 h 672"/>
                <a:gd name="T48" fmla="*/ 5 w 641"/>
                <a:gd name="T49" fmla="*/ 548 h 672"/>
                <a:gd name="T50" fmla="*/ 1 w 641"/>
                <a:gd name="T51" fmla="*/ 555 h 672"/>
                <a:gd name="T52" fmla="*/ 3 w 641"/>
                <a:gd name="T53" fmla="*/ 567 h 672"/>
                <a:gd name="T54" fmla="*/ 9 w 641"/>
                <a:gd name="T55" fmla="*/ 579 h 672"/>
                <a:gd name="T56" fmla="*/ 13 w 641"/>
                <a:gd name="T57" fmla="*/ 586 h 672"/>
                <a:gd name="T58" fmla="*/ 15 w 641"/>
                <a:gd name="T59" fmla="*/ 591 h 672"/>
                <a:gd name="T60" fmla="*/ 25 w 641"/>
                <a:gd name="T61" fmla="*/ 603 h 672"/>
                <a:gd name="T62" fmla="*/ 37 w 641"/>
                <a:gd name="T63" fmla="*/ 607 h 672"/>
                <a:gd name="T64" fmla="*/ 60 w 641"/>
                <a:gd name="T65" fmla="*/ 606 h 672"/>
                <a:gd name="T66" fmla="*/ 82 w 641"/>
                <a:gd name="T67" fmla="*/ 594 h 672"/>
                <a:gd name="T68" fmla="*/ 110 w 641"/>
                <a:gd name="T69" fmla="*/ 581 h 672"/>
                <a:gd name="T70" fmla="*/ 131 w 641"/>
                <a:gd name="T71" fmla="*/ 570 h 672"/>
                <a:gd name="T72" fmla="*/ 250 w 641"/>
                <a:gd name="T73" fmla="*/ 576 h 672"/>
                <a:gd name="T74" fmla="*/ 238 w 641"/>
                <a:gd name="T75" fmla="*/ 587 h 672"/>
                <a:gd name="T76" fmla="*/ 223 w 641"/>
                <a:gd name="T77" fmla="*/ 602 h 672"/>
                <a:gd name="T78" fmla="*/ 215 w 641"/>
                <a:gd name="T79" fmla="*/ 607 h 672"/>
                <a:gd name="T80" fmla="*/ 212 w 641"/>
                <a:gd name="T81" fmla="*/ 608 h 672"/>
                <a:gd name="T82" fmla="*/ 206 w 641"/>
                <a:gd name="T83" fmla="*/ 615 h 672"/>
                <a:gd name="T84" fmla="*/ 202 w 641"/>
                <a:gd name="T85" fmla="*/ 617 h 672"/>
                <a:gd name="T86" fmla="*/ 196 w 641"/>
                <a:gd name="T87" fmla="*/ 623 h 672"/>
                <a:gd name="T88" fmla="*/ 188 w 641"/>
                <a:gd name="T89" fmla="*/ 628 h 672"/>
                <a:gd name="T90" fmla="*/ 175 w 641"/>
                <a:gd name="T91" fmla="*/ 637 h 672"/>
                <a:gd name="T92" fmla="*/ 174 w 641"/>
                <a:gd name="T93" fmla="*/ 642 h 672"/>
                <a:gd name="T94" fmla="*/ 178 w 641"/>
                <a:gd name="T95" fmla="*/ 649 h 672"/>
                <a:gd name="T96" fmla="*/ 184 w 641"/>
                <a:gd name="T97" fmla="*/ 654 h 672"/>
                <a:gd name="T98" fmla="*/ 193 w 641"/>
                <a:gd name="T99" fmla="*/ 658 h 672"/>
                <a:gd name="T100" fmla="*/ 197 w 641"/>
                <a:gd name="T101" fmla="*/ 663 h 672"/>
                <a:gd name="T102" fmla="*/ 204 w 641"/>
                <a:gd name="T103" fmla="*/ 667 h 672"/>
                <a:gd name="T104" fmla="*/ 207 w 641"/>
                <a:gd name="T105" fmla="*/ 668 h 672"/>
                <a:gd name="T106" fmla="*/ 215 w 641"/>
                <a:gd name="T107" fmla="*/ 669 h 672"/>
                <a:gd name="T108" fmla="*/ 223 w 641"/>
                <a:gd name="T109" fmla="*/ 671 h 672"/>
                <a:gd name="T110" fmla="*/ 237 w 641"/>
                <a:gd name="T111" fmla="*/ 664 h 672"/>
                <a:gd name="T112" fmla="*/ 248 w 641"/>
                <a:gd name="T113" fmla="*/ 653 h 672"/>
                <a:gd name="T114" fmla="*/ 259 w 641"/>
                <a:gd name="T115" fmla="*/ 641 h 672"/>
                <a:gd name="T116" fmla="*/ 270 w 641"/>
                <a:gd name="T117" fmla="*/ 629 h 672"/>
                <a:gd name="T118" fmla="*/ 277 w 641"/>
                <a:gd name="T119" fmla="*/ 621 h 672"/>
                <a:gd name="T120" fmla="*/ 279 w 641"/>
                <a:gd name="T121" fmla="*/ 615 h 672"/>
                <a:gd name="T122" fmla="*/ 284 w 641"/>
                <a:gd name="T123" fmla="*/ 609 h 672"/>
                <a:gd name="T124" fmla="*/ 382 w 641"/>
                <a:gd name="T125" fmla="*/ 119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41" h="672">
                  <a:moveTo>
                    <a:pt x="638" y="436"/>
                  </a:moveTo>
                  <a:cubicBezTo>
                    <a:pt x="629" y="414"/>
                    <a:pt x="612" y="406"/>
                    <a:pt x="588" y="412"/>
                  </a:cubicBezTo>
                  <a:cubicBezTo>
                    <a:pt x="568" y="417"/>
                    <a:pt x="549" y="424"/>
                    <a:pt x="529" y="429"/>
                  </a:cubicBezTo>
                  <a:cubicBezTo>
                    <a:pt x="474" y="443"/>
                    <a:pt x="418" y="459"/>
                    <a:pt x="363" y="472"/>
                  </a:cubicBezTo>
                  <a:cubicBezTo>
                    <a:pt x="342" y="477"/>
                    <a:pt x="337" y="473"/>
                    <a:pt x="330" y="451"/>
                  </a:cubicBezTo>
                  <a:cubicBezTo>
                    <a:pt x="327" y="444"/>
                    <a:pt x="324" y="435"/>
                    <a:pt x="319" y="429"/>
                  </a:cubicBezTo>
                  <a:cubicBezTo>
                    <a:pt x="311" y="418"/>
                    <a:pt x="312" y="408"/>
                    <a:pt x="324" y="403"/>
                  </a:cubicBezTo>
                  <a:cubicBezTo>
                    <a:pt x="359" y="387"/>
                    <a:pt x="400" y="375"/>
                    <a:pt x="434" y="356"/>
                  </a:cubicBezTo>
                  <a:cubicBezTo>
                    <a:pt x="444" y="350"/>
                    <a:pt x="454" y="342"/>
                    <a:pt x="450" y="332"/>
                  </a:cubicBezTo>
                  <a:cubicBezTo>
                    <a:pt x="446" y="322"/>
                    <a:pt x="427" y="326"/>
                    <a:pt x="420" y="329"/>
                  </a:cubicBezTo>
                  <a:cubicBezTo>
                    <a:pt x="410" y="332"/>
                    <a:pt x="400" y="338"/>
                    <a:pt x="390" y="343"/>
                  </a:cubicBezTo>
                  <a:cubicBezTo>
                    <a:pt x="386" y="344"/>
                    <a:pt x="380" y="346"/>
                    <a:pt x="377" y="344"/>
                  </a:cubicBezTo>
                  <a:cubicBezTo>
                    <a:pt x="366" y="337"/>
                    <a:pt x="368" y="304"/>
                    <a:pt x="379" y="297"/>
                  </a:cubicBezTo>
                  <a:cubicBezTo>
                    <a:pt x="393" y="290"/>
                    <a:pt x="411" y="286"/>
                    <a:pt x="425" y="277"/>
                  </a:cubicBezTo>
                  <a:cubicBezTo>
                    <a:pt x="431" y="274"/>
                    <a:pt x="442" y="268"/>
                    <a:pt x="442" y="258"/>
                  </a:cubicBezTo>
                  <a:cubicBezTo>
                    <a:pt x="443" y="256"/>
                    <a:pt x="437" y="248"/>
                    <a:pt x="432" y="249"/>
                  </a:cubicBezTo>
                  <a:cubicBezTo>
                    <a:pt x="424" y="252"/>
                    <a:pt x="415" y="253"/>
                    <a:pt x="410" y="259"/>
                  </a:cubicBezTo>
                  <a:cubicBezTo>
                    <a:pt x="403" y="266"/>
                    <a:pt x="396" y="272"/>
                    <a:pt x="385" y="274"/>
                  </a:cubicBezTo>
                  <a:cubicBezTo>
                    <a:pt x="371" y="277"/>
                    <a:pt x="364" y="274"/>
                    <a:pt x="368" y="260"/>
                  </a:cubicBezTo>
                  <a:cubicBezTo>
                    <a:pt x="372" y="241"/>
                    <a:pt x="363" y="228"/>
                    <a:pt x="350" y="217"/>
                  </a:cubicBezTo>
                  <a:cubicBezTo>
                    <a:pt x="342" y="209"/>
                    <a:pt x="345" y="203"/>
                    <a:pt x="355" y="198"/>
                  </a:cubicBezTo>
                  <a:cubicBezTo>
                    <a:pt x="360" y="194"/>
                    <a:pt x="367" y="193"/>
                    <a:pt x="373" y="190"/>
                  </a:cubicBezTo>
                  <a:cubicBezTo>
                    <a:pt x="384" y="186"/>
                    <a:pt x="395" y="181"/>
                    <a:pt x="405" y="175"/>
                  </a:cubicBezTo>
                  <a:cubicBezTo>
                    <a:pt x="408" y="173"/>
                    <a:pt x="409" y="168"/>
                    <a:pt x="409" y="164"/>
                  </a:cubicBezTo>
                  <a:cubicBezTo>
                    <a:pt x="409" y="163"/>
                    <a:pt x="403" y="157"/>
                    <a:pt x="401" y="158"/>
                  </a:cubicBezTo>
                  <a:cubicBezTo>
                    <a:pt x="395" y="158"/>
                    <a:pt x="388" y="158"/>
                    <a:pt x="383" y="161"/>
                  </a:cubicBezTo>
                  <a:cubicBezTo>
                    <a:pt x="369" y="171"/>
                    <a:pt x="354" y="181"/>
                    <a:pt x="340" y="193"/>
                  </a:cubicBezTo>
                  <a:cubicBezTo>
                    <a:pt x="331" y="200"/>
                    <a:pt x="322" y="202"/>
                    <a:pt x="311" y="193"/>
                  </a:cubicBezTo>
                  <a:cubicBezTo>
                    <a:pt x="319" y="184"/>
                    <a:pt x="325" y="176"/>
                    <a:pt x="332" y="169"/>
                  </a:cubicBezTo>
                  <a:cubicBezTo>
                    <a:pt x="346" y="155"/>
                    <a:pt x="359" y="142"/>
                    <a:pt x="372" y="128"/>
                  </a:cubicBezTo>
                  <a:cubicBezTo>
                    <a:pt x="372" y="128"/>
                    <a:pt x="372" y="128"/>
                    <a:pt x="372" y="128"/>
                  </a:cubicBezTo>
                  <a:cubicBezTo>
                    <a:pt x="373" y="129"/>
                    <a:pt x="373" y="129"/>
                    <a:pt x="373" y="129"/>
                  </a:cubicBezTo>
                  <a:cubicBezTo>
                    <a:pt x="373" y="129"/>
                    <a:pt x="373" y="129"/>
                    <a:pt x="373" y="129"/>
                  </a:cubicBezTo>
                  <a:cubicBezTo>
                    <a:pt x="373" y="129"/>
                    <a:pt x="373" y="129"/>
                    <a:pt x="373" y="129"/>
                  </a:cubicBezTo>
                  <a:cubicBezTo>
                    <a:pt x="373" y="129"/>
                    <a:pt x="373" y="129"/>
                    <a:pt x="373" y="129"/>
                  </a:cubicBezTo>
                  <a:cubicBezTo>
                    <a:pt x="373" y="128"/>
                    <a:pt x="373" y="128"/>
                    <a:pt x="373" y="128"/>
                  </a:cubicBezTo>
                  <a:cubicBezTo>
                    <a:pt x="374" y="128"/>
                    <a:pt x="374" y="128"/>
                    <a:pt x="374" y="128"/>
                  </a:cubicBezTo>
                  <a:cubicBezTo>
                    <a:pt x="374" y="128"/>
                    <a:pt x="374" y="128"/>
                    <a:pt x="374" y="128"/>
                  </a:cubicBezTo>
                  <a:cubicBezTo>
                    <a:pt x="374" y="129"/>
                    <a:pt x="374" y="129"/>
                    <a:pt x="374" y="129"/>
                  </a:cubicBezTo>
                  <a:cubicBezTo>
                    <a:pt x="374" y="129"/>
                    <a:pt x="374" y="129"/>
                    <a:pt x="374" y="129"/>
                  </a:cubicBezTo>
                  <a:cubicBezTo>
                    <a:pt x="374" y="129"/>
                    <a:pt x="374" y="129"/>
                    <a:pt x="374" y="129"/>
                  </a:cubicBezTo>
                  <a:cubicBezTo>
                    <a:pt x="374" y="130"/>
                    <a:pt x="374" y="130"/>
                    <a:pt x="374" y="130"/>
                  </a:cubicBezTo>
                  <a:cubicBezTo>
                    <a:pt x="374" y="130"/>
                    <a:pt x="374" y="130"/>
                    <a:pt x="374" y="130"/>
                  </a:cubicBezTo>
                  <a:cubicBezTo>
                    <a:pt x="374" y="130"/>
                    <a:pt x="374" y="130"/>
                    <a:pt x="374" y="130"/>
                  </a:cubicBezTo>
                  <a:cubicBezTo>
                    <a:pt x="373" y="131"/>
                    <a:pt x="373" y="131"/>
                    <a:pt x="373" y="131"/>
                  </a:cubicBezTo>
                  <a:cubicBezTo>
                    <a:pt x="373" y="131"/>
                    <a:pt x="373" y="131"/>
                    <a:pt x="373" y="131"/>
                  </a:cubicBezTo>
                  <a:cubicBezTo>
                    <a:pt x="373" y="131"/>
                    <a:pt x="373" y="131"/>
                    <a:pt x="373" y="131"/>
                  </a:cubicBezTo>
                  <a:cubicBezTo>
                    <a:pt x="373" y="131"/>
                    <a:pt x="373" y="131"/>
                    <a:pt x="373" y="131"/>
                  </a:cubicBezTo>
                  <a:cubicBezTo>
                    <a:pt x="372" y="131"/>
                    <a:pt x="372" y="131"/>
                    <a:pt x="372" y="131"/>
                  </a:cubicBezTo>
                  <a:cubicBezTo>
                    <a:pt x="372" y="131"/>
                    <a:pt x="372" y="131"/>
                    <a:pt x="372" y="131"/>
                  </a:cubicBezTo>
                  <a:cubicBezTo>
                    <a:pt x="372" y="132"/>
                    <a:pt x="372" y="132"/>
                    <a:pt x="372" y="132"/>
                  </a:cubicBezTo>
                  <a:cubicBezTo>
                    <a:pt x="371" y="133"/>
                    <a:pt x="371" y="133"/>
                    <a:pt x="371" y="133"/>
                  </a:cubicBezTo>
                  <a:cubicBezTo>
                    <a:pt x="371" y="133"/>
                    <a:pt x="371" y="133"/>
                    <a:pt x="371" y="133"/>
                  </a:cubicBezTo>
                  <a:cubicBezTo>
                    <a:pt x="370" y="133"/>
                    <a:pt x="370" y="133"/>
                    <a:pt x="370" y="133"/>
                  </a:cubicBezTo>
                  <a:cubicBezTo>
                    <a:pt x="370" y="134"/>
                    <a:pt x="370" y="134"/>
                    <a:pt x="370" y="134"/>
                  </a:cubicBezTo>
                  <a:cubicBezTo>
                    <a:pt x="370" y="133"/>
                    <a:pt x="370" y="133"/>
                    <a:pt x="370" y="133"/>
                  </a:cubicBezTo>
                  <a:cubicBezTo>
                    <a:pt x="369" y="133"/>
                    <a:pt x="369" y="133"/>
                    <a:pt x="369" y="133"/>
                  </a:cubicBezTo>
                  <a:cubicBezTo>
                    <a:pt x="369" y="133"/>
                    <a:pt x="369" y="133"/>
                    <a:pt x="369" y="133"/>
                  </a:cubicBezTo>
                  <a:cubicBezTo>
                    <a:pt x="369" y="134"/>
                    <a:pt x="369" y="134"/>
                    <a:pt x="369" y="134"/>
                  </a:cubicBezTo>
                  <a:cubicBezTo>
                    <a:pt x="368" y="134"/>
                    <a:pt x="368" y="134"/>
                    <a:pt x="368" y="134"/>
                  </a:cubicBezTo>
                  <a:cubicBezTo>
                    <a:pt x="368" y="134"/>
                    <a:pt x="368" y="134"/>
                    <a:pt x="368" y="134"/>
                  </a:cubicBezTo>
                  <a:cubicBezTo>
                    <a:pt x="368" y="134"/>
                    <a:pt x="368" y="134"/>
                    <a:pt x="368" y="134"/>
                  </a:cubicBezTo>
                  <a:cubicBezTo>
                    <a:pt x="368" y="135"/>
                    <a:pt x="368" y="135"/>
                    <a:pt x="368" y="135"/>
                  </a:cubicBezTo>
                  <a:cubicBezTo>
                    <a:pt x="368" y="135"/>
                    <a:pt x="368" y="135"/>
                    <a:pt x="368" y="135"/>
                  </a:cubicBezTo>
                  <a:cubicBezTo>
                    <a:pt x="368" y="135"/>
                    <a:pt x="368" y="135"/>
                    <a:pt x="368" y="135"/>
                  </a:cubicBezTo>
                  <a:cubicBezTo>
                    <a:pt x="368" y="135"/>
                    <a:pt x="368" y="135"/>
                    <a:pt x="368" y="135"/>
                  </a:cubicBezTo>
                  <a:cubicBezTo>
                    <a:pt x="369" y="135"/>
                    <a:pt x="369" y="135"/>
                    <a:pt x="369" y="135"/>
                  </a:cubicBezTo>
                  <a:cubicBezTo>
                    <a:pt x="369" y="134"/>
                    <a:pt x="369" y="134"/>
                    <a:pt x="369" y="134"/>
                  </a:cubicBezTo>
                  <a:cubicBezTo>
                    <a:pt x="369" y="134"/>
                    <a:pt x="369" y="134"/>
                    <a:pt x="369" y="134"/>
                  </a:cubicBezTo>
                  <a:cubicBezTo>
                    <a:pt x="370" y="134"/>
                    <a:pt x="370" y="134"/>
                    <a:pt x="370" y="134"/>
                  </a:cubicBezTo>
                  <a:cubicBezTo>
                    <a:pt x="370" y="135"/>
                    <a:pt x="370" y="135"/>
                    <a:pt x="370" y="135"/>
                  </a:cubicBezTo>
                  <a:cubicBezTo>
                    <a:pt x="369" y="135"/>
                    <a:pt x="369" y="135"/>
                    <a:pt x="369" y="135"/>
                  </a:cubicBezTo>
                  <a:cubicBezTo>
                    <a:pt x="369" y="135"/>
                    <a:pt x="369" y="135"/>
                    <a:pt x="369" y="135"/>
                  </a:cubicBezTo>
                  <a:cubicBezTo>
                    <a:pt x="369" y="136"/>
                    <a:pt x="369" y="136"/>
                    <a:pt x="369" y="136"/>
                  </a:cubicBezTo>
                  <a:cubicBezTo>
                    <a:pt x="369" y="136"/>
                    <a:pt x="369" y="136"/>
                    <a:pt x="369" y="136"/>
                  </a:cubicBezTo>
                  <a:cubicBezTo>
                    <a:pt x="369" y="136"/>
                    <a:pt x="369" y="136"/>
                    <a:pt x="369" y="136"/>
                  </a:cubicBezTo>
                  <a:cubicBezTo>
                    <a:pt x="369" y="136"/>
                    <a:pt x="369" y="136"/>
                    <a:pt x="369" y="136"/>
                  </a:cubicBezTo>
                  <a:cubicBezTo>
                    <a:pt x="369" y="137"/>
                    <a:pt x="369" y="137"/>
                    <a:pt x="369" y="137"/>
                  </a:cubicBezTo>
                  <a:cubicBezTo>
                    <a:pt x="369" y="137"/>
                    <a:pt x="369" y="137"/>
                    <a:pt x="369" y="137"/>
                  </a:cubicBezTo>
                  <a:cubicBezTo>
                    <a:pt x="369" y="138"/>
                    <a:pt x="369" y="138"/>
                    <a:pt x="369" y="138"/>
                  </a:cubicBezTo>
                  <a:cubicBezTo>
                    <a:pt x="367" y="139"/>
                    <a:pt x="367" y="139"/>
                    <a:pt x="367" y="139"/>
                  </a:cubicBezTo>
                  <a:cubicBezTo>
                    <a:pt x="367" y="139"/>
                    <a:pt x="367" y="139"/>
                    <a:pt x="367" y="139"/>
                  </a:cubicBezTo>
                  <a:cubicBezTo>
                    <a:pt x="366" y="140"/>
                    <a:pt x="366" y="140"/>
                    <a:pt x="366" y="140"/>
                  </a:cubicBezTo>
                  <a:cubicBezTo>
                    <a:pt x="365" y="142"/>
                    <a:pt x="365" y="142"/>
                    <a:pt x="365" y="142"/>
                  </a:cubicBezTo>
                  <a:cubicBezTo>
                    <a:pt x="365" y="143"/>
                    <a:pt x="365" y="143"/>
                    <a:pt x="365" y="143"/>
                  </a:cubicBezTo>
                  <a:cubicBezTo>
                    <a:pt x="364" y="144"/>
                    <a:pt x="364" y="144"/>
                    <a:pt x="364" y="144"/>
                  </a:cubicBezTo>
                  <a:cubicBezTo>
                    <a:pt x="364" y="144"/>
                    <a:pt x="364" y="144"/>
                    <a:pt x="364" y="144"/>
                  </a:cubicBezTo>
                  <a:cubicBezTo>
                    <a:pt x="363" y="145"/>
                    <a:pt x="363" y="145"/>
                    <a:pt x="363" y="145"/>
                  </a:cubicBezTo>
                  <a:cubicBezTo>
                    <a:pt x="363" y="145"/>
                    <a:pt x="363" y="145"/>
                    <a:pt x="363" y="145"/>
                  </a:cubicBezTo>
                  <a:cubicBezTo>
                    <a:pt x="362" y="146"/>
                    <a:pt x="362" y="146"/>
                    <a:pt x="362" y="146"/>
                  </a:cubicBezTo>
                  <a:cubicBezTo>
                    <a:pt x="362" y="147"/>
                    <a:pt x="362" y="147"/>
                    <a:pt x="362" y="147"/>
                  </a:cubicBezTo>
                  <a:cubicBezTo>
                    <a:pt x="362" y="147"/>
                    <a:pt x="362" y="147"/>
                    <a:pt x="362" y="147"/>
                  </a:cubicBezTo>
                  <a:cubicBezTo>
                    <a:pt x="362" y="147"/>
                    <a:pt x="362" y="147"/>
                    <a:pt x="362" y="147"/>
                  </a:cubicBezTo>
                  <a:cubicBezTo>
                    <a:pt x="361" y="147"/>
                    <a:pt x="361" y="147"/>
                    <a:pt x="361" y="147"/>
                  </a:cubicBezTo>
                  <a:cubicBezTo>
                    <a:pt x="361" y="147"/>
                    <a:pt x="361" y="147"/>
                    <a:pt x="361" y="147"/>
                  </a:cubicBezTo>
                  <a:cubicBezTo>
                    <a:pt x="361" y="148"/>
                    <a:pt x="361" y="148"/>
                    <a:pt x="361" y="148"/>
                  </a:cubicBezTo>
                  <a:cubicBezTo>
                    <a:pt x="361" y="148"/>
                    <a:pt x="361" y="148"/>
                    <a:pt x="361" y="148"/>
                  </a:cubicBezTo>
                  <a:cubicBezTo>
                    <a:pt x="361" y="148"/>
                    <a:pt x="361" y="148"/>
                    <a:pt x="361" y="148"/>
                  </a:cubicBezTo>
                  <a:cubicBezTo>
                    <a:pt x="360" y="149"/>
                    <a:pt x="360" y="149"/>
                    <a:pt x="360" y="149"/>
                  </a:cubicBezTo>
                  <a:cubicBezTo>
                    <a:pt x="360" y="149"/>
                    <a:pt x="360" y="149"/>
                    <a:pt x="360" y="149"/>
                  </a:cubicBezTo>
                  <a:cubicBezTo>
                    <a:pt x="359" y="150"/>
                    <a:pt x="359" y="150"/>
                    <a:pt x="359" y="150"/>
                  </a:cubicBezTo>
                  <a:cubicBezTo>
                    <a:pt x="359" y="150"/>
                    <a:pt x="359" y="150"/>
                    <a:pt x="359" y="150"/>
                  </a:cubicBezTo>
                  <a:cubicBezTo>
                    <a:pt x="358" y="150"/>
                    <a:pt x="358" y="150"/>
                    <a:pt x="358" y="150"/>
                  </a:cubicBezTo>
                  <a:cubicBezTo>
                    <a:pt x="358" y="150"/>
                    <a:pt x="358" y="150"/>
                    <a:pt x="358" y="150"/>
                  </a:cubicBezTo>
                  <a:cubicBezTo>
                    <a:pt x="358" y="151"/>
                    <a:pt x="358" y="151"/>
                    <a:pt x="358" y="151"/>
                  </a:cubicBezTo>
                  <a:cubicBezTo>
                    <a:pt x="358" y="151"/>
                    <a:pt x="358" y="151"/>
                    <a:pt x="358" y="151"/>
                  </a:cubicBezTo>
                  <a:cubicBezTo>
                    <a:pt x="359" y="151"/>
                    <a:pt x="359" y="151"/>
                    <a:pt x="359" y="151"/>
                  </a:cubicBezTo>
                  <a:cubicBezTo>
                    <a:pt x="359" y="151"/>
                    <a:pt x="359" y="151"/>
                    <a:pt x="359" y="151"/>
                  </a:cubicBezTo>
                  <a:cubicBezTo>
                    <a:pt x="361" y="148"/>
                    <a:pt x="361" y="148"/>
                    <a:pt x="361" y="148"/>
                  </a:cubicBezTo>
                  <a:cubicBezTo>
                    <a:pt x="363" y="146"/>
                    <a:pt x="363" y="146"/>
                    <a:pt x="363" y="146"/>
                  </a:cubicBezTo>
                  <a:cubicBezTo>
                    <a:pt x="364" y="145"/>
                    <a:pt x="364" y="145"/>
                    <a:pt x="364" y="145"/>
                  </a:cubicBezTo>
                  <a:cubicBezTo>
                    <a:pt x="364" y="145"/>
                    <a:pt x="364" y="145"/>
                    <a:pt x="364" y="145"/>
                  </a:cubicBezTo>
                  <a:cubicBezTo>
                    <a:pt x="364" y="145"/>
                    <a:pt x="364" y="145"/>
                    <a:pt x="364" y="145"/>
                  </a:cubicBezTo>
                  <a:cubicBezTo>
                    <a:pt x="364" y="144"/>
                    <a:pt x="364" y="144"/>
                    <a:pt x="364" y="144"/>
                  </a:cubicBezTo>
                  <a:cubicBezTo>
                    <a:pt x="364" y="144"/>
                    <a:pt x="364" y="144"/>
                    <a:pt x="364" y="144"/>
                  </a:cubicBezTo>
                  <a:cubicBezTo>
                    <a:pt x="364" y="144"/>
                    <a:pt x="364" y="144"/>
                    <a:pt x="364" y="144"/>
                  </a:cubicBezTo>
                  <a:cubicBezTo>
                    <a:pt x="365" y="143"/>
                    <a:pt x="365" y="143"/>
                    <a:pt x="365" y="143"/>
                  </a:cubicBezTo>
                  <a:cubicBezTo>
                    <a:pt x="366" y="142"/>
                    <a:pt x="366" y="142"/>
                    <a:pt x="366" y="142"/>
                  </a:cubicBezTo>
                  <a:cubicBezTo>
                    <a:pt x="366" y="142"/>
                    <a:pt x="366" y="142"/>
                    <a:pt x="366" y="142"/>
                  </a:cubicBezTo>
                  <a:cubicBezTo>
                    <a:pt x="366" y="142"/>
                    <a:pt x="366" y="142"/>
                    <a:pt x="366" y="142"/>
                  </a:cubicBezTo>
                  <a:cubicBezTo>
                    <a:pt x="367" y="142"/>
                    <a:pt x="367" y="142"/>
                    <a:pt x="367" y="142"/>
                  </a:cubicBezTo>
                  <a:cubicBezTo>
                    <a:pt x="367" y="142"/>
                    <a:pt x="367" y="142"/>
                    <a:pt x="367" y="142"/>
                  </a:cubicBezTo>
                  <a:cubicBezTo>
                    <a:pt x="367" y="143"/>
                    <a:pt x="367" y="143"/>
                    <a:pt x="367" y="143"/>
                  </a:cubicBezTo>
                  <a:cubicBezTo>
                    <a:pt x="367" y="143"/>
                    <a:pt x="367" y="143"/>
                    <a:pt x="367" y="143"/>
                  </a:cubicBezTo>
                  <a:cubicBezTo>
                    <a:pt x="366" y="143"/>
                    <a:pt x="366" y="143"/>
                    <a:pt x="366" y="143"/>
                  </a:cubicBezTo>
                  <a:cubicBezTo>
                    <a:pt x="366" y="143"/>
                    <a:pt x="366" y="143"/>
                    <a:pt x="366" y="143"/>
                  </a:cubicBezTo>
                  <a:cubicBezTo>
                    <a:pt x="366" y="143"/>
                    <a:pt x="366" y="143"/>
                    <a:pt x="366" y="143"/>
                  </a:cubicBezTo>
                  <a:cubicBezTo>
                    <a:pt x="366" y="144"/>
                    <a:pt x="366" y="144"/>
                    <a:pt x="366" y="144"/>
                  </a:cubicBezTo>
                  <a:cubicBezTo>
                    <a:pt x="366" y="144"/>
                    <a:pt x="366" y="144"/>
                    <a:pt x="366" y="144"/>
                  </a:cubicBezTo>
                  <a:cubicBezTo>
                    <a:pt x="366" y="144"/>
                    <a:pt x="366" y="144"/>
                    <a:pt x="366" y="144"/>
                  </a:cubicBezTo>
                  <a:cubicBezTo>
                    <a:pt x="367" y="144"/>
                    <a:pt x="367" y="144"/>
                    <a:pt x="367" y="144"/>
                  </a:cubicBezTo>
                  <a:cubicBezTo>
                    <a:pt x="367" y="143"/>
                    <a:pt x="367" y="143"/>
                    <a:pt x="367" y="143"/>
                  </a:cubicBezTo>
                  <a:cubicBezTo>
                    <a:pt x="367" y="143"/>
                    <a:pt x="367" y="143"/>
                    <a:pt x="367" y="143"/>
                  </a:cubicBezTo>
                  <a:cubicBezTo>
                    <a:pt x="367" y="142"/>
                    <a:pt x="367" y="142"/>
                    <a:pt x="367" y="142"/>
                  </a:cubicBezTo>
                  <a:cubicBezTo>
                    <a:pt x="367" y="142"/>
                    <a:pt x="367" y="142"/>
                    <a:pt x="367" y="142"/>
                  </a:cubicBezTo>
                  <a:cubicBezTo>
                    <a:pt x="367" y="142"/>
                    <a:pt x="367" y="142"/>
                    <a:pt x="367" y="142"/>
                  </a:cubicBezTo>
                  <a:cubicBezTo>
                    <a:pt x="367" y="142"/>
                    <a:pt x="367" y="142"/>
                    <a:pt x="367" y="142"/>
                  </a:cubicBezTo>
                  <a:cubicBezTo>
                    <a:pt x="367" y="142"/>
                    <a:pt x="367" y="142"/>
                    <a:pt x="367" y="142"/>
                  </a:cubicBezTo>
                  <a:cubicBezTo>
                    <a:pt x="367" y="141"/>
                    <a:pt x="367" y="141"/>
                    <a:pt x="367" y="141"/>
                  </a:cubicBezTo>
                  <a:cubicBezTo>
                    <a:pt x="367" y="142"/>
                    <a:pt x="367" y="142"/>
                    <a:pt x="367" y="142"/>
                  </a:cubicBezTo>
                  <a:cubicBezTo>
                    <a:pt x="367" y="141"/>
                    <a:pt x="367" y="141"/>
                    <a:pt x="367" y="141"/>
                  </a:cubicBezTo>
                  <a:cubicBezTo>
                    <a:pt x="367" y="141"/>
                    <a:pt x="367" y="141"/>
                    <a:pt x="367" y="141"/>
                  </a:cubicBezTo>
                  <a:cubicBezTo>
                    <a:pt x="368" y="140"/>
                    <a:pt x="368" y="140"/>
                    <a:pt x="368" y="140"/>
                  </a:cubicBezTo>
                  <a:cubicBezTo>
                    <a:pt x="368" y="140"/>
                    <a:pt x="368" y="140"/>
                    <a:pt x="368" y="140"/>
                  </a:cubicBezTo>
                  <a:cubicBezTo>
                    <a:pt x="368" y="140"/>
                    <a:pt x="368" y="140"/>
                    <a:pt x="368" y="140"/>
                  </a:cubicBezTo>
                  <a:cubicBezTo>
                    <a:pt x="369" y="139"/>
                    <a:pt x="369" y="139"/>
                    <a:pt x="369" y="139"/>
                  </a:cubicBezTo>
                  <a:cubicBezTo>
                    <a:pt x="369" y="140"/>
                    <a:pt x="369" y="140"/>
                    <a:pt x="369" y="140"/>
                  </a:cubicBezTo>
                  <a:cubicBezTo>
                    <a:pt x="369" y="140"/>
                    <a:pt x="369" y="140"/>
                    <a:pt x="369" y="140"/>
                  </a:cubicBezTo>
                  <a:cubicBezTo>
                    <a:pt x="369" y="140"/>
                    <a:pt x="369" y="140"/>
                    <a:pt x="369" y="140"/>
                  </a:cubicBezTo>
                  <a:cubicBezTo>
                    <a:pt x="369" y="140"/>
                    <a:pt x="369" y="140"/>
                    <a:pt x="369" y="140"/>
                  </a:cubicBezTo>
                  <a:cubicBezTo>
                    <a:pt x="369" y="140"/>
                    <a:pt x="369" y="140"/>
                    <a:pt x="369" y="140"/>
                  </a:cubicBezTo>
                  <a:cubicBezTo>
                    <a:pt x="369" y="140"/>
                    <a:pt x="369" y="140"/>
                    <a:pt x="369" y="140"/>
                  </a:cubicBezTo>
                  <a:cubicBezTo>
                    <a:pt x="370" y="139"/>
                    <a:pt x="370" y="139"/>
                    <a:pt x="370" y="139"/>
                  </a:cubicBezTo>
                  <a:cubicBezTo>
                    <a:pt x="370" y="139"/>
                    <a:pt x="370" y="139"/>
                    <a:pt x="370" y="139"/>
                  </a:cubicBezTo>
                  <a:cubicBezTo>
                    <a:pt x="369" y="138"/>
                    <a:pt x="369" y="138"/>
                    <a:pt x="369" y="138"/>
                  </a:cubicBezTo>
                  <a:cubicBezTo>
                    <a:pt x="369" y="138"/>
                    <a:pt x="369" y="138"/>
                    <a:pt x="369" y="138"/>
                  </a:cubicBezTo>
                  <a:cubicBezTo>
                    <a:pt x="371" y="137"/>
                    <a:pt x="371" y="137"/>
                    <a:pt x="371" y="137"/>
                  </a:cubicBezTo>
                  <a:cubicBezTo>
                    <a:pt x="372" y="137"/>
                    <a:pt x="372" y="137"/>
                    <a:pt x="372" y="137"/>
                  </a:cubicBezTo>
                  <a:cubicBezTo>
                    <a:pt x="372" y="136"/>
                    <a:pt x="372" y="136"/>
                    <a:pt x="372" y="136"/>
                  </a:cubicBezTo>
                  <a:cubicBezTo>
                    <a:pt x="373" y="136"/>
                    <a:pt x="373" y="136"/>
                    <a:pt x="373" y="136"/>
                  </a:cubicBezTo>
                  <a:cubicBezTo>
                    <a:pt x="373" y="136"/>
                    <a:pt x="373" y="136"/>
                    <a:pt x="373" y="136"/>
                  </a:cubicBezTo>
                  <a:cubicBezTo>
                    <a:pt x="372" y="135"/>
                    <a:pt x="372" y="135"/>
                    <a:pt x="372" y="135"/>
                  </a:cubicBezTo>
                  <a:cubicBezTo>
                    <a:pt x="372" y="135"/>
                    <a:pt x="372" y="135"/>
                    <a:pt x="372" y="135"/>
                  </a:cubicBezTo>
                  <a:cubicBezTo>
                    <a:pt x="372" y="134"/>
                    <a:pt x="372" y="134"/>
                    <a:pt x="372" y="134"/>
                  </a:cubicBezTo>
                  <a:cubicBezTo>
                    <a:pt x="372" y="134"/>
                    <a:pt x="372" y="134"/>
                    <a:pt x="372" y="134"/>
                  </a:cubicBezTo>
                  <a:cubicBezTo>
                    <a:pt x="373" y="134"/>
                    <a:pt x="373" y="134"/>
                    <a:pt x="373" y="134"/>
                  </a:cubicBezTo>
                  <a:cubicBezTo>
                    <a:pt x="372" y="134"/>
                    <a:pt x="372" y="134"/>
                    <a:pt x="372" y="134"/>
                  </a:cubicBezTo>
                  <a:cubicBezTo>
                    <a:pt x="372" y="134"/>
                    <a:pt x="372" y="134"/>
                    <a:pt x="372" y="134"/>
                  </a:cubicBezTo>
                  <a:cubicBezTo>
                    <a:pt x="372" y="134"/>
                    <a:pt x="372" y="134"/>
                    <a:pt x="372" y="134"/>
                  </a:cubicBezTo>
                  <a:cubicBezTo>
                    <a:pt x="372" y="133"/>
                    <a:pt x="372" y="133"/>
                    <a:pt x="372" y="133"/>
                  </a:cubicBezTo>
                  <a:cubicBezTo>
                    <a:pt x="372" y="133"/>
                    <a:pt x="372" y="133"/>
                    <a:pt x="372" y="133"/>
                  </a:cubicBezTo>
                  <a:cubicBezTo>
                    <a:pt x="371" y="134"/>
                    <a:pt x="371" y="134"/>
                    <a:pt x="371" y="134"/>
                  </a:cubicBezTo>
                  <a:cubicBezTo>
                    <a:pt x="371" y="134"/>
                    <a:pt x="371" y="134"/>
                    <a:pt x="371" y="134"/>
                  </a:cubicBezTo>
                  <a:cubicBezTo>
                    <a:pt x="371" y="135"/>
                    <a:pt x="371" y="135"/>
                    <a:pt x="371" y="135"/>
                  </a:cubicBezTo>
                  <a:cubicBezTo>
                    <a:pt x="370" y="135"/>
                    <a:pt x="370" y="135"/>
                    <a:pt x="370" y="135"/>
                  </a:cubicBezTo>
                  <a:cubicBezTo>
                    <a:pt x="370" y="135"/>
                    <a:pt x="370" y="135"/>
                    <a:pt x="370" y="135"/>
                  </a:cubicBezTo>
                  <a:cubicBezTo>
                    <a:pt x="370" y="135"/>
                    <a:pt x="370" y="135"/>
                    <a:pt x="370" y="135"/>
                  </a:cubicBezTo>
                  <a:cubicBezTo>
                    <a:pt x="370" y="134"/>
                    <a:pt x="370" y="134"/>
                    <a:pt x="370" y="134"/>
                  </a:cubicBezTo>
                  <a:cubicBezTo>
                    <a:pt x="371" y="134"/>
                    <a:pt x="371" y="134"/>
                    <a:pt x="371" y="134"/>
                  </a:cubicBezTo>
                  <a:cubicBezTo>
                    <a:pt x="371" y="133"/>
                    <a:pt x="371" y="133"/>
                    <a:pt x="371" y="133"/>
                  </a:cubicBezTo>
                  <a:cubicBezTo>
                    <a:pt x="371" y="133"/>
                    <a:pt x="371" y="133"/>
                    <a:pt x="371" y="133"/>
                  </a:cubicBezTo>
                  <a:cubicBezTo>
                    <a:pt x="371" y="133"/>
                    <a:pt x="371" y="133"/>
                    <a:pt x="371" y="133"/>
                  </a:cubicBezTo>
                  <a:cubicBezTo>
                    <a:pt x="372" y="131"/>
                    <a:pt x="372" y="131"/>
                    <a:pt x="372" y="131"/>
                  </a:cubicBezTo>
                  <a:cubicBezTo>
                    <a:pt x="373" y="132"/>
                    <a:pt x="373" y="132"/>
                    <a:pt x="373" y="132"/>
                  </a:cubicBezTo>
                  <a:cubicBezTo>
                    <a:pt x="373" y="132"/>
                    <a:pt x="373" y="132"/>
                    <a:pt x="373" y="132"/>
                  </a:cubicBezTo>
                  <a:cubicBezTo>
                    <a:pt x="372" y="133"/>
                    <a:pt x="372" y="133"/>
                    <a:pt x="372" y="133"/>
                  </a:cubicBezTo>
                  <a:cubicBezTo>
                    <a:pt x="373" y="133"/>
                    <a:pt x="373" y="133"/>
                    <a:pt x="373" y="133"/>
                  </a:cubicBezTo>
                  <a:cubicBezTo>
                    <a:pt x="373" y="133"/>
                    <a:pt x="373" y="133"/>
                    <a:pt x="373" y="133"/>
                  </a:cubicBezTo>
                  <a:cubicBezTo>
                    <a:pt x="373" y="133"/>
                    <a:pt x="373" y="133"/>
                    <a:pt x="373" y="133"/>
                  </a:cubicBezTo>
                  <a:cubicBezTo>
                    <a:pt x="373" y="133"/>
                    <a:pt x="373" y="133"/>
                    <a:pt x="373" y="133"/>
                  </a:cubicBezTo>
                  <a:cubicBezTo>
                    <a:pt x="374" y="133"/>
                    <a:pt x="374" y="133"/>
                    <a:pt x="374" y="133"/>
                  </a:cubicBezTo>
                  <a:cubicBezTo>
                    <a:pt x="374" y="133"/>
                    <a:pt x="374" y="133"/>
                    <a:pt x="374" y="133"/>
                  </a:cubicBezTo>
                  <a:cubicBezTo>
                    <a:pt x="374" y="133"/>
                    <a:pt x="374" y="133"/>
                    <a:pt x="374" y="133"/>
                  </a:cubicBezTo>
                  <a:cubicBezTo>
                    <a:pt x="374" y="132"/>
                    <a:pt x="374" y="132"/>
                    <a:pt x="374" y="132"/>
                  </a:cubicBezTo>
                  <a:cubicBezTo>
                    <a:pt x="375" y="132"/>
                    <a:pt x="375" y="132"/>
                    <a:pt x="375" y="132"/>
                  </a:cubicBezTo>
                  <a:cubicBezTo>
                    <a:pt x="376" y="131"/>
                    <a:pt x="376" y="131"/>
                    <a:pt x="376" y="131"/>
                  </a:cubicBezTo>
                  <a:cubicBezTo>
                    <a:pt x="377" y="130"/>
                    <a:pt x="377" y="130"/>
                    <a:pt x="377" y="130"/>
                  </a:cubicBezTo>
                  <a:cubicBezTo>
                    <a:pt x="377" y="129"/>
                    <a:pt x="377" y="129"/>
                    <a:pt x="377" y="129"/>
                  </a:cubicBezTo>
                  <a:cubicBezTo>
                    <a:pt x="378" y="129"/>
                    <a:pt x="378" y="129"/>
                    <a:pt x="378" y="129"/>
                  </a:cubicBezTo>
                  <a:cubicBezTo>
                    <a:pt x="379" y="127"/>
                    <a:pt x="379" y="127"/>
                    <a:pt x="379" y="127"/>
                  </a:cubicBezTo>
                  <a:cubicBezTo>
                    <a:pt x="380" y="126"/>
                    <a:pt x="380" y="126"/>
                    <a:pt x="380" y="126"/>
                  </a:cubicBezTo>
                  <a:cubicBezTo>
                    <a:pt x="382" y="125"/>
                    <a:pt x="382" y="125"/>
                    <a:pt x="382" y="125"/>
                  </a:cubicBezTo>
                  <a:cubicBezTo>
                    <a:pt x="383" y="123"/>
                    <a:pt x="383" y="123"/>
                    <a:pt x="383" y="123"/>
                  </a:cubicBezTo>
                  <a:cubicBezTo>
                    <a:pt x="383" y="123"/>
                    <a:pt x="383" y="123"/>
                    <a:pt x="383" y="123"/>
                  </a:cubicBezTo>
                  <a:cubicBezTo>
                    <a:pt x="383" y="123"/>
                    <a:pt x="383" y="123"/>
                    <a:pt x="383" y="123"/>
                  </a:cubicBezTo>
                  <a:cubicBezTo>
                    <a:pt x="383" y="122"/>
                    <a:pt x="383" y="122"/>
                    <a:pt x="383" y="122"/>
                  </a:cubicBezTo>
                  <a:cubicBezTo>
                    <a:pt x="383" y="122"/>
                    <a:pt x="383" y="122"/>
                    <a:pt x="383" y="122"/>
                  </a:cubicBezTo>
                  <a:cubicBezTo>
                    <a:pt x="383" y="121"/>
                    <a:pt x="383" y="121"/>
                    <a:pt x="383" y="121"/>
                  </a:cubicBezTo>
                  <a:cubicBezTo>
                    <a:pt x="383" y="121"/>
                    <a:pt x="383" y="121"/>
                    <a:pt x="383" y="121"/>
                  </a:cubicBezTo>
                  <a:cubicBezTo>
                    <a:pt x="384" y="121"/>
                    <a:pt x="384" y="121"/>
                    <a:pt x="384" y="121"/>
                  </a:cubicBezTo>
                  <a:cubicBezTo>
                    <a:pt x="384" y="121"/>
                    <a:pt x="384" y="121"/>
                    <a:pt x="384" y="121"/>
                  </a:cubicBezTo>
                  <a:cubicBezTo>
                    <a:pt x="385" y="120"/>
                    <a:pt x="385" y="120"/>
                    <a:pt x="385" y="120"/>
                  </a:cubicBezTo>
                  <a:cubicBezTo>
                    <a:pt x="385" y="120"/>
                    <a:pt x="385" y="120"/>
                    <a:pt x="385" y="120"/>
                  </a:cubicBezTo>
                  <a:cubicBezTo>
                    <a:pt x="385" y="120"/>
                    <a:pt x="385" y="120"/>
                    <a:pt x="385" y="120"/>
                  </a:cubicBezTo>
                  <a:cubicBezTo>
                    <a:pt x="386" y="120"/>
                    <a:pt x="386" y="120"/>
                    <a:pt x="386" y="120"/>
                  </a:cubicBezTo>
                  <a:cubicBezTo>
                    <a:pt x="386" y="120"/>
                    <a:pt x="386" y="120"/>
                    <a:pt x="386" y="120"/>
                  </a:cubicBezTo>
                  <a:cubicBezTo>
                    <a:pt x="386" y="119"/>
                    <a:pt x="386" y="119"/>
                    <a:pt x="386" y="119"/>
                  </a:cubicBezTo>
                  <a:cubicBezTo>
                    <a:pt x="386" y="119"/>
                    <a:pt x="386" y="119"/>
                    <a:pt x="386" y="119"/>
                  </a:cubicBezTo>
                  <a:cubicBezTo>
                    <a:pt x="386" y="118"/>
                    <a:pt x="386" y="118"/>
                    <a:pt x="386" y="118"/>
                  </a:cubicBezTo>
                  <a:cubicBezTo>
                    <a:pt x="385" y="117"/>
                    <a:pt x="385" y="117"/>
                    <a:pt x="385" y="117"/>
                  </a:cubicBezTo>
                  <a:cubicBezTo>
                    <a:pt x="385" y="117"/>
                    <a:pt x="385" y="117"/>
                    <a:pt x="385" y="117"/>
                  </a:cubicBezTo>
                  <a:cubicBezTo>
                    <a:pt x="387" y="116"/>
                    <a:pt x="387" y="116"/>
                    <a:pt x="387" y="116"/>
                  </a:cubicBezTo>
                  <a:cubicBezTo>
                    <a:pt x="387" y="116"/>
                    <a:pt x="387" y="116"/>
                    <a:pt x="387" y="116"/>
                  </a:cubicBezTo>
                  <a:cubicBezTo>
                    <a:pt x="387" y="116"/>
                    <a:pt x="387" y="116"/>
                    <a:pt x="387" y="116"/>
                  </a:cubicBezTo>
                  <a:cubicBezTo>
                    <a:pt x="387" y="116"/>
                    <a:pt x="387" y="116"/>
                    <a:pt x="387" y="116"/>
                  </a:cubicBezTo>
                  <a:cubicBezTo>
                    <a:pt x="388" y="116"/>
                    <a:pt x="388" y="116"/>
                    <a:pt x="388" y="116"/>
                  </a:cubicBezTo>
                  <a:cubicBezTo>
                    <a:pt x="388" y="116"/>
                    <a:pt x="388" y="116"/>
                    <a:pt x="388" y="116"/>
                  </a:cubicBezTo>
                  <a:cubicBezTo>
                    <a:pt x="388" y="116"/>
                    <a:pt x="388" y="116"/>
                    <a:pt x="388" y="116"/>
                  </a:cubicBezTo>
                  <a:cubicBezTo>
                    <a:pt x="388" y="116"/>
                    <a:pt x="388" y="116"/>
                    <a:pt x="388" y="116"/>
                  </a:cubicBezTo>
                  <a:cubicBezTo>
                    <a:pt x="389" y="116"/>
                    <a:pt x="389" y="116"/>
                    <a:pt x="389" y="116"/>
                  </a:cubicBezTo>
                  <a:cubicBezTo>
                    <a:pt x="389" y="116"/>
                    <a:pt x="389" y="116"/>
                    <a:pt x="389" y="116"/>
                  </a:cubicBezTo>
                  <a:cubicBezTo>
                    <a:pt x="390" y="116"/>
                    <a:pt x="390" y="116"/>
                    <a:pt x="390" y="116"/>
                  </a:cubicBezTo>
                  <a:cubicBezTo>
                    <a:pt x="390" y="116"/>
                    <a:pt x="390" y="116"/>
                    <a:pt x="390" y="116"/>
                  </a:cubicBezTo>
                  <a:cubicBezTo>
                    <a:pt x="390" y="116"/>
                    <a:pt x="390" y="116"/>
                    <a:pt x="390" y="116"/>
                  </a:cubicBezTo>
                  <a:cubicBezTo>
                    <a:pt x="390" y="116"/>
                    <a:pt x="390" y="116"/>
                    <a:pt x="390" y="116"/>
                  </a:cubicBezTo>
                  <a:cubicBezTo>
                    <a:pt x="390" y="115"/>
                    <a:pt x="390" y="115"/>
                    <a:pt x="390" y="115"/>
                  </a:cubicBezTo>
                  <a:cubicBezTo>
                    <a:pt x="390" y="115"/>
                    <a:pt x="390" y="115"/>
                    <a:pt x="390" y="115"/>
                  </a:cubicBezTo>
                  <a:cubicBezTo>
                    <a:pt x="389" y="115"/>
                    <a:pt x="389" y="115"/>
                    <a:pt x="389" y="115"/>
                  </a:cubicBezTo>
                  <a:cubicBezTo>
                    <a:pt x="389" y="115"/>
                    <a:pt x="389" y="115"/>
                    <a:pt x="389" y="115"/>
                  </a:cubicBezTo>
                  <a:cubicBezTo>
                    <a:pt x="388" y="115"/>
                    <a:pt x="388" y="115"/>
                    <a:pt x="388" y="115"/>
                  </a:cubicBezTo>
                  <a:cubicBezTo>
                    <a:pt x="388" y="114"/>
                    <a:pt x="388" y="114"/>
                    <a:pt x="388" y="114"/>
                  </a:cubicBezTo>
                  <a:cubicBezTo>
                    <a:pt x="388" y="114"/>
                    <a:pt x="388" y="114"/>
                    <a:pt x="388" y="114"/>
                  </a:cubicBezTo>
                  <a:cubicBezTo>
                    <a:pt x="389" y="114"/>
                    <a:pt x="389" y="114"/>
                    <a:pt x="389" y="114"/>
                  </a:cubicBezTo>
                  <a:cubicBezTo>
                    <a:pt x="389" y="113"/>
                    <a:pt x="389" y="113"/>
                    <a:pt x="389" y="113"/>
                  </a:cubicBezTo>
                  <a:cubicBezTo>
                    <a:pt x="390" y="113"/>
                    <a:pt x="390" y="113"/>
                    <a:pt x="390" y="113"/>
                  </a:cubicBezTo>
                  <a:cubicBezTo>
                    <a:pt x="390" y="112"/>
                    <a:pt x="390" y="112"/>
                    <a:pt x="390" y="112"/>
                  </a:cubicBezTo>
                  <a:cubicBezTo>
                    <a:pt x="390" y="112"/>
                    <a:pt x="390" y="112"/>
                    <a:pt x="390" y="112"/>
                  </a:cubicBezTo>
                  <a:cubicBezTo>
                    <a:pt x="390" y="112"/>
                    <a:pt x="390" y="112"/>
                    <a:pt x="390" y="112"/>
                  </a:cubicBezTo>
                  <a:cubicBezTo>
                    <a:pt x="390" y="111"/>
                    <a:pt x="390" y="111"/>
                    <a:pt x="390" y="111"/>
                  </a:cubicBezTo>
                  <a:cubicBezTo>
                    <a:pt x="390" y="111"/>
                    <a:pt x="390" y="111"/>
                    <a:pt x="390" y="11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2"/>
                    <a:pt x="389" y="112"/>
                    <a:pt x="389" y="112"/>
                  </a:cubicBezTo>
                  <a:cubicBezTo>
                    <a:pt x="389" y="112"/>
                    <a:pt x="389" y="112"/>
                    <a:pt x="389" y="112"/>
                  </a:cubicBezTo>
                  <a:cubicBezTo>
                    <a:pt x="388" y="113"/>
                    <a:pt x="388" y="113"/>
                    <a:pt x="388" y="113"/>
                  </a:cubicBezTo>
                  <a:cubicBezTo>
                    <a:pt x="387" y="114"/>
                    <a:pt x="387" y="114"/>
                    <a:pt x="387" y="114"/>
                  </a:cubicBezTo>
                  <a:cubicBezTo>
                    <a:pt x="386" y="115"/>
                    <a:pt x="386" y="115"/>
                    <a:pt x="386" y="115"/>
                  </a:cubicBezTo>
                  <a:cubicBezTo>
                    <a:pt x="386" y="115"/>
                    <a:pt x="386" y="115"/>
                    <a:pt x="386" y="115"/>
                  </a:cubicBezTo>
                  <a:cubicBezTo>
                    <a:pt x="385" y="116"/>
                    <a:pt x="385" y="116"/>
                    <a:pt x="385" y="116"/>
                  </a:cubicBezTo>
                  <a:cubicBezTo>
                    <a:pt x="385" y="116"/>
                    <a:pt x="385" y="116"/>
                    <a:pt x="385" y="116"/>
                  </a:cubicBezTo>
                  <a:cubicBezTo>
                    <a:pt x="385" y="116"/>
                    <a:pt x="385" y="116"/>
                    <a:pt x="385" y="116"/>
                  </a:cubicBezTo>
                  <a:cubicBezTo>
                    <a:pt x="394" y="106"/>
                    <a:pt x="403" y="97"/>
                    <a:pt x="412" y="88"/>
                  </a:cubicBezTo>
                  <a:cubicBezTo>
                    <a:pt x="416" y="84"/>
                    <a:pt x="420" y="78"/>
                    <a:pt x="421" y="73"/>
                  </a:cubicBezTo>
                  <a:cubicBezTo>
                    <a:pt x="422" y="72"/>
                    <a:pt x="422" y="72"/>
                    <a:pt x="422" y="72"/>
                  </a:cubicBezTo>
                  <a:cubicBezTo>
                    <a:pt x="422" y="72"/>
                    <a:pt x="422" y="72"/>
                    <a:pt x="422" y="72"/>
                  </a:cubicBezTo>
                  <a:cubicBezTo>
                    <a:pt x="422" y="72"/>
                    <a:pt x="422" y="72"/>
                    <a:pt x="422" y="72"/>
                  </a:cubicBezTo>
                  <a:cubicBezTo>
                    <a:pt x="422" y="71"/>
                    <a:pt x="422" y="71"/>
                    <a:pt x="422" y="71"/>
                  </a:cubicBezTo>
                  <a:cubicBezTo>
                    <a:pt x="422" y="71"/>
                    <a:pt x="422" y="71"/>
                    <a:pt x="422" y="71"/>
                  </a:cubicBezTo>
                  <a:cubicBezTo>
                    <a:pt x="422" y="71"/>
                    <a:pt x="422" y="71"/>
                    <a:pt x="422" y="71"/>
                  </a:cubicBezTo>
                  <a:cubicBezTo>
                    <a:pt x="422" y="71"/>
                    <a:pt x="422" y="71"/>
                    <a:pt x="422" y="70"/>
                  </a:cubicBezTo>
                  <a:cubicBezTo>
                    <a:pt x="422" y="70"/>
                    <a:pt x="422" y="70"/>
                    <a:pt x="422" y="70"/>
                  </a:cubicBezTo>
                  <a:cubicBezTo>
                    <a:pt x="423" y="70"/>
                    <a:pt x="423" y="70"/>
                    <a:pt x="423" y="70"/>
                  </a:cubicBezTo>
                  <a:cubicBezTo>
                    <a:pt x="423" y="70"/>
                    <a:pt x="423" y="70"/>
                    <a:pt x="423" y="70"/>
                  </a:cubicBezTo>
                  <a:cubicBezTo>
                    <a:pt x="423" y="70"/>
                    <a:pt x="423" y="70"/>
                    <a:pt x="423" y="70"/>
                  </a:cubicBezTo>
                  <a:cubicBezTo>
                    <a:pt x="423" y="70"/>
                    <a:pt x="423" y="70"/>
                    <a:pt x="423" y="70"/>
                  </a:cubicBezTo>
                  <a:cubicBezTo>
                    <a:pt x="423" y="69"/>
                    <a:pt x="423" y="69"/>
                    <a:pt x="423" y="69"/>
                  </a:cubicBezTo>
                  <a:cubicBezTo>
                    <a:pt x="423" y="69"/>
                    <a:pt x="423" y="69"/>
                    <a:pt x="423" y="69"/>
                  </a:cubicBezTo>
                  <a:cubicBezTo>
                    <a:pt x="424" y="69"/>
                    <a:pt x="424" y="69"/>
                    <a:pt x="424" y="69"/>
                  </a:cubicBezTo>
                  <a:cubicBezTo>
                    <a:pt x="424" y="69"/>
                    <a:pt x="424" y="69"/>
                    <a:pt x="424" y="69"/>
                  </a:cubicBezTo>
                  <a:cubicBezTo>
                    <a:pt x="423" y="68"/>
                    <a:pt x="423" y="68"/>
                    <a:pt x="423" y="68"/>
                  </a:cubicBezTo>
                  <a:cubicBezTo>
                    <a:pt x="424" y="68"/>
                    <a:pt x="424" y="68"/>
                    <a:pt x="424" y="68"/>
                  </a:cubicBezTo>
                  <a:cubicBezTo>
                    <a:pt x="424" y="68"/>
                    <a:pt x="424" y="68"/>
                    <a:pt x="424" y="68"/>
                  </a:cubicBezTo>
                  <a:cubicBezTo>
                    <a:pt x="424" y="68"/>
                    <a:pt x="424" y="68"/>
                    <a:pt x="424" y="68"/>
                  </a:cubicBezTo>
                  <a:cubicBezTo>
                    <a:pt x="424" y="68"/>
                    <a:pt x="424" y="68"/>
                    <a:pt x="424" y="68"/>
                  </a:cubicBezTo>
                  <a:cubicBezTo>
                    <a:pt x="424" y="67"/>
                    <a:pt x="424" y="67"/>
                    <a:pt x="424" y="67"/>
                  </a:cubicBezTo>
                  <a:cubicBezTo>
                    <a:pt x="424" y="67"/>
                    <a:pt x="424" y="67"/>
                    <a:pt x="424" y="67"/>
                  </a:cubicBezTo>
                  <a:cubicBezTo>
                    <a:pt x="424" y="66"/>
                    <a:pt x="424" y="66"/>
                    <a:pt x="424" y="66"/>
                  </a:cubicBezTo>
                  <a:cubicBezTo>
                    <a:pt x="425" y="66"/>
                    <a:pt x="425" y="66"/>
                    <a:pt x="425" y="66"/>
                  </a:cubicBezTo>
                  <a:cubicBezTo>
                    <a:pt x="425" y="66"/>
                    <a:pt x="425" y="66"/>
                    <a:pt x="425" y="66"/>
                  </a:cubicBezTo>
                  <a:cubicBezTo>
                    <a:pt x="425" y="65"/>
                    <a:pt x="425" y="65"/>
                    <a:pt x="425" y="65"/>
                  </a:cubicBezTo>
                  <a:cubicBezTo>
                    <a:pt x="426" y="65"/>
                    <a:pt x="426" y="65"/>
                    <a:pt x="426" y="65"/>
                  </a:cubicBezTo>
                  <a:cubicBezTo>
                    <a:pt x="426" y="65"/>
                    <a:pt x="426" y="65"/>
                    <a:pt x="426" y="65"/>
                  </a:cubicBezTo>
                  <a:cubicBezTo>
                    <a:pt x="426" y="64"/>
                    <a:pt x="426" y="64"/>
                    <a:pt x="426" y="64"/>
                  </a:cubicBezTo>
                  <a:cubicBezTo>
                    <a:pt x="426" y="64"/>
                    <a:pt x="426" y="64"/>
                    <a:pt x="426" y="64"/>
                  </a:cubicBezTo>
                  <a:cubicBezTo>
                    <a:pt x="426" y="64"/>
                    <a:pt x="426" y="64"/>
                    <a:pt x="426" y="64"/>
                  </a:cubicBezTo>
                  <a:cubicBezTo>
                    <a:pt x="426" y="63"/>
                    <a:pt x="426" y="63"/>
                    <a:pt x="426" y="63"/>
                  </a:cubicBezTo>
                  <a:cubicBezTo>
                    <a:pt x="427" y="63"/>
                    <a:pt x="427" y="63"/>
                    <a:pt x="427" y="63"/>
                  </a:cubicBezTo>
                  <a:cubicBezTo>
                    <a:pt x="427" y="63"/>
                    <a:pt x="427" y="63"/>
                    <a:pt x="427" y="63"/>
                  </a:cubicBezTo>
                  <a:cubicBezTo>
                    <a:pt x="427" y="63"/>
                    <a:pt x="427" y="63"/>
                    <a:pt x="427" y="63"/>
                  </a:cubicBezTo>
                  <a:cubicBezTo>
                    <a:pt x="427" y="62"/>
                    <a:pt x="427" y="62"/>
                    <a:pt x="427" y="62"/>
                  </a:cubicBezTo>
                  <a:cubicBezTo>
                    <a:pt x="428" y="62"/>
                    <a:pt x="428" y="62"/>
                    <a:pt x="428" y="62"/>
                  </a:cubicBezTo>
                  <a:cubicBezTo>
                    <a:pt x="428" y="62"/>
                    <a:pt x="428" y="62"/>
                    <a:pt x="428" y="62"/>
                  </a:cubicBezTo>
                  <a:cubicBezTo>
                    <a:pt x="428" y="61"/>
                    <a:pt x="428" y="61"/>
                    <a:pt x="428" y="61"/>
                  </a:cubicBezTo>
                  <a:cubicBezTo>
                    <a:pt x="428" y="61"/>
                    <a:pt x="428" y="61"/>
                    <a:pt x="428" y="61"/>
                  </a:cubicBezTo>
                  <a:cubicBezTo>
                    <a:pt x="428" y="61"/>
                    <a:pt x="428" y="61"/>
                    <a:pt x="428" y="61"/>
                  </a:cubicBezTo>
                  <a:cubicBezTo>
                    <a:pt x="428" y="61"/>
                    <a:pt x="428" y="61"/>
                    <a:pt x="428" y="61"/>
                  </a:cubicBezTo>
                  <a:cubicBezTo>
                    <a:pt x="429" y="59"/>
                    <a:pt x="429" y="59"/>
                    <a:pt x="429" y="59"/>
                  </a:cubicBezTo>
                  <a:cubicBezTo>
                    <a:pt x="429" y="58"/>
                    <a:pt x="429" y="58"/>
                    <a:pt x="429" y="58"/>
                  </a:cubicBezTo>
                  <a:cubicBezTo>
                    <a:pt x="430" y="58"/>
                    <a:pt x="430" y="58"/>
                    <a:pt x="430" y="58"/>
                  </a:cubicBezTo>
                  <a:cubicBezTo>
                    <a:pt x="430" y="58"/>
                    <a:pt x="430" y="58"/>
                    <a:pt x="430" y="58"/>
                  </a:cubicBezTo>
                  <a:cubicBezTo>
                    <a:pt x="430" y="57"/>
                    <a:pt x="430" y="57"/>
                    <a:pt x="430" y="57"/>
                  </a:cubicBezTo>
                  <a:cubicBezTo>
                    <a:pt x="430" y="56"/>
                    <a:pt x="430" y="56"/>
                    <a:pt x="430" y="56"/>
                  </a:cubicBezTo>
                  <a:cubicBezTo>
                    <a:pt x="430" y="55"/>
                    <a:pt x="430" y="55"/>
                    <a:pt x="430" y="55"/>
                  </a:cubicBezTo>
                  <a:cubicBezTo>
                    <a:pt x="430" y="55"/>
                    <a:pt x="430" y="55"/>
                    <a:pt x="430" y="55"/>
                  </a:cubicBezTo>
                  <a:cubicBezTo>
                    <a:pt x="430" y="54"/>
                    <a:pt x="430" y="54"/>
                    <a:pt x="430" y="54"/>
                  </a:cubicBezTo>
                  <a:cubicBezTo>
                    <a:pt x="430" y="54"/>
                    <a:pt x="430" y="54"/>
                    <a:pt x="430" y="54"/>
                  </a:cubicBezTo>
                  <a:cubicBezTo>
                    <a:pt x="429" y="54"/>
                    <a:pt x="429" y="54"/>
                    <a:pt x="429" y="54"/>
                  </a:cubicBezTo>
                  <a:cubicBezTo>
                    <a:pt x="430" y="54"/>
                    <a:pt x="430" y="54"/>
                    <a:pt x="430" y="54"/>
                  </a:cubicBezTo>
                  <a:cubicBezTo>
                    <a:pt x="430" y="54"/>
                    <a:pt x="430" y="54"/>
                    <a:pt x="430" y="54"/>
                  </a:cubicBezTo>
                  <a:cubicBezTo>
                    <a:pt x="430" y="53"/>
                    <a:pt x="430" y="53"/>
                    <a:pt x="430" y="53"/>
                  </a:cubicBezTo>
                  <a:cubicBezTo>
                    <a:pt x="431" y="54"/>
                    <a:pt x="431" y="54"/>
                    <a:pt x="431" y="54"/>
                  </a:cubicBezTo>
                  <a:cubicBezTo>
                    <a:pt x="431" y="53"/>
                    <a:pt x="431" y="53"/>
                    <a:pt x="431" y="53"/>
                  </a:cubicBezTo>
                  <a:cubicBezTo>
                    <a:pt x="431" y="53"/>
                    <a:pt x="431" y="53"/>
                    <a:pt x="431" y="53"/>
                  </a:cubicBezTo>
                  <a:cubicBezTo>
                    <a:pt x="431" y="52"/>
                    <a:pt x="431" y="52"/>
                    <a:pt x="431" y="52"/>
                  </a:cubicBezTo>
                  <a:cubicBezTo>
                    <a:pt x="430" y="52"/>
                    <a:pt x="430" y="52"/>
                    <a:pt x="430" y="52"/>
                  </a:cubicBezTo>
                  <a:cubicBezTo>
                    <a:pt x="430" y="52"/>
                    <a:pt x="430" y="52"/>
                    <a:pt x="430" y="52"/>
                  </a:cubicBezTo>
                  <a:cubicBezTo>
                    <a:pt x="430" y="52"/>
                    <a:pt x="430" y="52"/>
                    <a:pt x="430" y="52"/>
                  </a:cubicBezTo>
                  <a:cubicBezTo>
                    <a:pt x="431" y="51"/>
                    <a:pt x="431" y="51"/>
                    <a:pt x="431" y="51"/>
                  </a:cubicBezTo>
                  <a:cubicBezTo>
                    <a:pt x="431" y="51"/>
                    <a:pt x="431" y="51"/>
                    <a:pt x="431" y="51"/>
                  </a:cubicBezTo>
                  <a:cubicBezTo>
                    <a:pt x="431" y="51"/>
                    <a:pt x="431" y="51"/>
                    <a:pt x="431" y="51"/>
                  </a:cubicBezTo>
                  <a:cubicBezTo>
                    <a:pt x="431" y="50"/>
                    <a:pt x="431" y="50"/>
                    <a:pt x="431" y="50"/>
                  </a:cubicBezTo>
                  <a:cubicBezTo>
                    <a:pt x="431" y="50"/>
                    <a:pt x="431" y="50"/>
                    <a:pt x="431" y="50"/>
                  </a:cubicBezTo>
                  <a:cubicBezTo>
                    <a:pt x="431" y="50"/>
                    <a:pt x="431" y="50"/>
                    <a:pt x="431" y="50"/>
                  </a:cubicBezTo>
                  <a:cubicBezTo>
                    <a:pt x="430" y="50"/>
                    <a:pt x="430" y="50"/>
                    <a:pt x="430" y="50"/>
                  </a:cubicBezTo>
                  <a:cubicBezTo>
                    <a:pt x="430" y="50"/>
                    <a:pt x="430" y="50"/>
                    <a:pt x="430" y="50"/>
                  </a:cubicBezTo>
                  <a:cubicBezTo>
                    <a:pt x="430" y="50"/>
                    <a:pt x="430" y="50"/>
                    <a:pt x="430" y="50"/>
                  </a:cubicBezTo>
                  <a:cubicBezTo>
                    <a:pt x="430" y="50"/>
                    <a:pt x="430" y="50"/>
                    <a:pt x="430" y="50"/>
                  </a:cubicBezTo>
                  <a:cubicBezTo>
                    <a:pt x="431" y="50"/>
                    <a:pt x="431" y="50"/>
                    <a:pt x="431" y="50"/>
                  </a:cubicBezTo>
                  <a:cubicBezTo>
                    <a:pt x="431" y="49"/>
                    <a:pt x="431" y="49"/>
                    <a:pt x="431" y="49"/>
                  </a:cubicBezTo>
                  <a:cubicBezTo>
                    <a:pt x="431" y="49"/>
                    <a:pt x="431" y="49"/>
                    <a:pt x="431" y="49"/>
                  </a:cubicBezTo>
                  <a:cubicBezTo>
                    <a:pt x="431" y="49"/>
                    <a:pt x="431" y="49"/>
                    <a:pt x="431" y="49"/>
                  </a:cubicBezTo>
                  <a:cubicBezTo>
                    <a:pt x="431" y="49"/>
                    <a:pt x="431" y="49"/>
                    <a:pt x="431" y="49"/>
                  </a:cubicBezTo>
                  <a:cubicBezTo>
                    <a:pt x="430" y="48"/>
                    <a:pt x="430" y="48"/>
                    <a:pt x="430" y="48"/>
                  </a:cubicBezTo>
                  <a:cubicBezTo>
                    <a:pt x="430" y="48"/>
                    <a:pt x="430" y="48"/>
                    <a:pt x="430" y="48"/>
                  </a:cubicBezTo>
                  <a:cubicBezTo>
                    <a:pt x="430" y="48"/>
                    <a:pt x="430" y="48"/>
                    <a:pt x="430" y="48"/>
                  </a:cubicBezTo>
                  <a:cubicBezTo>
                    <a:pt x="430" y="48"/>
                    <a:pt x="430" y="48"/>
                    <a:pt x="430" y="48"/>
                  </a:cubicBezTo>
                  <a:cubicBezTo>
                    <a:pt x="430" y="48"/>
                    <a:pt x="430" y="48"/>
                    <a:pt x="430" y="48"/>
                  </a:cubicBezTo>
                  <a:cubicBezTo>
                    <a:pt x="430" y="48"/>
                    <a:pt x="430" y="48"/>
                    <a:pt x="430" y="48"/>
                  </a:cubicBezTo>
                  <a:cubicBezTo>
                    <a:pt x="430" y="47"/>
                    <a:pt x="430" y="47"/>
                    <a:pt x="430" y="47"/>
                  </a:cubicBezTo>
                  <a:cubicBezTo>
                    <a:pt x="430" y="47"/>
                    <a:pt x="430" y="47"/>
                    <a:pt x="430" y="47"/>
                  </a:cubicBezTo>
                  <a:cubicBezTo>
                    <a:pt x="431" y="47"/>
                    <a:pt x="431" y="47"/>
                    <a:pt x="431" y="47"/>
                  </a:cubicBezTo>
                  <a:cubicBezTo>
                    <a:pt x="431" y="47"/>
                    <a:pt x="431" y="47"/>
                    <a:pt x="431" y="47"/>
                  </a:cubicBezTo>
                  <a:cubicBezTo>
                    <a:pt x="431" y="47"/>
                    <a:pt x="431" y="47"/>
                    <a:pt x="431" y="47"/>
                  </a:cubicBezTo>
                  <a:cubicBezTo>
                    <a:pt x="431" y="47"/>
                    <a:pt x="431" y="47"/>
                    <a:pt x="431" y="47"/>
                  </a:cubicBezTo>
                  <a:cubicBezTo>
                    <a:pt x="431" y="47"/>
                    <a:pt x="431" y="47"/>
                    <a:pt x="431" y="47"/>
                  </a:cubicBezTo>
                  <a:cubicBezTo>
                    <a:pt x="431" y="46"/>
                    <a:pt x="431" y="46"/>
                    <a:pt x="431" y="46"/>
                  </a:cubicBezTo>
                  <a:cubicBezTo>
                    <a:pt x="430" y="46"/>
                    <a:pt x="430" y="46"/>
                    <a:pt x="430" y="46"/>
                  </a:cubicBezTo>
                  <a:cubicBezTo>
                    <a:pt x="430" y="45"/>
                    <a:pt x="430" y="45"/>
                    <a:pt x="430" y="45"/>
                  </a:cubicBezTo>
                  <a:cubicBezTo>
                    <a:pt x="430" y="45"/>
                    <a:pt x="430" y="45"/>
                    <a:pt x="430" y="45"/>
                  </a:cubicBezTo>
                  <a:cubicBezTo>
                    <a:pt x="430" y="44"/>
                    <a:pt x="430" y="44"/>
                    <a:pt x="430" y="44"/>
                  </a:cubicBezTo>
                  <a:cubicBezTo>
                    <a:pt x="430" y="43"/>
                    <a:pt x="430" y="43"/>
                    <a:pt x="430" y="43"/>
                  </a:cubicBezTo>
                  <a:cubicBezTo>
                    <a:pt x="430" y="43"/>
                    <a:pt x="430" y="43"/>
                    <a:pt x="430" y="43"/>
                  </a:cubicBezTo>
                  <a:cubicBezTo>
                    <a:pt x="430" y="42"/>
                    <a:pt x="430" y="42"/>
                    <a:pt x="430" y="42"/>
                  </a:cubicBezTo>
                  <a:cubicBezTo>
                    <a:pt x="430" y="42"/>
                    <a:pt x="430" y="42"/>
                    <a:pt x="430" y="42"/>
                  </a:cubicBezTo>
                  <a:cubicBezTo>
                    <a:pt x="430" y="41"/>
                    <a:pt x="430" y="41"/>
                    <a:pt x="430" y="41"/>
                  </a:cubicBezTo>
                  <a:cubicBezTo>
                    <a:pt x="430" y="41"/>
                    <a:pt x="430" y="41"/>
                    <a:pt x="430" y="41"/>
                  </a:cubicBezTo>
                  <a:cubicBezTo>
                    <a:pt x="430" y="41"/>
                    <a:pt x="430" y="41"/>
                    <a:pt x="430" y="41"/>
                  </a:cubicBezTo>
                  <a:cubicBezTo>
                    <a:pt x="430" y="40"/>
                    <a:pt x="430" y="40"/>
                    <a:pt x="430" y="40"/>
                  </a:cubicBezTo>
                  <a:cubicBezTo>
                    <a:pt x="429" y="40"/>
                    <a:pt x="429" y="40"/>
                    <a:pt x="429" y="40"/>
                  </a:cubicBezTo>
                  <a:cubicBezTo>
                    <a:pt x="429" y="39"/>
                    <a:pt x="429" y="39"/>
                    <a:pt x="429" y="39"/>
                  </a:cubicBezTo>
                  <a:cubicBezTo>
                    <a:pt x="429" y="39"/>
                    <a:pt x="429" y="39"/>
                    <a:pt x="429" y="39"/>
                  </a:cubicBezTo>
                  <a:cubicBezTo>
                    <a:pt x="429" y="38"/>
                    <a:pt x="429" y="38"/>
                    <a:pt x="429" y="38"/>
                  </a:cubicBezTo>
                  <a:cubicBezTo>
                    <a:pt x="429" y="38"/>
                    <a:pt x="429" y="38"/>
                    <a:pt x="429" y="38"/>
                  </a:cubicBezTo>
                  <a:cubicBezTo>
                    <a:pt x="429" y="37"/>
                    <a:pt x="429" y="37"/>
                    <a:pt x="429" y="37"/>
                  </a:cubicBezTo>
                  <a:cubicBezTo>
                    <a:pt x="428" y="38"/>
                    <a:pt x="428" y="38"/>
                    <a:pt x="428" y="38"/>
                  </a:cubicBezTo>
                  <a:cubicBezTo>
                    <a:pt x="428" y="38"/>
                    <a:pt x="428" y="38"/>
                    <a:pt x="428" y="38"/>
                  </a:cubicBezTo>
                  <a:cubicBezTo>
                    <a:pt x="428" y="38"/>
                    <a:pt x="428" y="38"/>
                    <a:pt x="428" y="38"/>
                  </a:cubicBezTo>
                  <a:cubicBezTo>
                    <a:pt x="428" y="38"/>
                    <a:pt x="428" y="38"/>
                    <a:pt x="428" y="38"/>
                  </a:cubicBezTo>
                  <a:cubicBezTo>
                    <a:pt x="428" y="37"/>
                    <a:pt x="428" y="37"/>
                    <a:pt x="428" y="37"/>
                  </a:cubicBezTo>
                  <a:cubicBezTo>
                    <a:pt x="428" y="37"/>
                    <a:pt x="428" y="37"/>
                    <a:pt x="428" y="37"/>
                  </a:cubicBezTo>
                  <a:cubicBezTo>
                    <a:pt x="428" y="37"/>
                    <a:pt x="428" y="37"/>
                    <a:pt x="428" y="37"/>
                  </a:cubicBezTo>
                  <a:cubicBezTo>
                    <a:pt x="428" y="37"/>
                    <a:pt x="428" y="37"/>
                    <a:pt x="428" y="37"/>
                  </a:cubicBezTo>
                  <a:cubicBezTo>
                    <a:pt x="428" y="36"/>
                    <a:pt x="428" y="36"/>
                    <a:pt x="428" y="36"/>
                  </a:cubicBezTo>
                  <a:cubicBezTo>
                    <a:pt x="427" y="36"/>
                    <a:pt x="427" y="36"/>
                    <a:pt x="427" y="36"/>
                  </a:cubicBezTo>
                  <a:cubicBezTo>
                    <a:pt x="427" y="36"/>
                    <a:pt x="427" y="36"/>
                    <a:pt x="427" y="36"/>
                  </a:cubicBezTo>
                  <a:cubicBezTo>
                    <a:pt x="427" y="36"/>
                    <a:pt x="427" y="36"/>
                    <a:pt x="427" y="36"/>
                  </a:cubicBezTo>
                  <a:cubicBezTo>
                    <a:pt x="428" y="36"/>
                    <a:pt x="428" y="36"/>
                    <a:pt x="428" y="36"/>
                  </a:cubicBezTo>
                  <a:cubicBezTo>
                    <a:pt x="428" y="35"/>
                    <a:pt x="428" y="35"/>
                    <a:pt x="428" y="35"/>
                  </a:cubicBezTo>
                  <a:cubicBezTo>
                    <a:pt x="427" y="35"/>
                    <a:pt x="427" y="35"/>
                    <a:pt x="427" y="35"/>
                  </a:cubicBezTo>
                  <a:cubicBezTo>
                    <a:pt x="427" y="34"/>
                    <a:pt x="427" y="34"/>
                    <a:pt x="427" y="34"/>
                  </a:cubicBezTo>
                  <a:cubicBezTo>
                    <a:pt x="426" y="33"/>
                    <a:pt x="426" y="33"/>
                    <a:pt x="426" y="33"/>
                  </a:cubicBezTo>
                  <a:cubicBezTo>
                    <a:pt x="426" y="33"/>
                    <a:pt x="426" y="33"/>
                    <a:pt x="426" y="33"/>
                  </a:cubicBezTo>
                  <a:cubicBezTo>
                    <a:pt x="426" y="32"/>
                    <a:pt x="426" y="32"/>
                    <a:pt x="426" y="32"/>
                  </a:cubicBezTo>
                  <a:cubicBezTo>
                    <a:pt x="426" y="32"/>
                    <a:pt x="426" y="32"/>
                    <a:pt x="426" y="32"/>
                  </a:cubicBezTo>
                  <a:cubicBezTo>
                    <a:pt x="426" y="31"/>
                    <a:pt x="426" y="31"/>
                    <a:pt x="426" y="31"/>
                  </a:cubicBezTo>
                  <a:cubicBezTo>
                    <a:pt x="426" y="31"/>
                    <a:pt x="426" y="31"/>
                    <a:pt x="426" y="31"/>
                  </a:cubicBezTo>
                  <a:cubicBezTo>
                    <a:pt x="426" y="31"/>
                    <a:pt x="426" y="31"/>
                    <a:pt x="426" y="31"/>
                  </a:cubicBezTo>
                  <a:cubicBezTo>
                    <a:pt x="426" y="31"/>
                    <a:pt x="426" y="31"/>
                    <a:pt x="426" y="31"/>
                  </a:cubicBezTo>
                  <a:cubicBezTo>
                    <a:pt x="426" y="30"/>
                    <a:pt x="426" y="30"/>
                    <a:pt x="426" y="30"/>
                  </a:cubicBezTo>
                  <a:cubicBezTo>
                    <a:pt x="425" y="30"/>
                    <a:pt x="425" y="30"/>
                    <a:pt x="425" y="30"/>
                  </a:cubicBezTo>
                  <a:cubicBezTo>
                    <a:pt x="425" y="29"/>
                    <a:pt x="425" y="29"/>
                    <a:pt x="425" y="29"/>
                  </a:cubicBezTo>
                  <a:cubicBezTo>
                    <a:pt x="425" y="29"/>
                    <a:pt x="425" y="29"/>
                    <a:pt x="425" y="29"/>
                  </a:cubicBezTo>
                  <a:cubicBezTo>
                    <a:pt x="424" y="29"/>
                    <a:pt x="424" y="29"/>
                    <a:pt x="424" y="29"/>
                  </a:cubicBezTo>
                  <a:cubicBezTo>
                    <a:pt x="424" y="29"/>
                    <a:pt x="424" y="29"/>
                    <a:pt x="424" y="29"/>
                  </a:cubicBezTo>
                  <a:cubicBezTo>
                    <a:pt x="424" y="29"/>
                    <a:pt x="424" y="29"/>
                    <a:pt x="424" y="29"/>
                  </a:cubicBezTo>
                  <a:cubicBezTo>
                    <a:pt x="425" y="28"/>
                    <a:pt x="425" y="28"/>
                    <a:pt x="425" y="28"/>
                  </a:cubicBezTo>
                  <a:cubicBezTo>
                    <a:pt x="425" y="28"/>
                    <a:pt x="425" y="28"/>
                    <a:pt x="425" y="28"/>
                  </a:cubicBezTo>
                  <a:cubicBezTo>
                    <a:pt x="425" y="28"/>
                    <a:pt x="425" y="28"/>
                    <a:pt x="425" y="28"/>
                  </a:cubicBezTo>
                  <a:cubicBezTo>
                    <a:pt x="424" y="28"/>
                    <a:pt x="424" y="28"/>
                    <a:pt x="424" y="28"/>
                  </a:cubicBezTo>
                  <a:cubicBezTo>
                    <a:pt x="424" y="27"/>
                    <a:pt x="424" y="27"/>
                    <a:pt x="424" y="27"/>
                  </a:cubicBezTo>
                  <a:cubicBezTo>
                    <a:pt x="424" y="26"/>
                    <a:pt x="424" y="26"/>
                    <a:pt x="424" y="26"/>
                  </a:cubicBezTo>
                  <a:cubicBezTo>
                    <a:pt x="423" y="26"/>
                    <a:pt x="423" y="26"/>
                    <a:pt x="423" y="26"/>
                  </a:cubicBezTo>
                  <a:cubicBezTo>
                    <a:pt x="423" y="26"/>
                    <a:pt x="423" y="26"/>
                    <a:pt x="423" y="26"/>
                  </a:cubicBezTo>
                  <a:cubicBezTo>
                    <a:pt x="423" y="26"/>
                    <a:pt x="423" y="26"/>
                    <a:pt x="423" y="26"/>
                  </a:cubicBezTo>
                  <a:cubicBezTo>
                    <a:pt x="423" y="25"/>
                    <a:pt x="423" y="25"/>
                    <a:pt x="423" y="25"/>
                  </a:cubicBezTo>
                  <a:cubicBezTo>
                    <a:pt x="423" y="24"/>
                    <a:pt x="423" y="24"/>
                    <a:pt x="423" y="24"/>
                  </a:cubicBezTo>
                  <a:cubicBezTo>
                    <a:pt x="422" y="24"/>
                    <a:pt x="422" y="24"/>
                    <a:pt x="422" y="24"/>
                  </a:cubicBezTo>
                  <a:cubicBezTo>
                    <a:pt x="422" y="24"/>
                    <a:pt x="422" y="24"/>
                    <a:pt x="422" y="24"/>
                  </a:cubicBezTo>
                  <a:cubicBezTo>
                    <a:pt x="421" y="22"/>
                    <a:pt x="421" y="22"/>
                    <a:pt x="421" y="22"/>
                  </a:cubicBezTo>
                  <a:cubicBezTo>
                    <a:pt x="421" y="21"/>
                    <a:pt x="421" y="21"/>
                    <a:pt x="421" y="21"/>
                  </a:cubicBezTo>
                  <a:cubicBezTo>
                    <a:pt x="420" y="21"/>
                    <a:pt x="420" y="21"/>
                    <a:pt x="420" y="21"/>
                  </a:cubicBezTo>
                  <a:cubicBezTo>
                    <a:pt x="420" y="20"/>
                    <a:pt x="420" y="20"/>
                    <a:pt x="420" y="20"/>
                  </a:cubicBezTo>
                  <a:cubicBezTo>
                    <a:pt x="419" y="19"/>
                    <a:pt x="419" y="19"/>
                    <a:pt x="419" y="19"/>
                  </a:cubicBezTo>
                  <a:cubicBezTo>
                    <a:pt x="418" y="19"/>
                    <a:pt x="418" y="19"/>
                    <a:pt x="418" y="19"/>
                  </a:cubicBezTo>
                  <a:cubicBezTo>
                    <a:pt x="417" y="18"/>
                    <a:pt x="417" y="18"/>
                    <a:pt x="417" y="18"/>
                  </a:cubicBezTo>
                  <a:cubicBezTo>
                    <a:pt x="417" y="18"/>
                    <a:pt x="417" y="18"/>
                    <a:pt x="417" y="18"/>
                  </a:cubicBezTo>
                  <a:cubicBezTo>
                    <a:pt x="417" y="18"/>
                    <a:pt x="417" y="18"/>
                    <a:pt x="417" y="18"/>
                  </a:cubicBezTo>
                  <a:cubicBezTo>
                    <a:pt x="417" y="17"/>
                    <a:pt x="417" y="17"/>
                    <a:pt x="417" y="17"/>
                  </a:cubicBezTo>
                  <a:cubicBezTo>
                    <a:pt x="416" y="17"/>
                    <a:pt x="416" y="17"/>
                    <a:pt x="416" y="17"/>
                  </a:cubicBezTo>
                  <a:cubicBezTo>
                    <a:pt x="416" y="17"/>
                    <a:pt x="416" y="17"/>
                    <a:pt x="416" y="17"/>
                  </a:cubicBezTo>
                  <a:cubicBezTo>
                    <a:pt x="415" y="16"/>
                    <a:pt x="415" y="16"/>
                    <a:pt x="415" y="16"/>
                  </a:cubicBezTo>
                  <a:cubicBezTo>
                    <a:pt x="414" y="15"/>
                    <a:pt x="414" y="15"/>
                    <a:pt x="414" y="15"/>
                  </a:cubicBezTo>
                  <a:cubicBezTo>
                    <a:pt x="413" y="14"/>
                    <a:pt x="413" y="14"/>
                    <a:pt x="413" y="14"/>
                  </a:cubicBezTo>
                  <a:cubicBezTo>
                    <a:pt x="412" y="14"/>
                    <a:pt x="412" y="14"/>
                    <a:pt x="412" y="14"/>
                  </a:cubicBezTo>
                  <a:cubicBezTo>
                    <a:pt x="412" y="13"/>
                    <a:pt x="412" y="13"/>
                    <a:pt x="412" y="13"/>
                  </a:cubicBezTo>
                  <a:cubicBezTo>
                    <a:pt x="406" y="7"/>
                    <a:pt x="396" y="2"/>
                    <a:pt x="382" y="0"/>
                  </a:cubicBezTo>
                  <a:cubicBezTo>
                    <a:pt x="377" y="0"/>
                    <a:pt x="371" y="0"/>
                    <a:pt x="366" y="2"/>
                  </a:cubicBezTo>
                  <a:cubicBezTo>
                    <a:pt x="358" y="5"/>
                    <a:pt x="351" y="10"/>
                    <a:pt x="341" y="17"/>
                  </a:cubicBezTo>
                  <a:cubicBezTo>
                    <a:pt x="348" y="17"/>
                    <a:pt x="353" y="17"/>
                    <a:pt x="357" y="17"/>
                  </a:cubicBezTo>
                  <a:cubicBezTo>
                    <a:pt x="372" y="15"/>
                    <a:pt x="378" y="20"/>
                    <a:pt x="378" y="34"/>
                  </a:cubicBezTo>
                  <a:cubicBezTo>
                    <a:pt x="378" y="46"/>
                    <a:pt x="376" y="57"/>
                    <a:pt x="374" y="69"/>
                  </a:cubicBezTo>
                  <a:cubicBezTo>
                    <a:pt x="374" y="69"/>
                    <a:pt x="374" y="69"/>
                    <a:pt x="374" y="69"/>
                  </a:cubicBezTo>
                  <a:cubicBezTo>
                    <a:pt x="374" y="69"/>
                    <a:pt x="374" y="69"/>
                    <a:pt x="374" y="69"/>
                  </a:cubicBezTo>
                  <a:cubicBezTo>
                    <a:pt x="374" y="70"/>
                    <a:pt x="374" y="70"/>
                    <a:pt x="374" y="70"/>
                  </a:cubicBezTo>
                  <a:cubicBezTo>
                    <a:pt x="373" y="70"/>
                    <a:pt x="373" y="70"/>
                    <a:pt x="373" y="70"/>
                  </a:cubicBezTo>
                  <a:cubicBezTo>
                    <a:pt x="373" y="71"/>
                    <a:pt x="373" y="71"/>
                    <a:pt x="373" y="71"/>
                  </a:cubicBezTo>
                  <a:cubicBezTo>
                    <a:pt x="373" y="71"/>
                    <a:pt x="373" y="71"/>
                    <a:pt x="373" y="71"/>
                  </a:cubicBezTo>
                  <a:cubicBezTo>
                    <a:pt x="373" y="71"/>
                    <a:pt x="373" y="71"/>
                    <a:pt x="373" y="71"/>
                  </a:cubicBezTo>
                  <a:cubicBezTo>
                    <a:pt x="373" y="71"/>
                    <a:pt x="373" y="71"/>
                    <a:pt x="373" y="71"/>
                  </a:cubicBezTo>
                  <a:cubicBezTo>
                    <a:pt x="373" y="72"/>
                    <a:pt x="373" y="72"/>
                    <a:pt x="373" y="72"/>
                  </a:cubicBezTo>
                  <a:cubicBezTo>
                    <a:pt x="373" y="72"/>
                    <a:pt x="373" y="72"/>
                    <a:pt x="373" y="72"/>
                  </a:cubicBezTo>
                  <a:cubicBezTo>
                    <a:pt x="373" y="72"/>
                    <a:pt x="373" y="72"/>
                    <a:pt x="373" y="72"/>
                  </a:cubicBezTo>
                  <a:cubicBezTo>
                    <a:pt x="373" y="72"/>
                    <a:pt x="373" y="72"/>
                    <a:pt x="373" y="72"/>
                  </a:cubicBezTo>
                  <a:cubicBezTo>
                    <a:pt x="373" y="72"/>
                    <a:pt x="373" y="72"/>
                    <a:pt x="373" y="72"/>
                  </a:cubicBezTo>
                  <a:cubicBezTo>
                    <a:pt x="373" y="72"/>
                    <a:pt x="373" y="72"/>
                    <a:pt x="373" y="72"/>
                  </a:cubicBezTo>
                  <a:cubicBezTo>
                    <a:pt x="373" y="72"/>
                    <a:pt x="373" y="72"/>
                    <a:pt x="373" y="72"/>
                  </a:cubicBezTo>
                  <a:cubicBezTo>
                    <a:pt x="373" y="72"/>
                    <a:pt x="373" y="72"/>
                    <a:pt x="373" y="72"/>
                  </a:cubicBezTo>
                  <a:cubicBezTo>
                    <a:pt x="371" y="77"/>
                    <a:pt x="371" y="77"/>
                    <a:pt x="371" y="77"/>
                  </a:cubicBezTo>
                  <a:cubicBezTo>
                    <a:pt x="368" y="82"/>
                    <a:pt x="368" y="82"/>
                    <a:pt x="368" y="82"/>
                  </a:cubicBezTo>
                  <a:cubicBezTo>
                    <a:pt x="365" y="87"/>
                    <a:pt x="365" y="87"/>
                    <a:pt x="365" y="87"/>
                  </a:cubicBezTo>
                  <a:cubicBezTo>
                    <a:pt x="362" y="92"/>
                    <a:pt x="362" y="92"/>
                    <a:pt x="362" y="92"/>
                  </a:cubicBezTo>
                  <a:cubicBezTo>
                    <a:pt x="358" y="100"/>
                    <a:pt x="358" y="100"/>
                    <a:pt x="358" y="100"/>
                  </a:cubicBezTo>
                  <a:cubicBezTo>
                    <a:pt x="358" y="100"/>
                    <a:pt x="358" y="100"/>
                    <a:pt x="358" y="100"/>
                  </a:cubicBezTo>
                  <a:cubicBezTo>
                    <a:pt x="358" y="100"/>
                    <a:pt x="358" y="100"/>
                    <a:pt x="358" y="100"/>
                  </a:cubicBezTo>
                  <a:cubicBezTo>
                    <a:pt x="357" y="100"/>
                    <a:pt x="357" y="100"/>
                    <a:pt x="357" y="100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356" y="101"/>
                    <a:pt x="356" y="101"/>
                    <a:pt x="356" y="101"/>
                  </a:cubicBezTo>
                  <a:cubicBezTo>
                    <a:pt x="356" y="101"/>
                    <a:pt x="356" y="101"/>
                    <a:pt x="356" y="101"/>
                  </a:cubicBezTo>
                  <a:cubicBezTo>
                    <a:pt x="356" y="101"/>
                    <a:pt x="356" y="101"/>
                    <a:pt x="356" y="101"/>
                  </a:cubicBezTo>
                  <a:cubicBezTo>
                    <a:pt x="356" y="101"/>
                    <a:pt x="356" y="101"/>
                    <a:pt x="356" y="101"/>
                  </a:cubicBezTo>
                  <a:cubicBezTo>
                    <a:pt x="356" y="101"/>
                    <a:pt x="356" y="101"/>
                    <a:pt x="356" y="101"/>
                  </a:cubicBezTo>
                  <a:cubicBezTo>
                    <a:pt x="356" y="101"/>
                    <a:pt x="356" y="101"/>
                    <a:pt x="356" y="101"/>
                  </a:cubicBezTo>
                  <a:cubicBezTo>
                    <a:pt x="356" y="101"/>
                    <a:pt x="356" y="101"/>
                    <a:pt x="356" y="101"/>
                  </a:cubicBezTo>
                  <a:cubicBezTo>
                    <a:pt x="356" y="101"/>
                    <a:pt x="356" y="101"/>
                    <a:pt x="356" y="101"/>
                  </a:cubicBezTo>
                  <a:cubicBezTo>
                    <a:pt x="356" y="101"/>
                    <a:pt x="356" y="101"/>
                    <a:pt x="356" y="101"/>
                  </a:cubicBezTo>
                  <a:cubicBezTo>
                    <a:pt x="356" y="102"/>
                    <a:pt x="356" y="102"/>
                    <a:pt x="356" y="102"/>
                  </a:cubicBezTo>
                  <a:cubicBezTo>
                    <a:pt x="356" y="102"/>
                    <a:pt x="356" y="102"/>
                    <a:pt x="356" y="102"/>
                  </a:cubicBezTo>
                  <a:cubicBezTo>
                    <a:pt x="356" y="102"/>
                    <a:pt x="356" y="102"/>
                    <a:pt x="356" y="102"/>
                  </a:cubicBezTo>
                  <a:cubicBezTo>
                    <a:pt x="356" y="102"/>
                    <a:pt x="356" y="102"/>
                    <a:pt x="356" y="102"/>
                  </a:cubicBezTo>
                  <a:cubicBezTo>
                    <a:pt x="356" y="102"/>
                    <a:pt x="356" y="102"/>
                    <a:pt x="356" y="102"/>
                  </a:cubicBezTo>
                  <a:cubicBezTo>
                    <a:pt x="356" y="102"/>
                    <a:pt x="356" y="102"/>
                    <a:pt x="356" y="102"/>
                  </a:cubicBezTo>
                  <a:cubicBezTo>
                    <a:pt x="355" y="102"/>
                    <a:pt x="355" y="102"/>
                    <a:pt x="355" y="102"/>
                  </a:cubicBezTo>
                  <a:cubicBezTo>
                    <a:pt x="355" y="102"/>
                    <a:pt x="355" y="102"/>
                    <a:pt x="355" y="102"/>
                  </a:cubicBezTo>
                  <a:cubicBezTo>
                    <a:pt x="355" y="102"/>
                    <a:pt x="355" y="102"/>
                    <a:pt x="355" y="102"/>
                  </a:cubicBezTo>
                  <a:cubicBezTo>
                    <a:pt x="355" y="103"/>
                    <a:pt x="355" y="103"/>
                    <a:pt x="355" y="103"/>
                  </a:cubicBezTo>
                  <a:cubicBezTo>
                    <a:pt x="354" y="103"/>
                    <a:pt x="354" y="103"/>
                    <a:pt x="354" y="103"/>
                  </a:cubicBezTo>
                  <a:cubicBezTo>
                    <a:pt x="354" y="104"/>
                    <a:pt x="354" y="104"/>
                    <a:pt x="354" y="104"/>
                  </a:cubicBezTo>
                  <a:cubicBezTo>
                    <a:pt x="354" y="104"/>
                    <a:pt x="354" y="104"/>
                    <a:pt x="354" y="104"/>
                  </a:cubicBezTo>
                  <a:cubicBezTo>
                    <a:pt x="354" y="104"/>
                    <a:pt x="354" y="104"/>
                    <a:pt x="354" y="104"/>
                  </a:cubicBezTo>
                  <a:cubicBezTo>
                    <a:pt x="355" y="104"/>
                    <a:pt x="355" y="104"/>
                    <a:pt x="355" y="104"/>
                  </a:cubicBezTo>
                  <a:cubicBezTo>
                    <a:pt x="354" y="105"/>
                    <a:pt x="354" y="105"/>
                    <a:pt x="354" y="105"/>
                  </a:cubicBezTo>
                  <a:cubicBezTo>
                    <a:pt x="354" y="105"/>
                    <a:pt x="354" y="105"/>
                    <a:pt x="354" y="105"/>
                  </a:cubicBezTo>
                  <a:cubicBezTo>
                    <a:pt x="354" y="104"/>
                    <a:pt x="354" y="104"/>
                    <a:pt x="354" y="104"/>
                  </a:cubicBezTo>
                  <a:cubicBezTo>
                    <a:pt x="354" y="104"/>
                    <a:pt x="354" y="104"/>
                    <a:pt x="354" y="104"/>
                  </a:cubicBezTo>
                  <a:cubicBezTo>
                    <a:pt x="354" y="105"/>
                    <a:pt x="354" y="105"/>
                    <a:pt x="354" y="105"/>
                  </a:cubicBezTo>
                  <a:cubicBezTo>
                    <a:pt x="353" y="105"/>
                    <a:pt x="353" y="105"/>
                    <a:pt x="353" y="105"/>
                  </a:cubicBezTo>
                  <a:cubicBezTo>
                    <a:pt x="354" y="105"/>
                    <a:pt x="354" y="105"/>
                    <a:pt x="354" y="105"/>
                  </a:cubicBezTo>
                  <a:cubicBezTo>
                    <a:pt x="354" y="105"/>
                    <a:pt x="354" y="105"/>
                    <a:pt x="354" y="105"/>
                  </a:cubicBezTo>
                  <a:cubicBezTo>
                    <a:pt x="354" y="105"/>
                    <a:pt x="354" y="105"/>
                    <a:pt x="354" y="105"/>
                  </a:cubicBezTo>
                  <a:cubicBezTo>
                    <a:pt x="354" y="105"/>
                    <a:pt x="354" y="105"/>
                    <a:pt x="354" y="105"/>
                  </a:cubicBezTo>
                  <a:cubicBezTo>
                    <a:pt x="355" y="105"/>
                    <a:pt x="355" y="105"/>
                    <a:pt x="355" y="105"/>
                  </a:cubicBezTo>
                  <a:cubicBezTo>
                    <a:pt x="355" y="105"/>
                    <a:pt x="355" y="105"/>
                    <a:pt x="355" y="105"/>
                  </a:cubicBezTo>
                  <a:cubicBezTo>
                    <a:pt x="355" y="105"/>
                    <a:pt x="355" y="105"/>
                    <a:pt x="355" y="105"/>
                  </a:cubicBezTo>
                  <a:cubicBezTo>
                    <a:pt x="355" y="105"/>
                    <a:pt x="355" y="105"/>
                    <a:pt x="355" y="105"/>
                  </a:cubicBezTo>
                  <a:cubicBezTo>
                    <a:pt x="355" y="105"/>
                    <a:pt x="355" y="105"/>
                    <a:pt x="355" y="105"/>
                  </a:cubicBezTo>
                  <a:cubicBezTo>
                    <a:pt x="355" y="105"/>
                    <a:pt x="355" y="105"/>
                    <a:pt x="355" y="105"/>
                  </a:cubicBezTo>
                  <a:cubicBezTo>
                    <a:pt x="355" y="106"/>
                    <a:pt x="355" y="106"/>
                    <a:pt x="355" y="106"/>
                  </a:cubicBezTo>
                  <a:cubicBezTo>
                    <a:pt x="354" y="106"/>
                    <a:pt x="354" y="106"/>
                    <a:pt x="354" y="106"/>
                  </a:cubicBezTo>
                  <a:cubicBezTo>
                    <a:pt x="354" y="107"/>
                    <a:pt x="354" y="107"/>
                    <a:pt x="354" y="107"/>
                  </a:cubicBezTo>
                  <a:cubicBezTo>
                    <a:pt x="354" y="107"/>
                    <a:pt x="354" y="107"/>
                    <a:pt x="354" y="107"/>
                  </a:cubicBezTo>
                  <a:cubicBezTo>
                    <a:pt x="353" y="107"/>
                    <a:pt x="353" y="107"/>
                    <a:pt x="353" y="107"/>
                  </a:cubicBezTo>
                  <a:cubicBezTo>
                    <a:pt x="353" y="107"/>
                    <a:pt x="353" y="107"/>
                    <a:pt x="353" y="107"/>
                  </a:cubicBezTo>
                  <a:cubicBezTo>
                    <a:pt x="353" y="108"/>
                    <a:pt x="353" y="108"/>
                    <a:pt x="353" y="108"/>
                  </a:cubicBezTo>
                  <a:cubicBezTo>
                    <a:pt x="352" y="109"/>
                    <a:pt x="352" y="109"/>
                    <a:pt x="352" y="109"/>
                  </a:cubicBezTo>
                  <a:cubicBezTo>
                    <a:pt x="352" y="109"/>
                    <a:pt x="352" y="109"/>
                    <a:pt x="352" y="109"/>
                  </a:cubicBezTo>
                  <a:cubicBezTo>
                    <a:pt x="352" y="110"/>
                    <a:pt x="352" y="110"/>
                    <a:pt x="352" y="110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2"/>
                    <a:pt x="352" y="112"/>
                    <a:pt x="352" y="112"/>
                  </a:cubicBezTo>
                  <a:cubicBezTo>
                    <a:pt x="351" y="113"/>
                    <a:pt x="351" y="113"/>
                    <a:pt x="351" y="113"/>
                  </a:cubicBezTo>
                  <a:cubicBezTo>
                    <a:pt x="351" y="113"/>
                    <a:pt x="351" y="113"/>
                    <a:pt x="351" y="113"/>
                  </a:cubicBezTo>
                  <a:cubicBezTo>
                    <a:pt x="351" y="113"/>
                    <a:pt x="351" y="113"/>
                    <a:pt x="351" y="113"/>
                  </a:cubicBezTo>
                  <a:cubicBezTo>
                    <a:pt x="350" y="113"/>
                    <a:pt x="350" y="113"/>
                    <a:pt x="350" y="113"/>
                  </a:cubicBezTo>
                  <a:cubicBezTo>
                    <a:pt x="350" y="113"/>
                    <a:pt x="350" y="113"/>
                    <a:pt x="350" y="113"/>
                  </a:cubicBezTo>
                  <a:cubicBezTo>
                    <a:pt x="350" y="113"/>
                    <a:pt x="350" y="113"/>
                    <a:pt x="350" y="113"/>
                  </a:cubicBezTo>
                  <a:cubicBezTo>
                    <a:pt x="350" y="113"/>
                    <a:pt x="350" y="113"/>
                    <a:pt x="350" y="113"/>
                  </a:cubicBezTo>
                  <a:cubicBezTo>
                    <a:pt x="350" y="114"/>
                    <a:pt x="350" y="114"/>
                    <a:pt x="350" y="114"/>
                  </a:cubicBezTo>
                  <a:cubicBezTo>
                    <a:pt x="350" y="114"/>
                    <a:pt x="350" y="114"/>
                    <a:pt x="350" y="114"/>
                  </a:cubicBezTo>
                  <a:cubicBezTo>
                    <a:pt x="350" y="114"/>
                    <a:pt x="350" y="114"/>
                    <a:pt x="350" y="114"/>
                  </a:cubicBezTo>
                  <a:cubicBezTo>
                    <a:pt x="350" y="115"/>
                    <a:pt x="350" y="115"/>
                    <a:pt x="350" y="115"/>
                  </a:cubicBezTo>
                  <a:cubicBezTo>
                    <a:pt x="350" y="115"/>
                    <a:pt x="350" y="115"/>
                    <a:pt x="350" y="115"/>
                  </a:cubicBezTo>
                  <a:cubicBezTo>
                    <a:pt x="350" y="115"/>
                    <a:pt x="350" y="115"/>
                    <a:pt x="350" y="115"/>
                  </a:cubicBezTo>
                  <a:cubicBezTo>
                    <a:pt x="350" y="115"/>
                    <a:pt x="350" y="115"/>
                    <a:pt x="350" y="115"/>
                  </a:cubicBezTo>
                  <a:cubicBezTo>
                    <a:pt x="350" y="115"/>
                    <a:pt x="350" y="115"/>
                    <a:pt x="350" y="115"/>
                  </a:cubicBezTo>
                  <a:cubicBezTo>
                    <a:pt x="349" y="115"/>
                    <a:pt x="349" y="115"/>
                    <a:pt x="349" y="115"/>
                  </a:cubicBezTo>
                  <a:cubicBezTo>
                    <a:pt x="349" y="116"/>
                    <a:pt x="349" y="116"/>
                    <a:pt x="349" y="116"/>
                  </a:cubicBezTo>
                  <a:cubicBezTo>
                    <a:pt x="349" y="116"/>
                    <a:pt x="349" y="116"/>
                    <a:pt x="349" y="116"/>
                  </a:cubicBezTo>
                  <a:cubicBezTo>
                    <a:pt x="348" y="117"/>
                    <a:pt x="348" y="117"/>
                    <a:pt x="348" y="117"/>
                  </a:cubicBezTo>
                  <a:cubicBezTo>
                    <a:pt x="348" y="117"/>
                    <a:pt x="348" y="117"/>
                    <a:pt x="348" y="117"/>
                  </a:cubicBezTo>
                  <a:cubicBezTo>
                    <a:pt x="348" y="117"/>
                    <a:pt x="348" y="117"/>
                    <a:pt x="348" y="117"/>
                  </a:cubicBezTo>
                  <a:cubicBezTo>
                    <a:pt x="348" y="117"/>
                    <a:pt x="348" y="117"/>
                    <a:pt x="348" y="117"/>
                  </a:cubicBezTo>
                  <a:cubicBezTo>
                    <a:pt x="347" y="116"/>
                    <a:pt x="347" y="116"/>
                    <a:pt x="347" y="116"/>
                  </a:cubicBezTo>
                  <a:cubicBezTo>
                    <a:pt x="348" y="116"/>
                    <a:pt x="348" y="116"/>
                    <a:pt x="348" y="116"/>
                  </a:cubicBezTo>
                  <a:cubicBezTo>
                    <a:pt x="348" y="116"/>
                    <a:pt x="348" y="116"/>
                    <a:pt x="348" y="116"/>
                  </a:cubicBezTo>
                  <a:cubicBezTo>
                    <a:pt x="348" y="116"/>
                    <a:pt x="348" y="116"/>
                    <a:pt x="348" y="116"/>
                  </a:cubicBezTo>
                  <a:cubicBezTo>
                    <a:pt x="348" y="115"/>
                    <a:pt x="348" y="115"/>
                    <a:pt x="348" y="115"/>
                  </a:cubicBezTo>
                  <a:cubicBezTo>
                    <a:pt x="348" y="115"/>
                    <a:pt x="348" y="115"/>
                    <a:pt x="348" y="115"/>
                  </a:cubicBezTo>
                  <a:cubicBezTo>
                    <a:pt x="347" y="116"/>
                    <a:pt x="347" y="116"/>
                    <a:pt x="347" y="116"/>
                  </a:cubicBezTo>
                  <a:cubicBezTo>
                    <a:pt x="347" y="116"/>
                    <a:pt x="347" y="116"/>
                    <a:pt x="347" y="116"/>
                  </a:cubicBezTo>
                  <a:cubicBezTo>
                    <a:pt x="347" y="117"/>
                    <a:pt x="347" y="117"/>
                    <a:pt x="347" y="117"/>
                  </a:cubicBezTo>
                  <a:cubicBezTo>
                    <a:pt x="346" y="117"/>
                    <a:pt x="346" y="117"/>
                    <a:pt x="346" y="117"/>
                  </a:cubicBezTo>
                  <a:cubicBezTo>
                    <a:pt x="346" y="118"/>
                    <a:pt x="346" y="118"/>
                    <a:pt x="346" y="118"/>
                  </a:cubicBezTo>
                  <a:cubicBezTo>
                    <a:pt x="346" y="118"/>
                    <a:pt x="346" y="118"/>
                    <a:pt x="346" y="118"/>
                  </a:cubicBezTo>
                  <a:cubicBezTo>
                    <a:pt x="346" y="118"/>
                    <a:pt x="346" y="118"/>
                    <a:pt x="346" y="118"/>
                  </a:cubicBezTo>
                  <a:cubicBezTo>
                    <a:pt x="345" y="119"/>
                    <a:pt x="345" y="119"/>
                    <a:pt x="345" y="119"/>
                  </a:cubicBezTo>
                  <a:cubicBezTo>
                    <a:pt x="345" y="120"/>
                    <a:pt x="345" y="120"/>
                    <a:pt x="345" y="120"/>
                  </a:cubicBezTo>
                  <a:cubicBezTo>
                    <a:pt x="345" y="120"/>
                    <a:pt x="345" y="120"/>
                    <a:pt x="345" y="120"/>
                  </a:cubicBezTo>
                  <a:cubicBezTo>
                    <a:pt x="344" y="121"/>
                    <a:pt x="344" y="121"/>
                    <a:pt x="344" y="121"/>
                  </a:cubicBezTo>
                  <a:cubicBezTo>
                    <a:pt x="344" y="121"/>
                    <a:pt x="344" y="121"/>
                    <a:pt x="344" y="121"/>
                  </a:cubicBezTo>
                  <a:cubicBezTo>
                    <a:pt x="344" y="122"/>
                    <a:pt x="344" y="122"/>
                    <a:pt x="344" y="122"/>
                  </a:cubicBezTo>
                  <a:cubicBezTo>
                    <a:pt x="344" y="122"/>
                    <a:pt x="344" y="122"/>
                    <a:pt x="344" y="122"/>
                  </a:cubicBezTo>
                  <a:cubicBezTo>
                    <a:pt x="343" y="122"/>
                    <a:pt x="343" y="122"/>
                    <a:pt x="343" y="122"/>
                  </a:cubicBezTo>
                  <a:cubicBezTo>
                    <a:pt x="343" y="122"/>
                    <a:pt x="343" y="122"/>
                    <a:pt x="343" y="122"/>
                  </a:cubicBezTo>
                  <a:cubicBezTo>
                    <a:pt x="343" y="122"/>
                    <a:pt x="343" y="122"/>
                    <a:pt x="343" y="122"/>
                  </a:cubicBezTo>
                  <a:cubicBezTo>
                    <a:pt x="343" y="123"/>
                    <a:pt x="343" y="123"/>
                    <a:pt x="343" y="123"/>
                  </a:cubicBezTo>
                  <a:cubicBezTo>
                    <a:pt x="343" y="123"/>
                    <a:pt x="343" y="123"/>
                    <a:pt x="343" y="123"/>
                  </a:cubicBezTo>
                  <a:cubicBezTo>
                    <a:pt x="343" y="123"/>
                    <a:pt x="343" y="123"/>
                    <a:pt x="343" y="123"/>
                  </a:cubicBezTo>
                  <a:cubicBezTo>
                    <a:pt x="343" y="123"/>
                    <a:pt x="343" y="123"/>
                    <a:pt x="343" y="123"/>
                  </a:cubicBezTo>
                  <a:cubicBezTo>
                    <a:pt x="343" y="123"/>
                    <a:pt x="343" y="123"/>
                    <a:pt x="343" y="123"/>
                  </a:cubicBezTo>
                  <a:cubicBezTo>
                    <a:pt x="343" y="123"/>
                    <a:pt x="343" y="123"/>
                    <a:pt x="343" y="123"/>
                  </a:cubicBezTo>
                  <a:cubicBezTo>
                    <a:pt x="342" y="124"/>
                    <a:pt x="342" y="124"/>
                    <a:pt x="342" y="124"/>
                  </a:cubicBezTo>
                  <a:cubicBezTo>
                    <a:pt x="342" y="124"/>
                    <a:pt x="342" y="124"/>
                    <a:pt x="342" y="124"/>
                  </a:cubicBezTo>
                  <a:cubicBezTo>
                    <a:pt x="342" y="124"/>
                    <a:pt x="342" y="124"/>
                    <a:pt x="342" y="124"/>
                  </a:cubicBezTo>
                  <a:cubicBezTo>
                    <a:pt x="342" y="125"/>
                    <a:pt x="342" y="125"/>
                    <a:pt x="342" y="125"/>
                  </a:cubicBezTo>
                  <a:cubicBezTo>
                    <a:pt x="342" y="125"/>
                    <a:pt x="342" y="125"/>
                    <a:pt x="342" y="125"/>
                  </a:cubicBezTo>
                  <a:cubicBezTo>
                    <a:pt x="342" y="125"/>
                    <a:pt x="342" y="125"/>
                    <a:pt x="342" y="125"/>
                  </a:cubicBezTo>
                  <a:cubicBezTo>
                    <a:pt x="341" y="126"/>
                    <a:pt x="341" y="126"/>
                    <a:pt x="341" y="126"/>
                  </a:cubicBezTo>
                  <a:cubicBezTo>
                    <a:pt x="341" y="126"/>
                    <a:pt x="341" y="126"/>
                    <a:pt x="341" y="126"/>
                  </a:cubicBezTo>
                  <a:cubicBezTo>
                    <a:pt x="341" y="127"/>
                    <a:pt x="341" y="127"/>
                    <a:pt x="341" y="127"/>
                  </a:cubicBezTo>
                  <a:cubicBezTo>
                    <a:pt x="341" y="127"/>
                    <a:pt x="341" y="127"/>
                    <a:pt x="341" y="127"/>
                  </a:cubicBezTo>
                  <a:cubicBezTo>
                    <a:pt x="341" y="127"/>
                    <a:pt x="341" y="127"/>
                    <a:pt x="341" y="127"/>
                  </a:cubicBezTo>
                  <a:cubicBezTo>
                    <a:pt x="341" y="127"/>
                    <a:pt x="341" y="127"/>
                    <a:pt x="341" y="127"/>
                  </a:cubicBezTo>
                  <a:cubicBezTo>
                    <a:pt x="340" y="128"/>
                    <a:pt x="340" y="128"/>
                    <a:pt x="340" y="128"/>
                  </a:cubicBezTo>
                  <a:cubicBezTo>
                    <a:pt x="340" y="128"/>
                    <a:pt x="340" y="128"/>
                    <a:pt x="340" y="128"/>
                  </a:cubicBezTo>
                  <a:cubicBezTo>
                    <a:pt x="340" y="128"/>
                    <a:pt x="340" y="128"/>
                    <a:pt x="340" y="128"/>
                  </a:cubicBezTo>
                  <a:cubicBezTo>
                    <a:pt x="340" y="128"/>
                    <a:pt x="340" y="128"/>
                    <a:pt x="340" y="128"/>
                  </a:cubicBezTo>
                  <a:cubicBezTo>
                    <a:pt x="340" y="129"/>
                    <a:pt x="340" y="129"/>
                    <a:pt x="340" y="129"/>
                  </a:cubicBezTo>
                  <a:cubicBezTo>
                    <a:pt x="339" y="129"/>
                    <a:pt x="339" y="129"/>
                    <a:pt x="339" y="129"/>
                  </a:cubicBezTo>
                  <a:cubicBezTo>
                    <a:pt x="339" y="130"/>
                    <a:pt x="339" y="130"/>
                    <a:pt x="339" y="130"/>
                  </a:cubicBezTo>
                  <a:cubicBezTo>
                    <a:pt x="338" y="131"/>
                    <a:pt x="338" y="131"/>
                    <a:pt x="338" y="131"/>
                  </a:cubicBezTo>
                  <a:cubicBezTo>
                    <a:pt x="338" y="133"/>
                    <a:pt x="338" y="133"/>
                    <a:pt x="338" y="133"/>
                  </a:cubicBezTo>
                  <a:cubicBezTo>
                    <a:pt x="338" y="133"/>
                    <a:pt x="338" y="133"/>
                    <a:pt x="338" y="133"/>
                  </a:cubicBezTo>
                  <a:cubicBezTo>
                    <a:pt x="338" y="133"/>
                    <a:pt x="338" y="133"/>
                    <a:pt x="338" y="133"/>
                  </a:cubicBezTo>
                  <a:cubicBezTo>
                    <a:pt x="339" y="133"/>
                    <a:pt x="339" y="133"/>
                    <a:pt x="339" y="133"/>
                  </a:cubicBezTo>
                  <a:cubicBezTo>
                    <a:pt x="339" y="133"/>
                    <a:pt x="339" y="133"/>
                    <a:pt x="339" y="133"/>
                  </a:cubicBezTo>
                  <a:cubicBezTo>
                    <a:pt x="338" y="134"/>
                    <a:pt x="338" y="134"/>
                    <a:pt x="338" y="134"/>
                  </a:cubicBezTo>
                  <a:cubicBezTo>
                    <a:pt x="338" y="134"/>
                    <a:pt x="338" y="134"/>
                    <a:pt x="338" y="134"/>
                  </a:cubicBezTo>
                  <a:cubicBezTo>
                    <a:pt x="338" y="134"/>
                    <a:pt x="338" y="134"/>
                    <a:pt x="338" y="134"/>
                  </a:cubicBezTo>
                  <a:cubicBezTo>
                    <a:pt x="338" y="135"/>
                    <a:pt x="338" y="135"/>
                    <a:pt x="338" y="135"/>
                  </a:cubicBezTo>
                  <a:cubicBezTo>
                    <a:pt x="337" y="135"/>
                    <a:pt x="337" y="135"/>
                    <a:pt x="337" y="135"/>
                  </a:cubicBezTo>
                  <a:cubicBezTo>
                    <a:pt x="337" y="134"/>
                    <a:pt x="337" y="134"/>
                    <a:pt x="337" y="134"/>
                  </a:cubicBezTo>
                  <a:cubicBezTo>
                    <a:pt x="337" y="134"/>
                    <a:pt x="337" y="134"/>
                    <a:pt x="337" y="134"/>
                  </a:cubicBezTo>
                  <a:cubicBezTo>
                    <a:pt x="337" y="133"/>
                    <a:pt x="337" y="133"/>
                    <a:pt x="337" y="133"/>
                  </a:cubicBezTo>
                  <a:cubicBezTo>
                    <a:pt x="337" y="133"/>
                    <a:pt x="337" y="133"/>
                    <a:pt x="337" y="133"/>
                  </a:cubicBezTo>
                  <a:cubicBezTo>
                    <a:pt x="337" y="133"/>
                    <a:pt x="337" y="133"/>
                    <a:pt x="337" y="133"/>
                  </a:cubicBezTo>
                  <a:cubicBezTo>
                    <a:pt x="337" y="133"/>
                    <a:pt x="337" y="133"/>
                    <a:pt x="337" y="133"/>
                  </a:cubicBezTo>
                  <a:cubicBezTo>
                    <a:pt x="337" y="133"/>
                    <a:pt x="337" y="133"/>
                    <a:pt x="337" y="133"/>
                  </a:cubicBezTo>
                  <a:cubicBezTo>
                    <a:pt x="337" y="134"/>
                    <a:pt x="337" y="134"/>
                    <a:pt x="337" y="134"/>
                  </a:cubicBezTo>
                  <a:cubicBezTo>
                    <a:pt x="337" y="134"/>
                    <a:pt x="337" y="134"/>
                    <a:pt x="337" y="134"/>
                  </a:cubicBezTo>
                  <a:cubicBezTo>
                    <a:pt x="337" y="134"/>
                    <a:pt x="337" y="134"/>
                    <a:pt x="337" y="134"/>
                  </a:cubicBezTo>
                  <a:cubicBezTo>
                    <a:pt x="337" y="135"/>
                    <a:pt x="337" y="135"/>
                    <a:pt x="337" y="135"/>
                  </a:cubicBezTo>
                  <a:cubicBezTo>
                    <a:pt x="337" y="135"/>
                    <a:pt x="337" y="135"/>
                    <a:pt x="337" y="135"/>
                  </a:cubicBezTo>
                  <a:cubicBezTo>
                    <a:pt x="336" y="135"/>
                    <a:pt x="336" y="135"/>
                    <a:pt x="336" y="135"/>
                  </a:cubicBezTo>
                  <a:cubicBezTo>
                    <a:pt x="336" y="136"/>
                    <a:pt x="336" y="136"/>
                    <a:pt x="336" y="136"/>
                  </a:cubicBezTo>
                  <a:cubicBezTo>
                    <a:pt x="336" y="136"/>
                    <a:pt x="336" y="136"/>
                    <a:pt x="336" y="136"/>
                  </a:cubicBezTo>
                  <a:cubicBezTo>
                    <a:pt x="336" y="136"/>
                    <a:pt x="336" y="136"/>
                    <a:pt x="336" y="136"/>
                  </a:cubicBezTo>
                  <a:cubicBezTo>
                    <a:pt x="337" y="135"/>
                    <a:pt x="337" y="135"/>
                    <a:pt x="337" y="135"/>
                  </a:cubicBezTo>
                  <a:cubicBezTo>
                    <a:pt x="337" y="135"/>
                    <a:pt x="337" y="135"/>
                    <a:pt x="337" y="135"/>
                  </a:cubicBezTo>
                  <a:cubicBezTo>
                    <a:pt x="337" y="136"/>
                    <a:pt x="337" y="136"/>
                    <a:pt x="337" y="136"/>
                  </a:cubicBezTo>
                  <a:cubicBezTo>
                    <a:pt x="337" y="136"/>
                    <a:pt x="337" y="136"/>
                    <a:pt x="337" y="136"/>
                  </a:cubicBezTo>
                  <a:cubicBezTo>
                    <a:pt x="337" y="136"/>
                    <a:pt x="337" y="136"/>
                    <a:pt x="337" y="136"/>
                  </a:cubicBezTo>
                  <a:cubicBezTo>
                    <a:pt x="337" y="136"/>
                    <a:pt x="337" y="136"/>
                    <a:pt x="337" y="136"/>
                  </a:cubicBezTo>
                  <a:cubicBezTo>
                    <a:pt x="337" y="136"/>
                    <a:pt x="337" y="136"/>
                    <a:pt x="337" y="136"/>
                  </a:cubicBezTo>
                  <a:cubicBezTo>
                    <a:pt x="337" y="137"/>
                    <a:pt x="337" y="137"/>
                    <a:pt x="337" y="137"/>
                  </a:cubicBezTo>
                  <a:cubicBezTo>
                    <a:pt x="336" y="137"/>
                    <a:pt x="336" y="137"/>
                    <a:pt x="336" y="137"/>
                  </a:cubicBezTo>
                  <a:cubicBezTo>
                    <a:pt x="336" y="137"/>
                    <a:pt x="336" y="137"/>
                    <a:pt x="336" y="137"/>
                  </a:cubicBezTo>
                  <a:cubicBezTo>
                    <a:pt x="336" y="137"/>
                    <a:pt x="336" y="137"/>
                    <a:pt x="336" y="137"/>
                  </a:cubicBezTo>
                  <a:cubicBezTo>
                    <a:pt x="336" y="137"/>
                    <a:pt x="336" y="137"/>
                    <a:pt x="336" y="137"/>
                  </a:cubicBezTo>
                  <a:cubicBezTo>
                    <a:pt x="336" y="138"/>
                    <a:pt x="336" y="138"/>
                    <a:pt x="336" y="138"/>
                  </a:cubicBezTo>
                  <a:cubicBezTo>
                    <a:pt x="336" y="138"/>
                    <a:pt x="336" y="138"/>
                    <a:pt x="336" y="138"/>
                  </a:cubicBezTo>
                  <a:cubicBezTo>
                    <a:pt x="336" y="138"/>
                    <a:pt x="336" y="138"/>
                    <a:pt x="336" y="138"/>
                  </a:cubicBezTo>
                  <a:cubicBezTo>
                    <a:pt x="322" y="161"/>
                    <a:pt x="304" y="182"/>
                    <a:pt x="286" y="202"/>
                  </a:cubicBezTo>
                  <a:cubicBezTo>
                    <a:pt x="280" y="209"/>
                    <a:pt x="275" y="218"/>
                    <a:pt x="269" y="226"/>
                  </a:cubicBezTo>
                  <a:cubicBezTo>
                    <a:pt x="270" y="227"/>
                    <a:pt x="271" y="228"/>
                    <a:pt x="272" y="229"/>
                  </a:cubicBezTo>
                  <a:cubicBezTo>
                    <a:pt x="284" y="225"/>
                    <a:pt x="297" y="223"/>
                    <a:pt x="308" y="217"/>
                  </a:cubicBezTo>
                  <a:cubicBezTo>
                    <a:pt x="326" y="207"/>
                    <a:pt x="335" y="210"/>
                    <a:pt x="338" y="231"/>
                  </a:cubicBezTo>
                  <a:cubicBezTo>
                    <a:pt x="340" y="244"/>
                    <a:pt x="339" y="258"/>
                    <a:pt x="342" y="272"/>
                  </a:cubicBezTo>
                  <a:cubicBezTo>
                    <a:pt x="343" y="281"/>
                    <a:pt x="342" y="288"/>
                    <a:pt x="334" y="294"/>
                  </a:cubicBezTo>
                  <a:cubicBezTo>
                    <a:pt x="325" y="300"/>
                    <a:pt x="324" y="307"/>
                    <a:pt x="333" y="316"/>
                  </a:cubicBezTo>
                  <a:cubicBezTo>
                    <a:pt x="350" y="333"/>
                    <a:pt x="345" y="357"/>
                    <a:pt x="326" y="372"/>
                  </a:cubicBezTo>
                  <a:cubicBezTo>
                    <a:pt x="324" y="374"/>
                    <a:pt x="321" y="377"/>
                    <a:pt x="321" y="379"/>
                  </a:cubicBezTo>
                  <a:cubicBezTo>
                    <a:pt x="318" y="392"/>
                    <a:pt x="313" y="396"/>
                    <a:pt x="301" y="392"/>
                  </a:cubicBezTo>
                  <a:cubicBezTo>
                    <a:pt x="294" y="390"/>
                    <a:pt x="290" y="390"/>
                    <a:pt x="281" y="387"/>
                  </a:cubicBezTo>
                  <a:cubicBezTo>
                    <a:pt x="282" y="393"/>
                    <a:pt x="283" y="396"/>
                    <a:pt x="284" y="401"/>
                  </a:cubicBezTo>
                  <a:cubicBezTo>
                    <a:pt x="281" y="400"/>
                    <a:pt x="278" y="399"/>
                    <a:pt x="276" y="399"/>
                  </a:cubicBezTo>
                  <a:cubicBezTo>
                    <a:pt x="282" y="407"/>
                    <a:pt x="289" y="413"/>
                    <a:pt x="296" y="420"/>
                  </a:cubicBezTo>
                  <a:cubicBezTo>
                    <a:pt x="298" y="423"/>
                    <a:pt x="300" y="426"/>
                    <a:pt x="301" y="430"/>
                  </a:cubicBezTo>
                  <a:cubicBezTo>
                    <a:pt x="310" y="458"/>
                    <a:pt x="295" y="483"/>
                    <a:pt x="267" y="489"/>
                  </a:cubicBezTo>
                  <a:cubicBezTo>
                    <a:pt x="255" y="491"/>
                    <a:pt x="247" y="497"/>
                    <a:pt x="243" y="509"/>
                  </a:cubicBezTo>
                  <a:cubicBezTo>
                    <a:pt x="239" y="519"/>
                    <a:pt x="234" y="516"/>
                    <a:pt x="228" y="512"/>
                  </a:cubicBezTo>
                  <a:cubicBezTo>
                    <a:pt x="232" y="507"/>
                    <a:pt x="234" y="503"/>
                    <a:pt x="237" y="500"/>
                  </a:cubicBezTo>
                  <a:cubicBezTo>
                    <a:pt x="229" y="502"/>
                    <a:pt x="220" y="509"/>
                    <a:pt x="219" y="508"/>
                  </a:cubicBezTo>
                  <a:cubicBezTo>
                    <a:pt x="209" y="499"/>
                    <a:pt x="201" y="503"/>
                    <a:pt x="191" y="506"/>
                  </a:cubicBezTo>
                  <a:cubicBezTo>
                    <a:pt x="169" y="512"/>
                    <a:pt x="169" y="511"/>
                    <a:pt x="147" y="518"/>
                  </a:cubicBezTo>
                  <a:cubicBezTo>
                    <a:pt x="137" y="521"/>
                    <a:pt x="127" y="525"/>
                    <a:pt x="116" y="528"/>
                  </a:cubicBezTo>
                  <a:cubicBezTo>
                    <a:pt x="116" y="529"/>
                    <a:pt x="116" y="529"/>
                    <a:pt x="116" y="529"/>
                  </a:cubicBezTo>
                  <a:cubicBezTo>
                    <a:pt x="111" y="530"/>
                    <a:pt x="111" y="530"/>
                    <a:pt x="111" y="530"/>
                  </a:cubicBezTo>
                  <a:cubicBezTo>
                    <a:pt x="111" y="530"/>
                    <a:pt x="111" y="530"/>
                    <a:pt x="111" y="530"/>
                  </a:cubicBezTo>
                  <a:cubicBezTo>
                    <a:pt x="111" y="530"/>
                    <a:pt x="111" y="530"/>
                    <a:pt x="111" y="530"/>
                  </a:cubicBezTo>
                  <a:cubicBezTo>
                    <a:pt x="110" y="531"/>
                    <a:pt x="110" y="531"/>
                    <a:pt x="110" y="531"/>
                  </a:cubicBezTo>
                  <a:cubicBezTo>
                    <a:pt x="109" y="531"/>
                    <a:pt x="109" y="531"/>
                    <a:pt x="109" y="531"/>
                  </a:cubicBezTo>
                  <a:cubicBezTo>
                    <a:pt x="108" y="531"/>
                    <a:pt x="108" y="531"/>
                    <a:pt x="108" y="531"/>
                  </a:cubicBezTo>
                  <a:cubicBezTo>
                    <a:pt x="108" y="531"/>
                    <a:pt x="108" y="531"/>
                    <a:pt x="108" y="531"/>
                  </a:cubicBezTo>
                  <a:cubicBezTo>
                    <a:pt x="107" y="531"/>
                    <a:pt x="107" y="531"/>
                    <a:pt x="107" y="531"/>
                  </a:cubicBezTo>
                  <a:cubicBezTo>
                    <a:pt x="107" y="531"/>
                    <a:pt x="107" y="531"/>
                    <a:pt x="107" y="531"/>
                  </a:cubicBezTo>
                  <a:cubicBezTo>
                    <a:pt x="106" y="532"/>
                    <a:pt x="106" y="532"/>
                    <a:pt x="106" y="532"/>
                  </a:cubicBezTo>
                  <a:cubicBezTo>
                    <a:pt x="106" y="532"/>
                    <a:pt x="106" y="532"/>
                    <a:pt x="106" y="532"/>
                  </a:cubicBezTo>
                  <a:cubicBezTo>
                    <a:pt x="105" y="533"/>
                    <a:pt x="105" y="533"/>
                    <a:pt x="105" y="533"/>
                  </a:cubicBezTo>
                  <a:cubicBezTo>
                    <a:pt x="105" y="533"/>
                    <a:pt x="105" y="533"/>
                    <a:pt x="105" y="533"/>
                  </a:cubicBezTo>
                  <a:cubicBezTo>
                    <a:pt x="104" y="533"/>
                    <a:pt x="104" y="533"/>
                    <a:pt x="104" y="533"/>
                  </a:cubicBezTo>
                  <a:cubicBezTo>
                    <a:pt x="104" y="533"/>
                    <a:pt x="104" y="533"/>
                    <a:pt x="104" y="533"/>
                  </a:cubicBezTo>
                  <a:cubicBezTo>
                    <a:pt x="99" y="534"/>
                    <a:pt x="99" y="534"/>
                    <a:pt x="99" y="534"/>
                  </a:cubicBezTo>
                  <a:cubicBezTo>
                    <a:pt x="98" y="534"/>
                    <a:pt x="98" y="534"/>
                    <a:pt x="98" y="534"/>
                  </a:cubicBezTo>
                  <a:cubicBezTo>
                    <a:pt x="98" y="534"/>
                    <a:pt x="98" y="534"/>
                    <a:pt x="98" y="534"/>
                  </a:cubicBezTo>
                  <a:cubicBezTo>
                    <a:pt x="97" y="534"/>
                    <a:pt x="97" y="534"/>
                    <a:pt x="97" y="534"/>
                  </a:cubicBezTo>
                  <a:cubicBezTo>
                    <a:pt x="97" y="535"/>
                    <a:pt x="97" y="535"/>
                    <a:pt x="97" y="535"/>
                  </a:cubicBezTo>
                  <a:cubicBezTo>
                    <a:pt x="97" y="535"/>
                    <a:pt x="97" y="535"/>
                    <a:pt x="97" y="535"/>
                  </a:cubicBezTo>
                  <a:cubicBezTo>
                    <a:pt x="96" y="535"/>
                    <a:pt x="96" y="535"/>
                    <a:pt x="96" y="535"/>
                  </a:cubicBezTo>
                  <a:cubicBezTo>
                    <a:pt x="96" y="535"/>
                    <a:pt x="96" y="535"/>
                    <a:pt x="96" y="535"/>
                  </a:cubicBezTo>
                  <a:cubicBezTo>
                    <a:pt x="95" y="535"/>
                    <a:pt x="95" y="535"/>
                    <a:pt x="95" y="535"/>
                  </a:cubicBezTo>
                  <a:cubicBezTo>
                    <a:pt x="94" y="535"/>
                    <a:pt x="94" y="535"/>
                    <a:pt x="94" y="535"/>
                  </a:cubicBezTo>
                  <a:cubicBezTo>
                    <a:pt x="94" y="535"/>
                    <a:pt x="94" y="535"/>
                    <a:pt x="94" y="535"/>
                  </a:cubicBezTo>
                  <a:cubicBezTo>
                    <a:pt x="94" y="535"/>
                    <a:pt x="94" y="535"/>
                    <a:pt x="94" y="535"/>
                  </a:cubicBezTo>
                  <a:cubicBezTo>
                    <a:pt x="94" y="535"/>
                    <a:pt x="94" y="535"/>
                    <a:pt x="94" y="535"/>
                  </a:cubicBezTo>
                  <a:cubicBezTo>
                    <a:pt x="94" y="535"/>
                    <a:pt x="94" y="535"/>
                    <a:pt x="94" y="535"/>
                  </a:cubicBezTo>
                  <a:cubicBezTo>
                    <a:pt x="94" y="534"/>
                    <a:pt x="94" y="534"/>
                    <a:pt x="94" y="534"/>
                  </a:cubicBezTo>
                  <a:cubicBezTo>
                    <a:pt x="93" y="535"/>
                    <a:pt x="93" y="535"/>
                    <a:pt x="93" y="535"/>
                  </a:cubicBezTo>
                  <a:cubicBezTo>
                    <a:pt x="92" y="535"/>
                    <a:pt x="92" y="535"/>
                    <a:pt x="92" y="535"/>
                  </a:cubicBezTo>
                  <a:cubicBezTo>
                    <a:pt x="90" y="535"/>
                    <a:pt x="90" y="535"/>
                    <a:pt x="90" y="535"/>
                  </a:cubicBezTo>
                  <a:cubicBezTo>
                    <a:pt x="89" y="536"/>
                    <a:pt x="89" y="536"/>
                    <a:pt x="89" y="536"/>
                  </a:cubicBezTo>
                  <a:cubicBezTo>
                    <a:pt x="88" y="537"/>
                    <a:pt x="88" y="537"/>
                    <a:pt x="88" y="537"/>
                  </a:cubicBezTo>
                  <a:cubicBezTo>
                    <a:pt x="86" y="537"/>
                    <a:pt x="86" y="537"/>
                    <a:pt x="86" y="537"/>
                  </a:cubicBezTo>
                  <a:cubicBezTo>
                    <a:pt x="85" y="537"/>
                    <a:pt x="85" y="537"/>
                    <a:pt x="85" y="537"/>
                  </a:cubicBezTo>
                  <a:cubicBezTo>
                    <a:pt x="84" y="538"/>
                    <a:pt x="84" y="538"/>
                    <a:pt x="84" y="538"/>
                  </a:cubicBezTo>
                  <a:cubicBezTo>
                    <a:pt x="81" y="538"/>
                    <a:pt x="81" y="538"/>
                    <a:pt x="81" y="538"/>
                  </a:cubicBezTo>
                  <a:cubicBezTo>
                    <a:pt x="79" y="538"/>
                    <a:pt x="79" y="538"/>
                    <a:pt x="79" y="538"/>
                  </a:cubicBezTo>
                  <a:cubicBezTo>
                    <a:pt x="78" y="539"/>
                    <a:pt x="78" y="539"/>
                    <a:pt x="78" y="539"/>
                  </a:cubicBezTo>
                  <a:cubicBezTo>
                    <a:pt x="78" y="539"/>
                    <a:pt x="78" y="539"/>
                    <a:pt x="78" y="539"/>
                  </a:cubicBezTo>
                  <a:cubicBezTo>
                    <a:pt x="78" y="539"/>
                    <a:pt x="78" y="539"/>
                    <a:pt x="78" y="539"/>
                  </a:cubicBezTo>
                  <a:cubicBezTo>
                    <a:pt x="77" y="539"/>
                    <a:pt x="77" y="539"/>
                    <a:pt x="77" y="539"/>
                  </a:cubicBezTo>
                  <a:cubicBezTo>
                    <a:pt x="77" y="539"/>
                    <a:pt x="77" y="539"/>
                    <a:pt x="77" y="539"/>
                  </a:cubicBezTo>
                  <a:cubicBezTo>
                    <a:pt x="77" y="539"/>
                    <a:pt x="77" y="539"/>
                    <a:pt x="77" y="539"/>
                  </a:cubicBezTo>
                  <a:cubicBezTo>
                    <a:pt x="77" y="539"/>
                    <a:pt x="77" y="539"/>
                    <a:pt x="77" y="539"/>
                  </a:cubicBezTo>
                  <a:cubicBezTo>
                    <a:pt x="76" y="539"/>
                    <a:pt x="76" y="539"/>
                    <a:pt x="76" y="539"/>
                  </a:cubicBezTo>
                  <a:cubicBezTo>
                    <a:pt x="73" y="540"/>
                    <a:pt x="73" y="540"/>
                    <a:pt x="73" y="540"/>
                  </a:cubicBezTo>
                  <a:cubicBezTo>
                    <a:pt x="70" y="541"/>
                    <a:pt x="70" y="541"/>
                    <a:pt x="70" y="541"/>
                  </a:cubicBezTo>
                  <a:cubicBezTo>
                    <a:pt x="68" y="542"/>
                    <a:pt x="68" y="542"/>
                    <a:pt x="68" y="542"/>
                  </a:cubicBezTo>
                  <a:cubicBezTo>
                    <a:pt x="65" y="543"/>
                    <a:pt x="65" y="543"/>
                    <a:pt x="65" y="543"/>
                  </a:cubicBezTo>
                  <a:cubicBezTo>
                    <a:pt x="64" y="543"/>
                    <a:pt x="64" y="543"/>
                    <a:pt x="64" y="543"/>
                  </a:cubicBezTo>
                  <a:cubicBezTo>
                    <a:pt x="64" y="542"/>
                    <a:pt x="64" y="542"/>
                    <a:pt x="64" y="542"/>
                  </a:cubicBezTo>
                  <a:cubicBezTo>
                    <a:pt x="64" y="542"/>
                    <a:pt x="64" y="542"/>
                    <a:pt x="64" y="542"/>
                  </a:cubicBezTo>
                  <a:cubicBezTo>
                    <a:pt x="64" y="542"/>
                    <a:pt x="64" y="542"/>
                    <a:pt x="64" y="542"/>
                  </a:cubicBezTo>
                  <a:cubicBezTo>
                    <a:pt x="64" y="543"/>
                    <a:pt x="64" y="543"/>
                    <a:pt x="64" y="543"/>
                  </a:cubicBezTo>
                  <a:cubicBezTo>
                    <a:pt x="63" y="543"/>
                    <a:pt x="63" y="543"/>
                    <a:pt x="63" y="543"/>
                  </a:cubicBezTo>
                  <a:cubicBezTo>
                    <a:pt x="63" y="543"/>
                    <a:pt x="63" y="543"/>
                    <a:pt x="63" y="543"/>
                  </a:cubicBezTo>
                  <a:cubicBezTo>
                    <a:pt x="63" y="543"/>
                    <a:pt x="63" y="543"/>
                    <a:pt x="63" y="543"/>
                  </a:cubicBezTo>
                  <a:cubicBezTo>
                    <a:pt x="62" y="543"/>
                    <a:pt x="62" y="543"/>
                    <a:pt x="62" y="543"/>
                  </a:cubicBezTo>
                  <a:cubicBezTo>
                    <a:pt x="62" y="544"/>
                    <a:pt x="62" y="544"/>
                    <a:pt x="62" y="544"/>
                  </a:cubicBezTo>
                  <a:cubicBezTo>
                    <a:pt x="61" y="544"/>
                    <a:pt x="61" y="544"/>
                    <a:pt x="61" y="544"/>
                  </a:cubicBezTo>
                  <a:cubicBezTo>
                    <a:pt x="61" y="544"/>
                    <a:pt x="61" y="544"/>
                    <a:pt x="61" y="544"/>
                  </a:cubicBezTo>
                  <a:cubicBezTo>
                    <a:pt x="60" y="544"/>
                    <a:pt x="60" y="544"/>
                    <a:pt x="60" y="544"/>
                  </a:cubicBezTo>
                  <a:cubicBezTo>
                    <a:pt x="59" y="544"/>
                    <a:pt x="59" y="544"/>
                    <a:pt x="59" y="544"/>
                  </a:cubicBezTo>
                  <a:cubicBezTo>
                    <a:pt x="58" y="544"/>
                    <a:pt x="58" y="544"/>
                    <a:pt x="58" y="544"/>
                  </a:cubicBezTo>
                  <a:cubicBezTo>
                    <a:pt x="57" y="544"/>
                    <a:pt x="57" y="544"/>
                    <a:pt x="57" y="544"/>
                  </a:cubicBezTo>
                  <a:cubicBezTo>
                    <a:pt x="56" y="543"/>
                    <a:pt x="56" y="543"/>
                    <a:pt x="56" y="543"/>
                  </a:cubicBezTo>
                  <a:cubicBezTo>
                    <a:pt x="56" y="543"/>
                    <a:pt x="56" y="543"/>
                    <a:pt x="56" y="543"/>
                  </a:cubicBezTo>
                  <a:cubicBezTo>
                    <a:pt x="56" y="543"/>
                    <a:pt x="56" y="543"/>
                    <a:pt x="56" y="543"/>
                  </a:cubicBezTo>
                  <a:cubicBezTo>
                    <a:pt x="55" y="543"/>
                    <a:pt x="55" y="543"/>
                    <a:pt x="55" y="543"/>
                  </a:cubicBezTo>
                  <a:cubicBezTo>
                    <a:pt x="54" y="544"/>
                    <a:pt x="54" y="544"/>
                    <a:pt x="54" y="544"/>
                  </a:cubicBezTo>
                  <a:cubicBezTo>
                    <a:pt x="54" y="544"/>
                    <a:pt x="54" y="544"/>
                    <a:pt x="54" y="544"/>
                  </a:cubicBezTo>
                  <a:cubicBezTo>
                    <a:pt x="53" y="544"/>
                    <a:pt x="53" y="544"/>
                    <a:pt x="53" y="544"/>
                  </a:cubicBezTo>
                  <a:cubicBezTo>
                    <a:pt x="52" y="544"/>
                    <a:pt x="52" y="544"/>
                    <a:pt x="52" y="544"/>
                  </a:cubicBezTo>
                  <a:cubicBezTo>
                    <a:pt x="51" y="544"/>
                    <a:pt x="51" y="544"/>
                    <a:pt x="51" y="544"/>
                  </a:cubicBezTo>
                  <a:cubicBezTo>
                    <a:pt x="49" y="545"/>
                    <a:pt x="49" y="545"/>
                    <a:pt x="49" y="545"/>
                  </a:cubicBezTo>
                  <a:cubicBezTo>
                    <a:pt x="48" y="545"/>
                    <a:pt x="48" y="545"/>
                    <a:pt x="48" y="545"/>
                  </a:cubicBezTo>
                  <a:cubicBezTo>
                    <a:pt x="47" y="545"/>
                    <a:pt x="47" y="545"/>
                    <a:pt x="47" y="545"/>
                  </a:cubicBezTo>
                  <a:cubicBezTo>
                    <a:pt x="46" y="546"/>
                    <a:pt x="46" y="546"/>
                    <a:pt x="46" y="546"/>
                  </a:cubicBezTo>
                  <a:cubicBezTo>
                    <a:pt x="45" y="545"/>
                    <a:pt x="45" y="545"/>
                    <a:pt x="45" y="545"/>
                  </a:cubicBezTo>
                  <a:cubicBezTo>
                    <a:pt x="45" y="546"/>
                    <a:pt x="45" y="546"/>
                    <a:pt x="45" y="546"/>
                  </a:cubicBezTo>
                  <a:cubicBezTo>
                    <a:pt x="44" y="546"/>
                    <a:pt x="44" y="546"/>
                    <a:pt x="44" y="546"/>
                  </a:cubicBezTo>
                  <a:cubicBezTo>
                    <a:pt x="44" y="546"/>
                    <a:pt x="44" y="546"/>
                    <a:pt x="44" y="546"/>
                  </a:cubicBezTo>
                  <a:cubicBezTo>
                    <a:pt x="43" y="546"/>
                    <a:pt x="43" y="546"/>
                    <a:pt x="43" y="546"/>
                  </a:cubicBezTo>
                  <a:cubicBezTo>
                    <a:pt x="43" y="546"/>
                    <a:pt x="43" y="546"/>
                    <a:pt x="43" y="546"/>
                  </a:cubicBezTo>
                  <a:cubicBezTo>
                    <a:pt x="42" y="546"/>
                    <a:pt x="42" y="546"/>
                    <a:pt x="42" y="546"/>
                  </a:cubicBezTo>
                  <a:cubicBezTo>
                    <a:pt x="42" y="546"/>
                    <a:pt x="42" y="546"/>
                    <a:pt x="42" y="546"/>
                  </a:cubicBezTo>
                  <a:cubicBezTo>
                    <a:pt x="42" y="546"/>
                    <a:pt x="42" y="546"/>
                    <a:pt x="42" y="546"/>
                  </a:cubicBezTo>
                  <a:cubicBezTo>
                    <a:pt x="41" y="547"/>
                    <a:pt x="41" y="547"/>
                    <a:pt x="41" y="547"/>
                  </a:cubicBezTo>
                  <a:cubicBezTo>
                    <a:pt x="39" y="547"/>
                    <a:pt x="39" y="547"/>
                    <a:pt x="39" y="547"/>
                  </a:cubicBezTo>
                  <a:cubicBezTo>
                    <a:pt x="37" y="547"/>
                    <a:pt x="37" y="547"/>
                    <a:pt x="37" y="547"/>
                  </a:cubicBezTo>
                  <a:cubicBezTo>
                    <a:pt x="37" y="547"/>
                    <a:pt x="37" y="547"/>
                    <a:pt x="37" y="547"/>
                  </a:cubicBezTo>
                  <a:cubicBezTo>
                    <a:pt x="36" y="547"/>
                    <a:pt x="36" y="547"/>
                    <a:pt x="36" y="547"/>
                  </a:cubicBezTo>
                  <a:cubicBezTo>
                    <a:pt x="35" y="547"/>
                    <a:pt x="35" y="547"/>
                    <a:pt x="35" y="547"/>
                  </a:cubicBezTo>
                  <a:cubicBezTo>
                    <a:pt x="35" y="547"/>
                    <a:pt x="35" y="547"/>
                    <a:pt x="35" y="547"/>
                  </a:cubicBezTo>
                  <a:cubicBezTo>
                    <a:pt x="34" y="547"/>
                    <a:pt x="34" y="547"/>
                    <a:pt x="34" y="547"/>
                  </a:cubicBezTo>
                  <a:cubicBezTo>
                    <a:pt x="34" y="547"/>
                    <a:pt x="34" y="547"/>
                    <a:pt x="34" y="547"/>
                  </a:cubicBezTo>
                  <a:cubicBezTo>
                    <a:pt x="33" y="547"/>
                    <a:pt x="33" y="547"/>
                    <a:pt x="33" y="547"/>
                  </a:cubicBezTo>
                  <a:cubicBezTo>
                    <a:pt x="33" y="548"/>
                    <a:pt x="33" y="548"/>
                    <a:pt x="33" y="548"/>
                  </a:cubicBezTo>
                  <a:cubicBezTo>
                    <a:pt x="32" y="548"/>
                    <a:pt x="32" y="548"/>
                    <a:pt x="32" y="548"/>
                  </a:cubicBezTo>
                  <a:cubicBezTo>
                    <a:pt x="31" y="548"/>
                    <a:pt x="31" y="548"/>
                    <a:pt x="31" y="548"/>
                  </a:cubicBezTo>
                  <a:cubicBezTo>
                    <a:pt x="31" y="548"/>
                    <a:pt x="31" y="548"/>
                    <a:pt x="31" y="548"/>
                  </a:cubicBezTo>
                  <a:cubicBezTo>
                    <a:pt x="31" y="548"/>
                    <a:pt x="31" y="548"/>
                    <a:pt x="31" y="548"/>
                  </a:cubicBezTo>
                  <a:cubicBezTo>
                    <a:pt x="31" y="547"/>
                    <a:pt x="31" y="547"/>
                    <a:pt x="31" y="547"/>
                  </a:cubicBezTo>
                  <a:cubicBezTo>
                    <a:pt x="31" y="547"/>
                    <a:pt x="31" y="547"/>
                    <a:pt x="31" y="547"/>
                  </a:cubicBezTo>
                  <a:cubicBezTo>
                    <a:pt x="31" y="546"/>
                    <a:pt x="31" y="546"/>
                    <a:pt x="31" y="546"/>
                  </a:cubicBezTo>
                  <a:cubicBezTo>
                    <a:pt x="31" y="546"/>
                    <a:pt x="31" y="546"/>
                    <a:pt x="31" y="546"/>
                  </a:cubicBezTo>
                  <a:cubicBezTo>
                    <a:pt x="31" y="546"/>
                    <a:pt x="31" y="546"/>
                    <a:pt x="31" y="546"/>
                  </a:cubicBezTo>
                  <a:cubicBezTo>
                    <a:pt x="31" y="546"/>
                    <a:pt x="31" y="546"/>
                    <a:pt x="31" y="546"/>
                  </a:cubicBezTo>
                  <a:cubicBezTo>
                    <a:pt x="30" y="546"/>
                    <a:pt x="30" y="546"/>
                    <a:pt x="30" y="546"/>
                  </a:cubicBezTo>
                  <a:cubicBezTo>
                    <a:pt x="30" y="546"/>
                    <a:pt x="30" y="546"/>
                    <a:pt x="30" y="546"/>
                  </a:cubicBezTo>
                  <a:cubicBezTo>
                    <a:pt x="30" y="546"/>
                    <a:pt x="30" y="546"/>
                    <a:pt x="30" y="546"/>
                  </a:cubicBezTo>
                  <a:cubicBezTo>
                    <a:pt x="26" y="547"/>
                    <a:pt x="26" y="547"/>
                    <a:pt x="26" y="547"/>
                  </a:cubicBezTo>
                  <a:cubicBezTo>
                    <a:pt x="23" y="547"/>
                    <a:pt x="23" y="547"/>
                    <a:pt x="23" y="547"/>
                  </a:cubicBezTo>
                  <a:cubicBezTo>
                    <a:pt x="20" y="548"/>
                    <a:pt x="20" y="548"/>
                    <a:pt x="20" y="548"/>
                  </a:cubicBezTo>
                  <a:cubicBezTo>
                    <a:pt x="17" y="548"/>
                    <a:pt x="17" y="548"/>
                    <a:pt x="17" y="548"/>
                  </a:cubicBezTo>
                  <a:cubicBezTo>
                    <a:pt x="14" y="547"/>
                    <a:pt x="14" y="547"/>
                    <a:pt x="14" y="547"/>
                  </a:cubicBezTo>
                  <a:cubicBezTo>
                    <a:pt x="13" y="547"/>
                    <a:pt x="13" y="547"/>
                    <a:pt x="13" y="547"/>
                  </a:cubicBezTo>
                  <a:cubicBezTo>
                    <a:pt x="12" y="546"/>
                    <a:pt x="12" y="546"/>
                    <a:pt x="12" y="546"/>
                  </a:cubicBezTo>
                  <a:cubicBezTo>
                    <a:pt x="12" y="547"/>
                    <a:pt x="12" y="547"/>
                    <a:pt x="12" y="547"/>
                  </a:cubicBezTo>
                  <a:cubicBezTo>
                    <a:pt x="12" y="547"/>
                    <a:pt x="12" y="547"/>
                    <a:pt x="12" y="547"/>
                  </a:cubicBezTo>
                  <a:cubicBezTo>
                    <a:pt x="11" y="547"/>
                    <a:pt x="11" y="547"/>
                    <a:pt x="11" y="547"/>
                  </a:cubicBezTo>
                  <a:cubicBezTo>
                    <a:pt x="11" y="547"/>
                    <a:pt x="11" y="547"/>
                    <a:pt x="11" y="547"/>
                  </a:cubicBezTo>
                  <a:cubicBezTo>
                    <a:pt x="10" y="547"/>
                    <a:pt x="10" y="547"/>
                    <a:pt x="10" y="547"/>
                  </a:cubicBezTo>
                  <a:cubicBezTo>
                    <a:pt x="10" y="547"/>
                    <a:pt x="10" y="547"/>
                    <a:pt x="10" y="547"/>
                  </a:cubicBezTo>
                  <a:cubicBezTo>
                    <a:pt x="10" y="547"/>
                    <a:pt x="10" y="547"/>
                    <a:pt x="10" y="547"/>
                  </a:cubicBezTo>
                  <a:cubicBezTo>
                    <a:pt x="9" y="547"/>
                    <a:pt x="9" y="547"/>
                    <a:pt x="9" y="547"/>
                  </a:cubicBezTo>
                  <a:cubicBezTo>
                    <a:pt x="8" y="547"/>
                    <a:pt x="8" y="547"/>
                    <a:pt x="8" y="547"/>
                  </a:cubicBezTo>
                  <a:cubicBezTo>
                    <a:pt x="7" y="547"/>
                    <a:pt x="7" y="547"/>
                    <a:pt x="7" y="547"/>
                  </a:cubicBezTo>
                  <a:cubicBezTo>
                    <a:pt x="7" y="547"/>
                    <a:pt x="7" y="547"/>
                    <a:pt x="7" y="547"/>
                  </a:cubicBezTo>
                  <a:cubicBezTo>
                    <a:pt x="7" y="547"/>
                    <a:pt x="7" y="547"/>
                    <a:pt x="7" y="547"/>
                  </a:cubicBezTo>
                  <a:cubicBezTo>
                    <a:pt x="7" y="548"/>
                    <a:pt x="7" y="548"/>
                    <a:pt x="7" y="548"/>
                  </a:cubicBezTo>
                  <a:cubicBezTo>
                    <a:pt x="8" y="548"/>
                    <a:pt x="8" y="548"/>
                    <a:pt x="8" y="548"/>
                  </a:cubicBezTo>
                  <a:cubicBezTo>
                    <a:pt x="8" y="549"/>
                    <a:pt x="8" y="549"/>
                    <a:pt x="8" y="549"/>
                  </a:cubicBezTo>
                  <a:cubicBezTo>
                    <a:pt x="9" y="549"/>
                    <a:pt x="9" y="549"/>
                    <a:pt x="9" y="549"/>
                  </a:cubicBezTo>
                  <a:cubicBezTo>
                    <a:pt x="8" y="549"/>
                    <a:pt x="8" y="549"/>
                    <a:pt x="8" y="549"/>
                  </a:cubicBezTo>
                  <a:cubicBezTo>
                    <a:pt x="8" y="549"/>
                    <a:pt x="8" y="549"/>
                    <a:pt x="8" y="549"/>
                  </a:cubicBezTo>
                  <a:cubicBezTo>
                    <a:pt x="6" y="548"/>
                    <a:pt x="6" y="548"/>
                    <a:pt x="6" y="548"/>
                  </a:cubicBezTo>
                  <a:cubicBezTo>
                    <a:pt x="5" y="548"/>
                    <a:pt x="5" y="548"/>
                    <a:pt x="5" y="548"/>
                  </a:cubicBezTo>
                  <a:cubicBezTo>
                    <a:pt x="5" y="548"/>
                    <a:pt x="5" y="548"/>
                    <a:pt x="5" y="548"/>
                  </a:cubicBezTo>
                  <a:cubicBezTo>
                    <a:pt x="4" y="548"/>
                    <a:pt x="4" y="548"/>
                    <a:pt x="4" y="548"/>
                  </a:cubicBezTo>
                  <a:cubicBezTo>
                    <a:pt x="5" y="550"/>
                    <a:pt x="5" y="550"/>
                    <a:pt x="5" y="550"/>
                  </a:cubicBezTo>
                  <a:cubicBezTo>
                    <a:pt x="4" y="550"/>
                    <a:pt x="4" y="550"/>
                    <a:pt x="4" y="550"/>
                  </a:cubicBezTo>
                  <a:cubicBezTo>
                    <a:pt x="4" y="550"/>
                    <a:pt x="4" y="550"/>
                    <a:pt x="4" y="550"/>
                  </a:cubicBezTo>
                  <a:cubicBezTo>
                    <a:pt x="4" y="551"/>
                    <a:pt x="4" y="551"/>
                    <a:pt x="4" y="551"/>
                  </a:cubicBezTo>
                  <a:cubicBezTo>
                    <a:pt x="4" y="551"/>
                    <a:pt x="4" y="551"/>
                    <a:pt x="4" y="551"/>
                  </a:cubicBezTo>
                  <a:cubicBezTo>
                    <a:pt x="4" y="551"/>
                    <a:pt x="4" y="551"/>
                    <a:pt x="4" y="551"/>
                  </a:cubicBezTo>
                  <a:cubicBezTo>
                    <a:pt x="3" y="551"/>
                    <a:pt x="3" y="551"/>
                    <a:pt x="3" y="551"/>
                  </a:cubicBezTo>
                  <a:cubicBezTo>
                    <a:pt x="3" y="551"/>
                    <a:pt x="3" y="551"/>
                    <a:pt x="3" y="551"/>
                  </a:cubicBezTo>
                  <a:cubicBezTo>
                    <a:pt x="2" y="551"/>
                    <a:pt x="2" y="551"/>
                    <a:pt x="2" y="551"/>
                  </a:cubicBezTo>
                  <a:cubicBezTo>
                    <a:pt x="2" y="551"/>
                    <a:pt x="2" y="551"/>
                    <a:pt x="2" y="551"/>
                  </a:cubicBezTo>
                  <a:cubicBezTo>
                    <a:pt x="2" y="552"/>
                    <a:pt x="2" y="552"/>
                    <a:pt x="2" y="552"/>
                  </a:cubicBezTo>
                  <a:cubicBezTo>
                    <a:pt x="3" y="552"/>
                    <a:pt x="3" y="552"/>
                    <a:pt x="3" y="552"/>
                  </a:cubicBezTo>
                  <a:cubicBezTo>
                    <a:pt x="3" y="552"/>
                    <a:pt x="3" y="552"/>
                    <a:pt x="3" y="552"/>
                  </a:cubicBezTo>
                  <a:cubicBezTo>
                    <a:pt x="3" y="552"/>
                    <a:pt x="3" y="552"/>
                    <a:pt x="3" y="552"/>
                  </a:cubicBezTo>
                  <a:cubicBezTo>
                    <a:pt x="4" y="553"/>
                    <a:pt x="4" y="553"/>
                    <a:pt x="4" y="553"/>
                  </a:cubicBezTo>
                  <a:cubicBezTo>
                    <a:pt x="4" y="553"/>
                    <a:pt x="4" y="553"/>
                    <a:pt x="4" y="553"/>
                  </a:cubicBezTo>
                  <a:cubicBezTo>
                    <a:pt x="5" y="554"/>
                    <a:pt x="5" y="554"/>
                    <a:pt x="5" y="554"/>
                  </a:cubicBezTo>
                  <a:cubicBezTo>
                    <a:pt x="5" y="554"/>
                    <a:pt x="5" y="554"/>
                    <a:pt x="5" y="554"/>
                  </a:cubicBezTo>
                  <a:cubicBezTo>
                    <a:pt x="5" y="554"/>
                    <a:pt x="5" y="554"/>
                    <a:pt x="5" y="554"/>
                  </a:cubicBezTo>
                  <a:cubicBezTo>
                    <a:pt x="5" y="555"/>
                    <a:pt x="5" y="555"/>
                    <a:pt x="5" y="555"/>
                  </a:cubicBezTo>
                  <a:cubicBezTo>
                    <a:pt x="5" y="555"/>
                    <a:pt x="5" y="555"/>
                    <a:pt x="5" y="555"/>
                  </a:cubicBezTo>
                  <a:cubicBezTo>
                    <a:pt x="4" y="555"/>
                    <a:pt x="4" y="555"/>
                    <a:pt x="4" y="555"/>
                  </a:cubicBezTo>
                  <a:cubicBezTo>
                    <a:pt x="4" y="555"/>
                    <a:pt x="4" y="555"/>
                    <a:pt x="4" y="555"/>
                  </a:cubicBezTo>
                  <a:cubicBezTo>
                    <a:pt x="3" y="555"/>
                    <a:pt x="3" y="555"/>
                    <a:pt x="3" y="555"/>
                  </a:cubicBezTo>
                  <a:cubicBezTo>
                    <a:pt x="3" y="554"/>
                    <a:pt x="3" y="554"/>
                    <a:pt x="3" y="554"/>
                  </a:cubicBezTo>
                  <a:cubicBezTo>
                    <a:pt x="2" y="554"/>
                    <a:pt x="2" y="554"/>
                    <a:pt x="2" y="554"/>
                  </a:cubicBezTo>
                  <a:cubicBezTo>
                    <a:pt x="2" y="554"/>
                    <a:pt x="2" y="554"/>
                    <a:pt x="2" y="554"/>
                  </a:cubicBezTo>
                  <a:cubicBezTo>
                    <a:pt x="2" y="555"/>
                    <a:pt x="2" y="555"/>
                    <a:pt x="2" y="555"/>
                  </a:cubicBezTo>
                  <a:cubicBezTo>
                    <a:pt x="2" y="555"/>
                    <a:pt x="2" y="555"/>
                    <a:pt x="2" y="555"/>
                  </a:cubicBezTo>
                  <a:cubicBezTo>
                    <a:pt x="1" y="555"/>
                    <a:pt x="1" y="555"/>
                    <a:pt x="1" y="555"/>
                  </a:cubicBezTo>
                  <a:cubicBezTo>
                    <a:pt x="1" y="555"/>
                    <a:pt x="1" y="555"/>
                    <a:pt x="1" y="555"/>
                  </a:cubicBezTo>
                  <a:cubicBezTo>
                    <a:pt x="1" y="555"/>
                    <a:pt x="1" y="555"/>
                    <a:pt x="1" y="555"/>
                  </a:cubicBezTo>
                  <a:cubicBezTo>
                    <a:pt x="0" y="554"/>
                    <a:pt x="0" y="554"/>
                    <a:pt x="0" y="554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1" y="556"/>
                    <a:pt x="1" y="556"/>
                    <a:pt x="1" y="556"/>
                  </a:cubicBezTo>
                  <a:cubicBezTo>
                    <a:pt x="2" y="557"/>
                    <a:pt x="2" y="557"/>
                    <a:pt x="2" y="557"/>
                  </a:cubicBezTo>
                  <a:cubicBezTo>
                    <a:pt x="2" y="558"/>
                    <a:pt x="2" y="558"/>
                    <a:pt x="2" y="558"/>
                  </a:cubicBezTo>
                  <a:cubicBezTo>
                    <a:pt x="2" y="558"/>
                    <a:pt x="2" y="558"/>
                    <a:pt x="2" y="558"/>
                  </a:cubicBezTo>
                  <a:cubicBezTo>
                    <a:pt x="2" y="558"/>
                    <a:pt x="2" y="558"/>
                    <a:pt x="2" y="558"/>
                  </a:cubicBezTo>
                  <a:cubicBezTo>
                    <a:pt x="1" y="558"/>
                    <a:pt x="1" y="558"/>
                    <a:pt x="1" y="558"/>
                  </a:cubicBezTo>
                  <a:cubicBezTo>
                    <a:pt x="1" y="558"/>
                    <a:pt x="1" y="558"/>
                    <a:pt x="1" y="558"/>
                  </a:cubicBezTo>
                  <a:cubicBezTo>
                    <a:pt x="1" y="558"/>
                    <a:pt x="1" y="558"/>
                    <a:pt x="1" y="558"/>
                  </a:cubicBezTo>
                  <a:cubicBezTo>
                    <a:pt x="1" y="558"/>
                    <a:pt x="1" y="558"/>
                    <a:pt x="1" y="558"/>
                  </a:cubicBezTo>
                  <a:cubicBezTo>
                    <a:pt x="1" y="559"/>
                    <a:pt x="1" y="559"/>
                    <a:pt x="1" y="559"/>
                  </a:cubicBezTo>
                  <a:cubicBezTo>
                    <a:pt x="1" y="559"/>
                    <a:pt x="1" y="559"/>
                    <a:pt x="1" y="559"/>
                  </a:cubicBezTo>
                  <a:cubicBezTo>
                    <a:pt x="1" y="559"/>
                    <a:pt x="1" y="559"/>
                    <a:pt x="1" y="559"/>
                  </a:cubicBezTo>
                  <a:cubicBezTo>
                    <a:pt x="1" y="560"/>
                    <a:pt x="1" y="560"/>
                    <a:pt x="1" y="560"/>
                  </a:cubicBezTo>
                  <a:cubicBezTo>
                    <a:pt x="1" y="560"/>
                    <a:pt x="1" y="560"/>
                    <a:pt x="1" y="560"/>
                  </a:cubicBezTo>
                  <a:cubicBezTo>
                    <a:pt x="2" y="561"/>
                    <a:pt x="2" y="561"/>
                    <a:pt x="2" y="561"/>
                  </a:cubicBezTo>
                  <a:cubicBezTo>
                    <a:pt x="0" y="560"/>
                    <a:pt x="0" y="560"/>
                    <a:pt x="0" y="560"/>
                  </a:cubicBezTo>
                  <a:cubicBezTo>
                    <a:pt x="1" y="562"/>
                    <a:pt x="1" y="562"/>
                    <a:pt x="1" y="562"/>
                  </a:cubicBezTo>
                  <a:cubicBezTo>
                    <a:pt x="1" y="562"/>
                    <a:pt x="1" y="562"/>
                    <a:pt x="1" y="562"/>
                  </a:cubicBezTo>
                  <a:cubicBezTo>
                    <a:pt x="2" y="563"/>
                    <a:pt x="2" y="563"/>
                    <a:pt x="2" y="563"/>
                  </a:cubicBezTo>
                  <a:cubicBezTo>
                    <a:pt x="2" y="564"/>
                    <a:pt x="2" y="564"/>
                    <a:pt x="2" y="564"/>
                  </a:cubicBezTo>
                  <a:cubicBezTo>
                    <a:pt x="2" y="564"/>
                    <a:pt x="2" y="564"/>
                    <a:pt x="2" y="564"/>
                  </a:cubicBezTo>
                  <a:cubicBezTo>
                    <a:pt x="2" y="564"/>
                    <a:pt x="2" y="564"/>
                    <a:pt x="2" y="564"/>
                  </a:cubicBezTo>
                  <a:cubicBezTo>
                    <a:pt x="2" y="565"/>
                    <a:pt x="2" y="565"/>
                    <a:pt x="2" y="565"/>
                  </a:cubicBezTo>
                  <a:cubicBezTo>
                    <a:pt x="2" y="566"/>
                    <a:pt x="2" y="566"/>
                    <a:pt x="2" y="566"/>
                  </a:cubicBezTo>
                  <a:cubicBezTo>
                    <a:pt x="2" y="566"/>
                    <a:pt x="2" y="566"/>
                    <a:pt x="2" y="566"/>
                  </a:cubicBezTo>
                  <a:cubicBezTo>
                    <a:pt x="2" y="567"/>
                    <a:pt x="2" y="567"/>
                    <a:pt x="2" y="567"/>
                  </a:cubicBezTo>
                  <a:cubicBezTo>
                    <a:pt x="3" y="567"/>
                    <a:pt x="3" y="567"/>
                    <a:pt x="3" y="567"/>
                  </a:cubicBezTo>
                  <a:cubicBezTo>
                    <a:pt x="3" y="568"/>
                    <a:pt x="3" y="568"/>
                    <a:pt x="3" y="568"/>
                  </a:cubicBezTo>
                  <a:cubicBezTo>
                    <a:pt x="4" y="569"/>
                    <a:pt x="4" y="569"/>
                    <a:pt x="4" y="569"/>
                  </a:cubicBezTo>
                  <a:cubicBezTo>
                    <a:pt x="4" y="569"/>
                    <a:pt x="4" y="569"/>
                    <a:pt x="4" y="569"/>
                  </a:cubicBezTo>
                  <a:cubicBezTo>
                    <a:pt x="5" y="570"/>
                    <a:pt x="5" y="570"/>
                    <a:pt x="5" y="570"/>
                  </a:cubicBezTo>
                  <a:cubicBezTo>
                    <a:pt x="6" y="570"/>
                    <a:pt x="6" y="570"/>
                    <a:pt x="6" y="570"/>
                  </a:cubicBezTo>
                  <a:cubicBezTo>
                    <a:pt x="6" y="571"/>
                    <a:pt x="6" y="571"/>
                    <a:pt x="6" y="571"/>
                  </a:cubicBezTo>
                  <a:cubicBezTo>
                    <a:pt x="7" y="571"/>
                    <a:pt x="7" y="571"/>
                    <a:pt x="7" y="571"/>
                  </a:cubicBezTo>
                  <a:cubicBezTo>
                    <a:pt x="7" y="571"/>
                    <a:pt x="7" y="571"/>
                    <a:pt x="7" y="571"/>
                  </a:cubicBezTo>
                  <a:cubicBezTo>
                    <a:pt x="7" y="572"/>
                    <a:pt x="7" y="572"/>
                    <a:pt x="7" y="572"/>
                  </a:cubicBezTo>
                  <a:cubicBezTo>
                    <a:pt x="7" y="572"/>
                    <a:pt x="7" y="572"/>
                    <a:pt x="7" y="572"/>
                  </a:cubicBezTo>
                  <a:cubicBezTo>
                    <a:pt x="7" y="572"/>
                    <a:pt x="7" y="572"/>
                    <a:pt x="7" y="572"/>
                  </a:cubicBezTo>
                  <a:cubicBezTo>
                    <a:pt x="7" y="572"/>
                    <a:pt x="7" y="572"/>
                    <a:pt x="7" y="572"/>
                  </a:cubicBezTo>
                  <a:cubicBezTo>
                    <a:pt x="8" y="573"/>
                    <a:pt x="8" y="573"/>
                    <a:pt x="8" y="573"/>
                  </a:cubicBezTo>
                  <a:cubicBezTo>
                    <a:pt x="8" y="573"/>
                    <a:pt x="8" y="573"/>
                    <a:pt x="8" y="573"/>
                  </a:cubicBezTo>
                  <a:cubicBezTo>
                    <a:pt x="8" y="573"/>
                    <a:pt x="8" y="573"/>
                    <a:pt x="8" y="573"/>
                  </a:cubicBezTo>
                  <a:cubicBezTo>
                    <a:pt x="8" y="574"/>
                    <a:pt x="8" y="574"/>
                    <a:pt x="8" y="574"/>
                  </a:cubicBezTo>
                  <a:cubicBezTo>
                    <a:pt x="8" y="574"/>
                    <a:pt x="8" y="574"/>
                    <a:pt x="8" y="574"/>
                  </a:cubicBezTo>
                  <a:cubicBezTo>
                    <a:pt x="9" y="575"/>
                    <a:pt x="9" y="575"/>
                    <a:pt x="9" y="575"/>
                  </a:cubicBezTo>
                  <a:cubicBezTo>
                    <a:pt x="9" y="575"/>
                    <a:pt x="9" y="575"/>
                    <a:pt x="9" y="575"/>
                  </a:cubicBezTo>
                  <a:cubicBezTo>
                    <a:pt x="10" y="576"/>
                    <a:pt x="10" y="576"/>
                    <a:pt x="10" y="576"/>
                  </a:cubicBezTo>
                  <a:cubicBezTo>
                    <a:pt x="10" y="576"/>
                    <a:pt x="10" y="576"/>
                    <a:pt x="10" y="576"/>
                  </a:cubicBezTo>
                  <a:cubicBezTo>
                    <a:pt x="11" y="577"/>
                    <a:pt x="11" y="577"/>
                    <a:pt x="11" y="577"/>
                  </a:cubicBezTo>
                  <a:cubicBezTo>
                    <a:pt x="11" y="577"/>
                    <a:pt x="11" y="577"/>
                    <a:pt x="11" y="577"/>
                  </a:cubicBezTo>
                  <a:cubicBezTo>
                    <a:pt x="11" y="578"/>
                    <a:pt x="11" y="578"/>
                    <a:pt x="11" y="578"/>
                  </a:cubicBezTo>
                  <a:cubicBezTo>
                    <a:pt x="11" y="578"/>
                    <a:pt x="11" y="578"/>
                    <a:pt x="11" y="578"/>
                  </a:cubicBezTo>
                  <a:cubicBezTo>
                    <a:pt x="11" y="578"/>
                    <a:pt x="11" y="578"/>
                    <a:pt x="11" y="578"/>
                  </a:cubicBezTo>
                  <a:cubicBezTo>
                    <a:pt x="11" y="579"/>
                    <a:pt x="11" y="579"/>
                    <a:pt x="11" y="579"/>
                  </a:cubicBezTo>
                  <a:cubicBezTo>
                    <a:pt x="10" y="578"/>
                    <a:pt x="10" y="578"/>
                    <a:pt x="10" y="578"/>
                  </a:cubicBezTo>
                  <a:cubicBezTo>
                    <a:pt x="10" y="578"/>
                    <a:pt x="10" y="578"/>
                    <a:pt x="10" y="578"/>
                  </a:cubicBezTo>
                  <a:cubicBezTo>
                    <a:pt x="9" y="578"/>
                    <a:pt x="9" y="578"/>
                    <a:pt x="9" y="578"/>
                  </a:cubicBezTo>
                  <a:cubicBezTo>
                    <a:pt x="9" y="578"/>
                    <a:pt x="9" y="578"/>
                    <a:pt x="9" y="578"/>
                  </a:cubicBezTo>
                  <a:cubicBezTo>
                    <a:pt x="9" y="579"/>
                    <a:pt x="9" y="579"/>
                    <a:pt x="9" y="579"/>
                  </a:cubicBezTo>
                  <a:cubicBezTo>
                    <a:pt x="10" y="580"/>
                    <a:pt x="10" y="580"/>
                    <a:pt x="10" y="580"/>
                  </a:cubicBezTo>
                  <a:cubicBezTo>
                    <a:pt x="11" y="581"/>
                    <a:pt x="11" y="581"/>
                    <a:pt x="11" y="581"/>
                  </a:cubicBezTo>
                  <a:cubicBezTo>
                    <a:pt x="12" y="582"/>
                    <a:pt x="12" y="582"/>
                    <a:pt x="12" y="582"/>
                  </a:cubicBezTo>
                  <a:cubicBezTo>
                    <a:pt x="13" y="582"/>
                    <a:pt x="13" y="582"/>
                    <a:pt x="13" y="582"/>
                  </a:cubicBezTo>
                  <a:cubicBezTo>
                    <a:pt x="14" y="583"/>
                    <a:pt x="14" y="583"/>
                    <a:pt x="14" y="583"/>
                  </a:cubicBezTo>
                  <a:cubicBezTo>
                    <a:pt x="14" y="583"/>
                    <a:pt x="14" y="583"/>
                    <a:pt x="14" y="583"/>
                  </a:cubicBezTo>
                  <a:cubicBezTo>
                    <a:pt x="14" y="584"/>
                    <a:pt x="14" y="584"/>
                    <a:pt x="14" y="584"/>
                  </a:cubicBezTo>
                  <a:cubicBezTo>
                    <a:pt x="14" y="585"/>
                    <a:pt x="14" y="585"/>
                    <a:pt x="14" y="585"/>
                  </a:cubicBezTo>
                  <a:cubicBezTo>
                    <a:pt x="15" y="585"/>
                    <a:pt x="15" y="585"/>
                    <a:pt x="15" y="585"/>
                  </a:cubicBezTo>
                  <a:cubicBezTo>
                    <a:pt x="15" y="585"/>
                    <a:pt x="15" y="585"/>
                    <a:pt x="15" y="585"/>
                  </a:cubicBezTo>
                  <a:cubicBezTo>
                    <a:pt x="15" y="585"/>
                    <a:pt x="15" y="585"/>
                    <a:pt x="15" y="585"/>
                  </a:cubicBezTo>
                  <a:cubicBezTo>
                    <a:pt x="15" y="586"/>
                    <a:pt x="15" y="586"/>
                    <a:pt x="15" y="586"/>
                  </a:cubicBezTo>
                  <a:cubicBezTo>
                    <a:pt x="15" y="586"/>
                    <a:pt x="15" y="586"/>
                    <a:pt x="15" y="586"/>
                  </a:cubicBezTo>
                  <a:cubicBezTo>
                    <a:pt x="15" y="586"/>
                    <a:pt x="15" y="586"/>
                    <a:pt x="15" y="586"/>
                  </a:cubicBezTo>
                  <a:cubicBezTo>
                    <a:pt x="14" y="586"/>
                    <a:pt x="14" y="586"/>
                    <a:pt x="14" y="586"/>
                  </a:cubicBezTo>
                  <a:cubicBezTo>
                    <a:pt x="14" y="585"/>
                    <a:pt x="14" y="585"/>
                    <a:pt x="14" y="585"/>
                  </a:cubicBezTo>
                  <a:cubicBezTo>
                    <a:pt x="13" y="585"/>
                    <a:pt x="13" y="585"/>
                    <a:pt x="13" y="585"/>
                  </a:cubicBezTo>
                  <a:cubicBezTo>
                    <a:pt x="13" y="584"/>
                    <a:pt x="13" y="584"/>
                    <a:pt x="13" y="584"/>
                  </a:cubicBezTo>
                  <a:cubicBezTo>
                    <a:pt x="12" y="583"/>
                    <a:pt x="12" y="583"/>
                    <a:pt x="12" y="583"/>
                  </a:cubicBezTo>
                  <a:cubicBezTo>
                    <a:pt x="12" y="583"/>
                    <a:pt x="12" y="583"/>
                    <a:pt x="12" y="583"/>
                  </a:cubicBezTo>
                  <a:cubicBezTo>
                    <a:pt x="11" y="583"/>
                    <a:pt x="11" y="583"/>
                    <a:pt x="11" y="583"/>
                  </a:cubicBezTo>
                  <a:cubicBezTo>
                    <a:pt x="11" y="583"/>
                    <a:pt x="11" y="583"/>
                    <a:pt x="11" y="583"/>
                  </a:cubicBezTo>
                  <a:cubicBezTo>
                    <a:pt x="11" y="583"/>
                    <a:pt x="11" y="583"/>
                    <a:pt x="11" y="583"/>
                  </a:cubicBezTo>
                  <a:cubicBezTo>
                    <a:pt x="11" y="584"/>
                    <a:pt x="11" y="584"/>
                    <a:pt x="11" y="584"/>
                  </a:cubicBezTo>
                  <a:cubicBezTo>
                    <a:pt x="11" y="584"/>
                    <a:pt x="11" y="584"/>
                    <a:pt x="11" y="584"/>
                  </a:cubicBezTo>
                  <a:cubicBezTo>
                    <a:pt x="12" y="584"/>
                    <a:pt x="12" y="584"/>
                    <a:pt x="12" y="584"/>
                  </a:cubicBezTo>
                  <a:cubicBezTo>
                    <a:pt x="12" y="585"/>
                    <a:pt x="12" y="585"/>
                    <a:pt x="12" y="585"/>
                  </a:cubicBezTo>
                  <a:cubicBezTo>
                    <a:pt x="12" y="585"/>
                    <a:pt x="12" y="585"/>
                    <a:pt x="12" y="585"/>
                  </a:cubicBezTo>
                  <a:cubicBezTo>
                    <a:pt x="12" y="585"/>
                    <a:pt x="12" y="585"/>
                    <a:pt x="12" y="585"/>
                  </a:cubicBezTo>
                  <a:cubicBezTo>
                    <a:pt x="12" y="586"/>
                    <a:pt x="12" y="586"/>
                    <a:pt x="12" y="586"/>
                  </a:cubicBezTo>
                  <a:cubicBezTo>
                    <a:pt x="13" y="586"/>
                    <a:pt x="13" y="586"/>
                    <a:pt x="13" y="586"/>
                  </a:cubicBezTo>
                  <a:cubicBezTo>
                    <a:pt x="13" y="586"/>
                    <a:pt x="13" y="586"/>
                    <a:pt x="13" y="586"/>
                  </a:cubicBezTo>
                  <a:cubicBezTo>
                    <a:pt x="14" y="587"/>
                    <a:pt x="14" y="587"/>
                    <a:pt x="14" y="587"/>
                  </a:cubicBezTo>
                  <a:cubicBezTo>
                    <a:pt x="14" y="587"/>
                    <a:pt x="14" y="587"/>
                    <a:pt x="14" y="587"/>
                  </a:cubicBezTo>
                  <a:cubicBezTo>
                    <a:pt x="15" y="587"/>
                    <a:pt x="15" y="587"/>
                    <a:pt x="15" y="587"/>
                  </a:cubicBezTo>
                  <a:cubicBezTo>
                    <a:pt x="15" y="587"/>
                    <a:pt x="15" y="587"/>
                    <a:pt x="15" y="587"/>
                  </a:cubicBezTo>
                  <a:cubicBezTo>
                    <a:pt x="15" y="588"/>
                    <a:pt x="15" y="588"/>
                    <a:pt x="15" y="588"/>
                  </a:cubicBezTo>
                  <a:cubicBezTo>
                    <a:pt x="16" y="588"/>
                    <a:pt x="16" y="588"/>
                    <a:pt x="16" y="588"/>
                  </a:cubicBezTo>
                  <a:cubicBezTo>
                    <a:pt x="16" y="588"/>
                    <a:pt x="16" y="588"/>
                    <a:pt x="16" y="588"/>
                  </a:cubicBezTo>
                  <a:cubicBezTo>
                    <a:pt x="17" y="589"/>
                    <a:pt x="17" y="589"/>
                    <a:pt x="17" y="589"/>
                  </a:cubicBezTo>
                  <a:cubicBezTo>
                    <a:pt x="17" y="589"/>
                    <a:pt x="17" y="589"/>
                    <a:pt x="17" y="589"/>
                  </a:cubicBezTo>
                  <a:cubicBezTo>
                    <a:pt x="17" y="589"/>
                    <a:pt x="17" y="589"/>
                    <a:pt x="17" y="589"/>
                  </a:cubicBezTo>
                  <a:cubicBezTo>
                    <a:pt x="18" y="590"/>
                    <a:pt x="18" y="590"/>
                    <a:pt x="18" y="590"/>
                  </a:cubicBezTo>
                  <a:cubicBezTo>
                    <a:pt x="19" y="590"/>
                    <a:pt x="19" y="590"/>
                    <a:pt x="19" y="590"/>
                  </a:cubicBezTo>
                  <a:cubicBezTo>
                    <a:pt x="19" y="591"/>
                    <a:pt x="19" y="591"/>
                    <a:pt x="19" y="591"/>
                  </a:cubicBezTo>
                  <a:cubicBezTo>
                    <a:pt x="19" y="591"/>
                    <a:pt x="19" y="591"/>
                    <a:pt x="19" y="591"/>
                  </a:cubicBezTo>
                  <a:cubicBezTo>
                    <a:pt x="19" y="592"/>
                    <a:pt x="19" y="592"/>
                    <a:pt x="19" y="592"/>
                  </a:cubicBezTo>
                  <a:cubicBezTo>
                    <a:pt x="20" y="592"/>
                    <a:pt x="20" y="592"/>
                    <a:pt x="20" y="592"/>
                  </a:cubicBezTo>
                  <a:cubicBezTo>
                    <a:pt x="20" y="592"/>
                    <a:pt x="20" y="592"/>
                    <a:pt x="20" y="592"/>
                  </a:cubicBezTo>
                  <a:cubicBezTo>
                    <a:pt x="20" y="593"/>
                    <a:pt x="20" y="593"/>
                    <a:pt x="20" y="593"/>
                  </a:cubicBezTo>
                  <a:cubicBezTo>
                    <a:pt x="20" y="594"/>
                    <a:pt x="20" y="594"/>
                    <a:pt x="20" y="594"/>
                  </a:cubicBezTo>
                  <a:cubicBezTo>
                    <a:pt x="21" y="594"/>
                    <a:pt x="21" y="594"/>
                    <a:pt x="21" y="594"/>
                  </a:cubicBezTo>
                  <a:cubicBezTo>
                    <a:pt x="20" y="594"/>
                    <a:pt x="20" y="594"/>
                    <a:pt x="20" y="594"/>
                  </a:cubicBezTo>
                  <a:cubicBezTo>
                    <a:pt x="20" y="594"/>
                    <a:pt x="20" y="594"/>
                    <a:pt x="20" y="594"/>
                  </a:cubicBezTo>
                  <a:cubicBezTo>
                    <a:pt x="19" y="594"/>
                    <a:pt x="19" y="594"/>
                    <a:pt x="19" y="594"/>
                  </a:cubicBezTo>
                  <a:cubicBezTo>
                    <a:pt x="19" y="594"/>
                    <a:pt x="19" y="594"/>
                    <a:pt x="19" y="594"/>
                  </a:cubicBezTo>
                  <a:cubicBezTo>
                    <a:pt x="18" y="593"/>
                    <a:pt x="18" y="593"/>
                    <a:pt x="18" y="593"/>
                  </a:cubicBezTo>
                  <a:cubicBezTo>
                    <a:pt x="17" y="593"/>
                    <a:pt x="17" y="593"/>
                    <a:pt x="17" y="593"/>
                  </a:cubicBezTo>
                  <a:cubicBezTo>
                    <a:pt x="17" y="593"/>
                    <a:pt x="17" y="593"/>
                    <a:pt x="17" y="593"/>
                  </a:cubicBezTo>
                  <a:cubicBezTo>
                    <a:pt x="17" y="592"/>
                    <a:pt x="17" y="592"/>
                    <a:pt x="17" y="592"/>
                  </a:cubicBezTo>
                  <a:cubicBezTo>
                    <a:pt x="16" y="592"/>
                    <a:pt x="16" y="592"/>
                    <a:pt x="16" y="592"/>
                  </a:cubicBezTo>
                  <a:cubicBezTo>
                    <a:pt x="16" y="592"/>
                    <a:pt x="16" y="592"/>
                    <a:pt x="16" y="592"/>
                  </a:cubicBezTo>
                  <a:cubicBezTo>
                    <a:pt x="15" y="591"/>
                    <a:pt x="15" y="591"/>
                    <a:pt x="15" y="591"/>
                  </a:cubicBezTo>
                  <a:cubicBezTo>
                    <a:pt x="15" y="591"/>
                    <a:pt x="15" y="591"/>
                    <a:pt x="15" y="591"/>
                  </a:cubicBezTo>
                  <a:cubicBezTo>
                    <a:pt x="15" y="592"/>
                    <a:pt x="15" y="592"/>
                    <a:pt x="15" y="592"/>
                  </a:cubicBezTo>
                  <a:cubicBezTo>
                    <a:pt x="15" y="592"/>
                    <a:pt x="15" y="592"/>
                    <a:pt x="15" y="592"/>
                  </a:cubicBezTo>
                  <a:cubicBezTo>
                    <a:pt x="15" y="592"/>
                    <a:pt x="15" y="592"/>
                    <a:pt x="15" y="592"/>
                  </a:cubicBezTo>
                  <a:cubicBezTo>
                    <a:pt x="15" y="592"/>
                    <a:pt x="15" y="592"/>
                    <a:pt x="15" y="592"/>
                  </a:cubicBezTo>
                  <a:cubicBezTo>
                    <a:pt x="15" y="592"/>
                    <a:pt x="15" y="592"/>
                    <a:pt x="15" y="592"/>
                  </a:cubicBezTo>
                  <a:cubicBezTo>
                    <a:pt x="16" y="592"/>
                    <a:pt x="16" y="592"/>
                    <a:pt x="16" y="592"/>
                  </a:cubicBezTo>
                  <a:cubicBezTo>
                    <a:pt x="16" y="592"/>
                    <a:pt x="16" y="592"/>
                    <a:pt x="16" y="592"/>
                  </a:cubicBezTo>
                  <a:cubicBezTo>
                    <a:pt x="16" y="592"/>
                    <a:pt x="16" y="592"/>
                    <a:pt x="16" y="592"/>
                  </a:cubicBezTo>
                  <a:cubicBezTo>
                    <a:pt x="17" y="593"/>
                    <a:pt x="17" y="593"/>
                    <a:pt x="17" y="593"/>
                  </a:cubicBezTo>
                  <a:cubicBezTo>
                    <a:pt x="17" y="594"/>
                    <a:pt x="17" y="594"/>
                    <a:pt x="17" y="594"/>
                  </a:cubicBezTo>
                  <a:cubicBezTo>
                    <a:pt x="17" y="595"/>
                    <a:pt x="17" y="595"/>
                    <a:pt x="17" y="595"/>
                  </a:cubicBezTo>
                  <a:cubicBezTo>
                    <a:pt x="17" y="595"/>
                    <a:pt x="17" y="595"/>
                    <a:pt x="17" y="595"/>
                  </a:cubicBezTo>
                  <a:cubicBezTo>
                    <a:pt x="18" y="595"/>
                    <a:pt x="18" y="595"/>
                    <a:pt x="18" y="595"/>
                  </a:cubicBezTo>
                  <a:cubicBezTo>
                    <a:pt x="18" y="595"/>
                    <a:pt x="18" y="595"/>
                    <a:pt x="18" y="595"/>
                  </a:cubicBezTo>
                  <a:cubicBezTo>
                    <a:pt x="19" y="596"/>
                    <a:pt x="19" y="596"/>
                    <a:pt x="19" y="596"/>
                  </a:cubicBezTo>
                  <a:cubicBezTo>
                    <a:pt x="19" y="596"/>
                    <a:pt x="19" y="596"/>
                    <a:pt x="19" y="596"/>
                  </a:cubicBezTo>
                  <a:cubicBezTo>
                    <a:pt x="19" y="596"/>
                    <a:pt x="19" y="596"/>
                    <a:pt x="19" y="596"/>
                  </a:cubicBezTo>
                  <a:cubicBezTo>
                    <a:pt x="19" y="596"/>
                    <a:pt x="19" y="596"/>
                    <a:pt x="19" y="596"/>
                  </a:cubicBezTo>
                  <a:cubicBezTo>
                    <a:pt x="20" y="597"/>
                    <a:pt x="20" y="597"/>
                    <a:pt x="20" y="597"/>
                  </a:cubicBezTo>
                  <a:cubicBezTo>
                    <a:pt x="20" y="597"/>
                    <a:pt x="20" y="597"/>
                    <a:pt x="20" y="597"/>
                  </a:cubicBezTo>
                  <a:cubicBezTo>
                    <a:pt x="20" y="598"/>
                    <a:pt x="20" y="598"/>
                    <a:pt x="20" y="598"/>
                  </a:cubicBezTo>
                  <a:cubicBezTo>
                    <a:pt x="20" y="598"/>
                    <a:pt x="20" y="598"/>
                    <a:pt x="20" y="598"/>
                  </a:cubicBezTo>
                  <a:cubicBezTo>
                    <a:pt x="20" y="598"/>
                    <a:pt x="20" y="598"/>
                    <a:pt x="20" y="598"/>
                  </a:cubicBezTo>
                  <a:cubicBezTo>
                    <a:pt x="20" y="599"/>
                    <a:pt x="20" y="599"/>
                    <a:pt x="20" y="599"/>
                  </a:cubicBezTo>
                  <a:cubicBezTo>
                    <a:pt x="21" y="599"/>
                    <a:pt x="21" y="599"/>
                    <a:pt x="21" y="599"/>
                  </a:cubicBezTo>
                  <a:cubicBezTo>
                    <a:pt x="22" y="600"/>
                    <a:pt x="22" y="600"/>
                    <a:pt x="22" y="600"/>
                  </a:cubicBezTo>
                  <a:cubicBezTo>
                    <a:pt x="23" y="600"/>
                    <a:pt x="23" y="600"/>
                    <a:pt x="23" y="600"/>
                  </a:cubicBezTo>
                  <a:cubicBezTo>
                    <a:pt x="23" y="601"/>
                    <a:pt x="23" y="601"/>
                    <a:pt x="23" y="601"/>
                  </a:cubicBezTo>
                  <a:cubicBezTo>
                    <a:pt x="24" y="601"/>
                    <a:pt x="24" y="601"/>
                    <a:pt x="24" y="601"/>
                  </a:cubicBezTo>
                  <a:cubicBezTo>
                    <a:pt x="24" y="602"/>
                    <a:pt x="24" y="602"/>
                    <a:pt x="24" y="602"/>
                  </a:cubicBezTo>
                  <a:cubicBezTo>
                    <a:pt x="25" y="602"/>
                    <a:pt x="25" y="602"/>
                    <a:pt x="25" y="602"/>
                  </a:cubicBezTo>
                  <a:cubicBezTo>
                    <a:pt x="25" y="603"/>
                    <a:pt x="25" y="603"/>
                    <a:pt x="25" y="603"/>
                  </a:cubicBezTo>
                  <a:cubicBezTo>
                    <a:pt x="26" y="603"/>
                    <a:pt x="26" y="603"/>
                    <a:pt x="26" y="603"/>
                  </a:cubicBezTo>
                  <a:cubicBezTo>
                    <a:pt x="27" y="604"/>
                    <a:pt x="27" y="604"/>
                    <a:pt x="27" y="604"/>
                  </a:cubicBezTo>
                  <a:cubicBezTo>
                    <a:pt x="29" y="604"/>
                    <a:pt x="29" y="604"/>
                    <a:pt x="29" y="604"/>
                  </a:cubicBezTo>
                  <a:cubicBezTo>
                    <a:pt x="29" y="604"/>
                    <a:pt x="29" y="604"/>
                    <a:pt x="29" y="604"/>
                  </a:cubicBezTo>
                  <a:cubicBezTo>
                    <a:pt x="30" y="604"/>
                    <a:pt x="30" y="604"/>
                    <a:pt x="30" y="604"/>
                  </a:cubicBezTo>
                  <a:cubicBezTo>
                    <a:pt x="30" y="604"/>
                    <a:pt x="30" y="604"/>
                    <a:pt x="30" y="604"/>
                  </a:cubicBezTo>
                  <a:cubicBezTo>
                    <a:pt x="30" y="604"/>
                    <a:pt x="30" y="604"/>
                    <a:pt x="30" y="604"/>
                  </a:cubicBezTo>
                  <a:cubicBezTo>
                    <a:pt x="30" y="603"/>
                    <a:pt x="30" y="603"/>
                    <a:pt x="30" y="603"/>
                  </a:cubicBezTo>
                  <a:cubicBezTo>
                    <a:pt x="30" y="603"/>
                    <a:pt x="30" y="603"/>
                    <a:pt x="30" y="603"/>
                  </a:cubicBezTo>
                  <a:cubicBezTo>
                    <a:pt x="31" y="603"/>
                    <a:pt x="31" y="603"/>
                    <a:pt x="31" y="603"/>
                  </a:cubicBezTo>
                  <a:cubicBezTo>
                    <a:pt x="31" y="603"/>
                    <a:pt x="31" y="603"/>
                    <a:pt x="31" y="603"/>
                  </a:cubicBezTo>
                  <a:cubicBezTo>
                    <a:pt x="32" y="604"/>
                    <a:pt x="32" y="604"/>
                    <a:pt x="32" y="604"/>
                  </a:cubicBezTo>
                  <a:cubicBezTo>
                    <a:pt x="33" y="604"/>
                    <a:pt x="33" y="604"/>
                    <a:pt x="33" y="604"/>
                  </a:cubicBezTo>
                  <a:cubicBezTo>
                    <a:pt x="34" y="604"/>
                    <a:pt x="34" y="604"/>
                    <a:pt x="34" y="604"/>
                  </a:cubicBezTo>
                  <a:cubicBezTo>
                    <a:pt x="34" y="604"/>
                    <a:pt x="34" y="604"/>
                    <a:pt x="34" y="604"/>
                  </a:cubicBezTo>
                  <a:cubicBezTo>
                    <a:pt x="35" y="604"/>
                    <a:pt x="35" y="604"/>
                    <a:pt x="35" y="604"/>
                  </a:cubicBezTo>
                  <a:cubicBezTo>
                    <a:pt x="35" y="604"/>
                    <a:pt x="35" y="604"/>
                    <a:pt x="35" y="604"/>
                  </a:cubicBezTo>
                  <a:cubicBezTo>
                    <a:pt x="36" y="604"/>
                    <a:pt x="36" y="604"/>
                    <a:pt x="36" y="604"/>
                  </a:cubicBezTo>
                  <a:cubicBezTo>
                    <a:pt x="36" y="605"/>
                    <a:pt x="36" y="605"/>
                    <a:pt x="36" y="605"/>
                  </a:cubicBezTo>
                  <a:cubicBezTo>
                    <a:pt x="36" y="605"/>
                    <a:pt x="36" y="605"/>
                    <a:pt x="36" y="605"/>
                  </a:cubicBezTo>
                  <a:cubicBezTo>
                    <a:pt x="36" y="605"/>
                    <a:pt x="36" y="605"/>
                    <a:pt x="36" y="605"/>
                  </a:cubicBezTo>
                  <a:cubicBezTo>
                    <a:pt x="36" y="605"/>
                    <a:pt x="36" y="605"/>
                    <a:pt x="36" y="605"/>
                  </a:cubicBezTo>
                  <a:cubicBezTo>
                    <a:pt x="35" y="605"/>
                    <a:pt x="35" y="605"/>
                    <a:pt x="35" y="605"/>
                  </a:cubicBezTo>
                  <a:cubicBezTo>
                    <a:pt x="35" y="606"/>
                    <a:pt x="35" y="606"/>
                    <a:pt x="35" y="606"/>
                  </a:cubicBezTo>
                  <a:cubicBezTo>
                    <a:pt x="35" y="606"/>
                    <a:pt x="35" y="606"/>
                    <a:pt x="35" y="606"/>
                  </a:cubicBezTo>
                  <a:cubicBezTo>
                    <a:pt x="35" y="607"/>
                    <a:pt x="35" y="607"/>
                    <a:pt x="35" y="607"/>
                  </a:cubicBezTo>
                  <a:cubicBezTo>
                    <a:pt x="35" y="607"/>
                    <a:pt x="35" y="607"/>
                    <a:pt x="35" y="607"/>
                  </a:cubicBezTo>
                  <a:cubicBezTo>
                    <a:pt x="35" y="607"/>
                    <a:pt x="35" y="607"/>
                    <a:pt x="35" y="607"/>
                  </a:cubicBezTo>
                  <a:cubicBezTo>
                    <a:pt x="35" y="607"/>
                    <a:pt x="35" y="607"/>
                    <a:pt x="35" y="607"/>
                  </a:cubicBezTo>
                  <a:cubicBezTo>
                    <a:pt x="36" y="607"/>
                    <a:pt x="36" y="607"/>
                    <a:pt x="36" y="607"/>
                  </a:cubicBezTo>
                  <a:cubicBezTo>
                    <a:pt x="36" y="607"/>
                    <a:pt x="36" y="607"/>
                    <a:pt x="36" y="607"/>
                  </a:cubicBezTo>
                  <a:cubicBezTo>
                    <a:pt x="37" y="607"/>
                    <a:pt x="37" y="607"/>
                    <a:pt x="37" y="607"/>
                  </a:cubicBezTo>
                  <a:cubicBezTo>
                    <a:pt x="37" y="607"/>
                    <a:pt x="37" y="607"/>
                    <a:pt x="37" y="607"/>
                  </a:cubicBezTo>
                  <a:cubicBezTo>
                    <a:pt x="38" y="608"/>
                    <a:pt x="38" y="608"/>
                    <a:pt x="38" y="608"/>
                  </a:cubicBezTo>
                  <a:cubicBezTo>
                    <a:pt x="39" y="608"/>
                    <a:pt x="39" y="608"/>
                    <a:pt x="39" y="608"/>
                  </a:cubicBezTo>
                  <a:cubicBezTo>
                    <a:pt x="40" y="609"/>
                    <a:pt x="40" y="609"/>
                    <a:pt x="40" y="609"/>
                  </a:cubicBezTo>
                  <a:cubicBezTo>
                    <a:pt x="41" y="609"/>
                    <a:pt x="41" y="609"/>
                    <a:pt x="41" y="609"/>
                  </a:cubicBezTo>
                  <a:cubicBezTo>
                    <a:pt x="41" y="608"/>
                    <a:pt x="41" y="608"/>
                    <a:pt x="41" y="608"/>
                  </a:cubicBezTo>
                  <a:cubicBezTo>
                    <a:pt x="42" y="608"/>
                    <a:pt x="42" y="608"/>
                    <a:pt x="42" y="608"/>
                  </a:cubicBezTo>
                  <a:cubicBezTo>
                    <a:pt x="42" y="608"/>
                    <a:pt x="42" y="608"/>
                    <a:pt x="42" y="608"/>
                  </a:cubicBezTo>
                  <a:cubicBezTo>
                    <a:pt x="43" y="607"/>
                    <a:pt x="43" y="607"/>
                    <a:pt x="43" y="607"/>
                  </a:cubicBezTo>
                  <a:cubicBezTo>
                    <a:pt x="43" y="607"/>
                    <a:pt x="43" y="607"/>
                    <a:pt x="43" y="607"/>
                  </a:cubicBezTo>
                  <a:cubicBezTo>
                    <a:pt x="44" y="607"/>
                    <a:pt x="44" y="607"/>
                    <a:pt x="44" y="607"/>
                  </a:cubicBezTo>
                  <a:cubicBezTo>
                    <a:pt x="44" y="607"/>
                    <a:pt x="44" y="607"/>
                    <a:pt x="44" y="607"/>
                  </a:cubicBezTo>
                  <a:cubicBezTo>
                    <a:pt x="45" y="607"/>
                    <a:pt x="45" y="607"/>
                    <a:pt x="45" y="607"/>
                  </a:cubicBezTo>
                  <a:cubicBezTo>
                    <a:pt x="46" y="607"/>
                    <a:pt x="46" y="607"/>
                    <a:pt x="46" y="607"/>
                  </a:cubicBezTo>
                  <a:cubicBezTo>
                    <a:pt x="47" y="607"/>
                    <a:pt x="47" y="607"/>
                    <a:pt x="47" y="607"/>
                  </a:cubicBezTo>
                  <a:cubicBezTo>
                    <a:pt x="48" y="607"/>
                    <a:pt x="48" y="607"/>
                    <a:pt x="48" y="607"/>
                  </a:cubicBezTo>
                  <a:cubicBezTo>
                    <a:pt x="48" y="608"/>
                    <a:pt x="48" y="608"/>
                    <a:pt x="48" y="608"/>
                  </a:cubicBezTo>
                  <a:cubicBezTo>
                    <a:pt x="48" y="608"/>
                    <a:pt x="48" y="608"/>
                    <a:pt x="48" y="608"/>
                  </a:cubicBezTo>
                  <a:cubicBezTo>
                    <a:pt x="48" y="608"/>
                    <a:pt x="48" y="608"/>
                    <a:pt x="48" y="608"/>
                  </a:cubicBezTo>
                  <a:cubicBezTo>
                    <a:pt x="49" y="608"/>
                    <a:pt x="49" y="608"/>
                    <a:pt x="49" y="608"/>
                  </a:cubicBezTo>
                  <a:cubicBezTo>
                    <a:pt x="49" y="607"/>
                    <a:pt x="49" y="607"/>
                    <a:pt x="49" y="607"/>
                  </a:cubicBezTo>
                  <a:cubicBezTo>
                    <a:pt x="50" y="607"/>
                    <a:pt x="50" y="607"/>
                    <a:pt x="50" y="607"/>
                  </a:cubicBezTo>
                  <a:cubicBezTo>
                    <a:pt x="50" y="608"/>
                    <a:pt x="50" y="608"/>
                    <a:pt x="50" y="608"/>
                  </a:cubicBezTo>
                  <a:cubicBezTo>
                    <a:pt x="51" y="607"/>
                    <a:pt x="51" y="607"/>
                    <a:pt x="51" y="607"/>
                  </a:cubicBezTo>
                  <a:cubicBezTo>
                    <a:pt x="52" y="607"/>
                    <a:pt x="52" y="607"/>
                    <a:pt x="52" y="607"/>
                  </a:cubicBezTo>
                  <a:cubicBezTo>
                    <a:pt x="54" y="607"/>
                    <a:pt x="54" y="607"/>
                    <a:pt x="54" y="607"/>
                  </a:cubicBezTo>
                  <a:cubicBezTo>
                    <a:pt x="55" y="607"/>
                    <a:pt x="55" y="607"/>
                    <a:pt x="55" y="607"/>
                  </a:cubicBezTo>
                  <a:cubicBezTo>
                    <a:pt x="56" y="606"/>
                    <a:pt x="56" y="606"/>
                    <a:pt x="56" y="606"/>
                  </a:cubicBezTo>
                  <a:cubicBezTo>
                    <a:pt x="57" y="606"/>
                    <a:pt x="57" y="606"/>
                    <a:pt x="57" y="606"/>
                  </a:cubicBezTo>
                  <a:cubicBezTo>
                    <a:pt x="58" y="606"/>
                    <a:pt x="58" y="606"/>
                    <a:pt x="58" y="606"/>
                  </a:cubicBezTo>
                  <a:cubicBezTo>
                    <a:pt x="58" y="606"/>
                    <a:pt x="58" y="606"/>
                    <a:pt x="58" y="606"/>
                  </a:cubicBezTo>
                  <a:cubicBezTo>
                    <a:pt x="60" y="606"/>
                    <a:pt x="60" y="606"/>
                    <a:pt x="60" y="606"/>
                  </a:cubicBezTo>
                  <a:cubicBezTo>
                    <a:pt x="61" y="605"/>
                    <a:pt x="61" y="605"/>
                    <a:pt x="61" y="605"/>
                  </a:cubicBezTo>
                  <a:cubicBezTo>
                    <a:pt x="63" y="605"/>
                    <a:pt x="63" y="605"/>
                    <a:pt x="63" y="605"/>
                  </a:cubicBezTo>
                  <a:cubicBezTo>
                    <a:pt x="66" y="605"/>
                    <a:pt x="66" y="605"/>
                    <a:pt x="66" y="605"/>
                  </a:cubicBezTo>
                  <a:cubicBezTo>
                    <a:pt x="68" y="604"/>
                    <a:pt x="68" y="604"/>
                    <a:pt x="68" y="604"/>
                  </a:cubicBezTo>
                  <a:cubicBezTo>
                    <a:pt x="74" y="602"/>
                    <a:pt x="74" y="602"/>
                    <a:pt x="74" y="602"/>
                  </a:cubicBezTo>
                  <a:cubicBezTo>
                    <a:pt x="74" y="602"/>
                    <a:pt x="74" y="602"/>
                    <a:pt x="74" y="602"/>
                  </a:cubicBezTo>
                  <a:cubicBezTo>
                    <a:pt x="74" y="602"/>
                    <a:pt x="74" y="602"/>
                    <a:pt x="74" y="602"/>
                  </a:cubicBezTo>
                  <a:cubicBezTo>
                    <a:pt x="74" y="602"/>
                    <a:pt x="74" y="602"/>
                    <a:pt x="74" y="602"/>
                  </a:cubicBezTo>
                  <a:cubicBezTo>
                    <a:pt x="73" y="602"/>
                    <a:pt x="73" y="602"/>
                    <a:pt x="73" y="602"/>
                  </a:cubicBezTo>
                  <a:cubicBezTo>
                    <a:pt x="73" y="602"/>
                    <a:pt x="73" y="602"/>
                    <a:pt x="73" y="602"/>
                  </a:cubicBezTo>
                  <a:cubicBezTo>
                    <a:pt x="73" y="601"/>
                    <a:pt x="73" y="601"/>
                    <a:pt x="73" y="601"/>
                  </a:cubicBezTo>
                  <a:cubicBezTo>
                    <a:pt x="73" y="601"/>
                    <a:pt x="73" y="601"/>
                    <a:pt x="73" y="601"/>
                  </a:cubicBezTo>
                  <a:cubicBezTo>
                    <a:pt x="73" y="601"/>
                    <a:pt x="73" y="601"/>
                    <a:pt x="73" y="601"/>
                  </a:cubicBezTo>
                  <a:cubicBezTo>
                    <a:pt x="74" y="600"/>
                    <a:pt x="74" y="600"/>
                    <a:pt x="74" y="600"/>
                  </a:cubicBezTo>
                  <a:cubicBezTo>
                    <a:pt x="75" y="600"/>
                    <a:pt x="75" y="600"/>
                    <a:pt x="75" y="600"/>
                  </a:cubicBezTo>
                  <a:cubicBezTo>
                    <a:pt x="75" y="600"/>
                    <a:pt x="75" y="600"/>
                    <a:pt x="75" y="600"/>
                  </a:cubicBezTo>
                  <a:cubicBezTo>
                    <a:pt x="76" y="600"/>
                    <a:pt x="76" y="600"/>
                    <a:pt x="76" y="600"/>
                  </a:cubicBezTo>
                  <a:cubicBezTo>
                    <a:pt x="77" y="600"/>
                    <a:pt x="77" y="600"/>
                    <a:pt x="77" y="600"/>
                  </a:cubicBezTo>
                  <a:cubicBezTo>
                    <a:pt x="77" y="599"/>
                    <a:pt x="77" y="599"/>
                    <a:pt x="77" y="599"/>
                  </a:cubicBezTo>
                  <a:cubicBezTo>
                    <a:pt x="77" y="599"/>
                    <a:pt x="77" y="599"/>
                    <a:pt x="77" y="599"/>
                  </a:cubicBezTo>
                  <a:cubicBezTo>
                    <a:pt x="78" y="598"/>
                    <a:pt x="78" y="598"/>
                    <a:pt x="78" y="598"/>
                  </a:cubicBezTo>
                  <a:cubicBezTo>
                    <a:pt x="78" y="598"/>
                    <a:pt x="78" y="598"/>
                    <a:pt x="78" y="598"/>
                  </a:cubicBezTo>
                  <a:cubicBezTo>
                    <a:pt x="78" y="597"/>
                    <a:pt x="78" y="597"/>
                    <a:pt x="78" y="597"/>
                  </a:cubicBezTo>
                  <a:cubicBezTo>
                    <a:pt x="79" y="597"/>
                    <a:pt x="79" y="597"/>
                    <a:pt x="79" y="597"/>
                  </a:cubicBezTo>
                  <a:cubicBezTo>
                    <a:pt x="79" y="597"/>
                    <a:pt x="79" y="597"/>
                    <a:pt x="79" y="597"/>
                  </a:cubicBezTo>
                  <a:cubicBezTo>
                    <a:pt x="80" y="596"/>
                    <a:pt x="80" y="596"/>
                    <a:pt x="80" y="596"/>
                  </a:cubicBezTo>
                  <a:cubicBezTo>
                    <a:pt x="80" y="596"/>
                    <a:pt x="80" y="596"/>
                    <a:pt x="80" y="596"/>
                  </a:cubicBezTo>
                  <a:cubicBezTo>
                    <a:pt x="80" y="596"/>
                    <a:pt x="80" y="596"/>
                    <a:pt x="80" y="596"/>
                  </a:cubicBezTo>
                  <a:cubicBezTo>
                    <a:pt x="80" y="595"/>
                    <a:pt x="80" y="595"/>
                    <a:pt x="80" y="595"/>
                  </a:cubicBezTo>
                  <a:cubicBezTo>
                    <a:pt x="81" y="595"/>
                    <a:pt x="81" y="595"/>
                    <a:pt x="81" y="595"/>
                  </a:cubicBezTo>
                  <a:cubicBezTo>
                    <a:pt x="81" y="595"/>
                    <a:pt x="81" y="595"/>
                    <a:pt x="81" y="595"/>
                  </a:cubicBezTo>
                  <a:cubicBezTo>
                    <a:pt x="82" y="594"/>
                    <a:pt x="82" y="594"/>
                    <a:pt x="82" y="594"/>
                  </a:cubicBezTo>
                  <a:cubicBezTo>
                    <a:pt x="83" y="594"/>
                    <a:pt x="83" y="594"/>
                    <a:pt x="83" y="594"/>
                  </a:cubicBezTo>
                  <a:cubicBezTo>
                    <a:pt x="84" y="594"/>
                    <a:pt x="84" y="594"/>
                    <a:pt x="84" y="594"/>
                  </a:cubicBezTo>
                  <a:cubicBezTo>
                    <a:pt x="85" y="594"/>
                    <a:pt x="85" y="594"/>
                    <a:pt x="85" y="594"/>
                  </a:cubicBezTo>
                  <a:cubicBezTo>
                    <a:pt x="85" y="593"/>
                    <a:pt x="85" y="593"/>
                    <a:pt x="85" y="593"/>
                  </a:cubicBezTo>
                  <a:cubicBezTo>
                    <a:pt x="86" y="592"/>
                    <a:pt x="86" y="592"/>
                    <a:pt x="86" y="592"/>
                  </a:cubicBezTo>
                  <a:cubicBezTo>
                    <a:pt x="87" y="592"/>
                    <a:pt x="87" y="592"/>
                    <a:pt x="87" y="592"/>
                  </a:cubicBezTo>
                  <a:cubicBezTo>
                    <a:pt x="88" y="592"/>
                    <a:pt x="88" y="592"/>
                    <a:pt x="88" y="592"/>
                  </a:cubicBezTo>
                  <a:cubicBezTo>
                    <a:pt x="90" y="591"/>
                    <a:pt x="90" y="591"/>
                    <a:pt x="90" y="591"/>
                  </a:cubicBezTo>
                  <a:cubicBezTo>
                    <a:pt x="91" y="591"/>
                    <a:pt x="91" y="591"/>
                    <a:pt x="91" y="591"/>
                  </a:cubicBezTo>
                  <a:cubicBezTo>
                    <a:pt x="92" y="590"/>
                    <a:pt x="92" y="590"/>
                    <a:pt x="92" y="590"/>
                  </a:cubicBezTo>
                  <a:cubicBezTo>
                    <a:pt x="93" y="590"/>
                    <a:pt x="93" y="590"/>
                    <a:pt x="93" y="590"/>
                  </a:cubicBezTo>
                  <a:cubicBezTo>
                    <a:pt x="95" y="589"/>
                    <a:pt x="95" y="589"/>
                    <a:pt x="95" y="589"/>
                  </a:cubicBezTo>
                  <a:cubicBezTo>
                    <a:pt x="97" y="588"/>
                    <a:pt x="97" y="588"/>
                    <a:pt x="97" y="588"/>
                  </a:cubicBezTo>
                  <a:cubicBezTo>
                    <a:pt x="97" y="588"/>
                    <a:pt x="97" y="588"/>
                    <a:pt x="97" y="588"/>
                  </a:cubicBezTo>
                  <a:cubicBezTo>
                    <a:pt x="98" y="587"/>
                    <a:pt x="98" y="587"/>
                    <a:pt x="98" y="587"/>
                  </a:cubicBezTo>
                  <a:cubicBezTo>
                    <a:pt x="99" y="586"/>
                    <a:pt x="99" y="586"/>
                    <a:pt x="99" y="586"/>
                  </a:cubicBezTo>
                  <a:cubicBezTo>
                    <a:pt x="99" y="585"/>
                    <a:pt x="99" y="585"/>
                    <a:pt x="99" y="585"/>
                  </a:cubicBezTo>
                  <a:cubicBezTo>
                    <a:pt x="100" y="585"/>
                    <a:pt x="100" y="585"/>
                    <a:pt x="100" y="585"/>
                  </a:cubicBezTo>
                  <a:cubicBezTo>
                    <a:pt x="101" y="584"/>
                    <a:pt x="101" y="584"/>
                    <a:pt x="101" y="584"/>
                  </a:cubicBezTo>
                  <a:cubicBezTo>
                    <a:pt x="101" y="585"/>
                    <a:pt x="101" y="585"/>
                    <a:pt x="101" y="585"/>
                  </a:cubicBezTo>
                  <a:cubicBezTo>
                    <a:pt x="101" y="585"/>
                    <a:pt x="101" y="585"/>
                    <a:pt x="101" y="585"/>
                  </a:cubicBezTo>
                  <a:cubicBezTo>
                    <a:pt x="101" y="585"/>
                    <a:pt x="101" y="585"/>
                    <a:pt x="101" y="585"/>
                  </a:cubicBezTo>
                  <a:cubicBezTo>
                    <a:pt x="101" y="585"/>
                    <a:pt x="101" y="585"/>
                    <a:pt x="101" y="585"/>
                  </a:cubicBezTo>
                  <a:cubicBezTo>
                    <a:pt x="102" y="585"/>
                    <a:pt x="102" y="585"/>
                    <a:pt x="102" y="585"/>
                  </a:cubicBezTo>
                  <a:cubicBezTo>
                    <a:pt x="102" y="585"/>
                    <a:pt x="102" y="585"/>
                    <a:pt x="102" y="585"/>
                  </a:cubicBezTo>
                  <a:cubicBezTo>
                    <a:pt x="102" y="584"/>
                    <a:pt x="102" y="584"/>
                    <a:pt x="102" y="584"/>
                  </a:cubicBezTo>
                  <a:cubicBezTo>
                    <a:pt x="103" y="584"/>
                    <a:pt x="103" y="584"/>
                    <a:pt x="103" y="584"/>
                  </a:cubicBezTo>
                  <a:cubicBezTo>
                    <a:pt x="103" y="583"/>
                    <a:pt x="103" y="583"/>
                    <a:pt x="103" y="583"/>
                  </a:cubicBezTo>
                  <a:cubicBezTo>
                    <a:pt x="104" y="583"/>
                    <a:pt x="104" y="583"/>
                    <a:pt x="104" y="583"/>
                  </a:cubicBezTo>
                  <a:cubicBezTo>
                    <a:pt x="106" y="582"/>
                    <a:pt x="106" y="582"/>
                    <a:pt x="106" y="582"/>
                  </a:cubicBezTo>
                  <a:cubicBezTo>
                    <a:pt x="109" y="582"/>
                    <a:pt x="109" y="582"/>
                    <a:pt x="109" y="582"/>
                  </a:cubicBezTo>
                  <a:cubicBezTo>
                    <a:pt x="110" y="581"/>
                    <a:pt x="110" y="581"/>
                    <a:pt x="110" y="581"/>
                  </a:cubicBezTo>
                  <a:cubicBezTo>
                    <a:pt x="111" y="580"/>
                    <a:pt x="111" y="580"/>
                    <a:pt x="111" y="580"/>
                  </a:cubicBezTo>
                  <a:cubicBezTo>
                    <a:pt x="112" y="580"/>
                    <a:pt x="112" y="580"/>
                    <a:pt x="112" y="580"/>
                  </a:cubicBezTo>
                  <a:cubicBezTo>
                    <a:pt x="113" y="579"/>
                    <a:pt x="113" y="579"/>
                    <a:pt x="113" y="579"/>
                  </a:cubicBezTo>
                  <a:cubicBezTo>
                    <a:pt x="114" y="578"/>
                    <a:pt x="114" y="578"/>
                    <a:pt x="114" y="578"/>
                  </a:cubicBezTo>
                  <a:cubicBezTo>
                    <a:pt x="115" y="578"/>
                    <a:pt x="115" y="578"/>
                    <a:pt x="115" y="578"/>
                  </a:cubicBezTo>
                  <a:cubicBezTo>
                    <a:pt x="116" y="577"/>
                    <a:pt x="116" y="577"/>
                    <a:pt x="116" y="577"/>
                  </a:cubicBezTo>
                  <a:cubicBezTo>
                    <a:pt x="117" y="577"/>
                    <a:pt x="117" y="577"/>
                    <a:pt x="117" y="577"/>
                  </a:cubicBezTo>
                  <a:cubicBezTo>
                    <a:pt x="118" y="577"/>
                    <a:pt x="118" y="577"/>
                    <a:pt x="118" y="577"/>
                  </a:cubicBezTo>
                  <a:cubicBezTo>
                    <a:pt x="118" y="577"/>
                    <a:pt x="118" y="577"/>
                    <a:pt x="118" y="577"/>
                  </a:cubicBezTo>
                  <a:cubicBezTo>
                    <a:pt x="119" y="577"/>
                    <a:pt x="119" y="577"/>
                    <a:pt x="119" y="577"/>
                  </a:cubicBezTo>
                  <a:cubicBezTo>
                    <a:pt x="120" y="576"/>
                    <a:pt x="120" y="576"/>
                    <a:pt x="120" y="576"/>
                  </a:cubicBezTo>
                  <a:cubicBezTo>
                    <a:pt x="121" y="576"/>
                    <a:pt x="121" y="576"/>
                    <a:pt x="121" y="576"/>
                  </a:cubicBezTo>
                  <a:cubicBezTo>
                    <a:pt x="122" y="576"/>
                    <a:pt x="122" y="576"/>
                    <a:pt x="122" y="576"/>
                  </a:cubicBezTo>
                  <a:cubicBezTo>
                    <a:pt x="122" y="575"/>
                    <a:pt x="122" y="575"/>
                    <a:pt x="122" y="575"/>
                  </a:cubicBezTo>
                  <a:cubicBezTo>
                    <a:pt x="123" y="575"/>
                    <a:pt x="123" y="575"/>
                    <a:pt x="123" y="575"/>
                  </a:cubicBezTo>
                  <a:cubicBezTo>
                    <a:pt x="123" y="575"/>
                    <a:pt x="123" y="575"/>
                    <a:pt x="123" y="575"/>
                  </a:cubicBezTo>
                  <a:cubicBezTo>
                    <a:pt x="123" y="575"/>
                    <a:pt x="123" y="575"/>
                    <a:pt x="123" y="575"/>
                  </a:cubicBezTo>
                  <a:cubicBezTo>
                    <a:pt x="124" y="574"/>
                    <a:pt x="124" y="574"/>
                    <a:pt x="124" y="574"/>
                  </a:cubicBezTo>
                  <a:cubicBezTo>
                    <a:pt x="125" y="574"/>
                    <a:pt x="125" y="574"/>
                    <a:pt x="125" y="574"/>
                  </a:cubicBezTo>
                  <a:cubicBezTo>
                    <a:pt x="126" y="573"/>
                    <a:pt x="126" y="573"/>
                    <a:pt x="126" y="573"/>
                  </a:cubicBezTo>
                  <a:cubicBezTo>
                    <a:pt x="126" y="573"/>
                    <a:pt x="126" y="573"/>
                    <a:pt x="126" y="573"/>
                  </a:cubicBezTo>
                  <a:cubicBezTo>
                    <a:pt x="127" y="573"/>
                    <a:pt x="127" y="573"/>
                    <a:pt x="127" y="573"/>
                  </a:cubicBezTo>
                  <a:cubicBezTo>
                    <a:pt x="128" y="573"/>
                    <a:pt x="128" y="573"/>
                    <a:pt x="128" y="573"/>
                  </a:cubicBezTo>
                  <a:cubicBezTo>
                    <a:pt x="128" y="573"/>
                    <a:pt x="128" y="573"/>
                    <a:pt x="128" y="573"/>
                  </a:cubicBezTo>
                  <a:cubicBezTo>
                    <a:pt x="129" y="572"/>
                    <a:pt x="129" y="572"/>
                    <a:pt x="129" y="572"/>
                  </a:cubicBezTo>
                  <a:cubicBezTo>
                    <a:pt x="130" y="572"/>
                    <a:pt x="130" y="572"/>
                    <a:pt x="130" y="572"/>
                  </a:cubicBezTo>
                  <a:cubicBezTo>
                    <a:pt x="131" y="571"/>
                    <a:pt x="131" y="571"/>
                    <a:pt x="131" y="571"/>
                  </a:cubicBezTo>
                  <a:cubicBezTo>
                    <a:pt x="132" y="571"/>
                    <a:pt x="132" y="571"/>
                    <a:pt x="132" y="571"/>
                  </a:cubicBezTo>
                  <a:cubicBezTo>
                    <a:pt x="132" y="571"/>
                    <a:pt x="132" y="571"/>
                    <a:pt x="132" y="571"/>
                  </a:cubicBezTo>
                  <a:cubicBezTo>
                    <a:pt x="132" y="571"/>
                    <a:pt x="132" y="571"/>
                    <a:pt x="132" y="571"/>
                  </a:cubicBezTo>
                  <a:cubicBezTo>
                    <a:pt x="131" y="570"/>
                    <a:pt x="131" y="570"/>
                    <a:pt x="131" y="570"/>
                  </a:cubicBezTo>
                  <a:cubicBezTo>
                    <a:pt x="131" y="570"/>
                    <a:pt x="131" y="570"/>
                    <a:pt x="131" y="570"/>
                  </a:cubicBezTo>
                  <a:cubicBezTo>
                    <a:pt x="131" y="569"/>
                    <a:pt x="131" y="569"/>
                    <a:pt x="131" y="569"/>
                  </a:cubicBezTo>
                  <a:cubicBezTo>
                    <a:pt x="131" y="569"/>
                    <a:pt x="132" y="569"/>
                    <a:pt x="133" y="569"/>
                  </a:cubicBezTo>
                  <a:cubicBezTo>
                    <a:pt x="133" y="569"/>
                    <a:pt x="133" y="569"/>
                    <a:pt x="133" y="569"/>
                  </a:cubicBezTo>
                  <a:cubicBezTo>
                    <a:pt x="133" y="569"/>
                    <a:pt x="133" y="569"/>
                    <a:pt x="133" y="569"/>
                  </a:cubicBezTo>
                  <a:cubicBezTo>
                    <a:pt x="134" y="569"/>
                    <a:pt x="134" y="569"/>
                    <a:pt x="134" y="569"/>
                  </a:cubicBezTo>
                  <a:cubicBezTo>
                    <a:pt x="134" y="569"/>
                    <a:pt x="134" y="569"/>
                    <a:pt x="134" y="569"/>
                  </a:cubicBezTo>
                  <a:cubicBezTo>
                    <a:pt x="135" y="568"/>
                    <a:pt x="135" y="568"/>
                    <a:pt x="135" y="568"/>
                  </a:cubicBezTo>
                  <a:cubicBezTo>
                    <a:pt x="135" y="568"/>
                    <a:pt x="135" y="568"/>
                    <a:pt x="135" y="568"/>
                  </a:cubicBezTo>
                  <a:cubicBezTo>
                    <a:pt x="137" y="567"/>
                    <a:pt x="137" y="567"/>
                    <a:pt x="137" y="567"/>
                  </a:cubicBezTo>
                  <a:cubicBezTo>
                    <a:pt x="138" y="567"/>
                    <a:pt x="138" y="567"/>
                    <a:pt x="138" y="567"/>
                  </a:cubicBezTo>
                  <a:cubicBezTo>
                    <a:pt x="139" y="566"/>
                    <a:pt x="139" y="566"/>
                    <a:pt x="139" y="566"/>
                  </a:cubicBezTo>
                  <a:cubicBezTo>
                    <a:pt x="140" y="566"/>
                    <a:pt x="140" y="566"/>
                    <a:pt x="140" y="566"/>
                  </a:cubicBezTo>
                  <a:cubicBezTo>
                    <a:pt x="140" y="565"/>
                    <a:pt x="140" y="565"/>
                    <a:pt x="140" y="565"/>
                  </a:cubicBezTo>
                  <a:cubicBezTo>
                    <a:pt x="173" y="552"/>
                    <a:pt x="203" y="539"/>
                    <a:pt x="217" y="532"/>
                  </a:cubicBezTo>
                  <a:cubicBezTo>
                    <a:pt x="234" y="524"/>
                    <a:pt x="252" y="520"/>
                    <a:pt x="270" y="514"/>
                  </a:cubicBezTo>
                  <a:cubicBezTo>
                    <a:pt x="280" y="510"/>
                    <a:pt x="286" y="516"/>
                    <a:pt x="283" y="526"/>
                  </a:cubicBezTo>
                  <a:cubicBezTo>
                    <a:pt x="281" y="532"/>
                    <a:pt x="278" y="538"/>
                    <a:pt x="275" y="543"/>
                  </a:cubicBezTo>
                  <a:cubicBezTo>
                    <a:pt x="268" y="552"/>
                    <a:pt x="262" y="561"/>
                    <a:pt x="255" y="570"/>
                  </a:cubicBezTo>
                  <a:cubicBezTo>
                    <a:pt x="255" y="570"/>
                    <a:pt x="255" y="570"/>
                    <a:pt x="255" y="570"/>
                  </a:cubicBezTo>
                  <a:cubicBezTo>
                    <a:pt x="255" y="571"/>
                    <a:pt x="255" y="571"/>
                    <a:pt x="255" y="571"/>
                  </a:cubicBezTo>
                  <a:cubicBezTo>
                    <a:pt x="255" y="571"/>
                    <a:pt x="254" y="571"/>
                    <a:pt x="254" y="572"/>
                  </a:cubicBezTo>
                  <a:cubicBezTo>
                    <a:pt x="254" y="572"/>
                    <a:pt x="254" y="572"/>
                    <a:pt x="254" y="572"/>
                  </a:cubicBezTo>
                  <a:cubicBezTo>
                    <a:pt x="254" y="572"/>
                    <a:pt x="254" y="572"/>
                    <a:pt x="254" y="572"/>
                  </a:cubicBezTo>
                  <a:cubicBezTo>
                    <a:pt x="253" y="573"/>
                    <a:pt x="253" y="573"/>
                    <a:pt x="253" y="573"/>
                  </a:cubicBezTo>
                  <a:cubicBezTo>
                    <a:pt x="253" y="573"/>
                    <a:pt x="253" y="573"/>
                    <a:pt x="253" y="573"/>
                  </a:cubicBezTo>
                  <a:cubicBezTo>
                    <a:pt x="252" y="574"/>
                    <a:pt x="252" y="574"/>
                    <a:pt x="252" y="574"/>
                  </a:cubicBezTo>
                  <a:cubicBezTo>
                    <a:pt x="251" y="575"/>
                    <a:pt x="251" y="575"/>
                    <a:pt x="251" y="575"/>
                  </a:cubicBezTo>
                  <a:cubicBezTo>
                    <a:pt x="251" y="575"/>
                    <a:pt x="251" y="575"/>
                    <a:pt x="251" y="575"/>
                  </a:cubicBezTo>
                  <a:cubicBezTo>
                    <a:pt x="250" y="576"/>
                    <a:pt x="250" y="576"/>
                    <a:pt x="250" y="576"/>
                  </a:cubicBezTo>
                  <a:cubicBezTo>
                    <a:pt x="250" y="576"/>
                    <a:pt x="250" y="576"/>
                    <a:pt x="250" y="576"/>
                  </a:cubicBezTo>
                  <a:cubicBezTo>
                    <a:pt x="250" y="576"/>
                    <a:pt x="250" y="576"/>
                    <a:pt x="250" y="576"/>
                  </a:cubicBezTo>
                  <a:cubicBezTo>
                    <a:pt x="250" y="576"/>
                    <a:pt x="250" y="576"/>
                    <a:pt x="250" y="576"/>
                  </a:cubicBezTo>
                  <a:cubicBezTo>
                    <a:pt x="250" y="576"/>
                    <a:pt x="250" y="576"/>
                    <a:pt x="250" y="576"/>
                  </a:cubicBezTo>
                  <a:cubicBezTo>
                    <a:pt x="249" y="576"/>
                    <a:pt x="249" y="576"/>
                    <a:pt x="249" y="576"/>
                  </a:cubicBezTo>
                  <a:cubicBezTo>
                    <a:pt x="249" y="577"/>
                    <a:pt x="249" y="577"/>
                    <a:pt x="249" y="577"/>
                  </a:cubicBezTo>
                  <a:cubicBezTo>
                    <a:pt x="249" y="577"/>
                    <a:pt x="249" y="577"/>
                    <a:pt x="249" y="577"/>
                  </a:cubicBezTo>
                  <a:cubicBezTo>
                    <a:pt x="249" y="577"/>
                    <a:pt x="249" y="577"/>
                    <a:pt x="249" y="577"/>
                  </a:cubicBezTo>
                  <a:cubicBezTo>
                    <a:pt x="249" y="577"/>
                    <a:pt x="249" y="577"/>
                    <a:pt x="249" y="577"/>
                  </a:cubicBezTo>
                  <a:cubicBezTo>
                    <a:pt x="249" y="577"/>
                    <a:pt x="249" y="577"/>
                    <a:pt x="249" y="577"/>
                  </a:cubicBezTo>
                  <a:cubicBezTo>
                    <a:pt x="248" y="578"/>
                    <a:pt x="248" y="578"/>
                    <a:pt x="248" y="578"/>
                  </a:cubicBezTo>
                  <a:cubicBezTo>
                    <a:pt x="248" y="578"/>
                    <a:pt x="248" y="578"/>
                    <a:pt x="248" y="578"/>
                  </a:cubicBezTo>
                  <a:cubicBezTo>
                    <a:pt x="248" y="578"/>
                    <a:pt x="248" y="578"/>
                    <a:pt x="248" y="578"/>
                  </a:cubicBezTo>
                  <a:cubicBezTo>
                    <a:pt x="248" y="578"/>
                    <a:pt x="248" y="578"/>
                    <a:pt x="248" y="578"/>
                  </a:cubicBezTo>
                  <a:cubicBezTo>
                    <a:pt x="247" y="578"/>
                    <a:pt x="247" y="578"/>
                    <a:pt x="247" y="578"/>
                  </a:cubicBezTo>
                  <a:cubicBezTo>
                    <a:pt x="247" y="578"/>
                    <a:pt x="247" y="578"/>
                    <a:pt x="247" y="578"/>
                  </a:cubicBezTo>
                  <a:cubicBezTo>
                    <a:pt x="247" y="578"/>
                    <a:pt x="247" y="578"/>
                    <a:pt x="247" y="578"/>
                  </a:cubicBezTo>
                  <a:cubicBezTo>
                    <a:pt x="247" y="579"/>
                    <a:pt x="247" y="579"/>
                    <a:pt x="247" y="579"/>
                  </a:cubicBezTo>
                  <a:cubicBezTo>
                    <a:pt x="247" y="579"/>
                    <a:pt x="247" y="579"/>
                    <a:pt x="247" y="579"/>
                  </a:cubicBezTo>
                  <a:cubicBezTo>
                    <a:pt x="247" y="579"/>
                    <a:pt x="247" y="579"/>
                    <a:pt x="247" y="579"/>
                  </a:cubicBezTo>
                  <a:cubicBezTo>
                    <a:pt x="247" y="579"/>
                    <a:pt x="247" y="579"/>
                    <a:pt x="247" y="579"/>
                  </a:cubicBezTo>
                  <a:cubicBezTo>
                    <a:pt x="247" y="579"/>
                    <a:pt x="247" y="579"/>
                    <a:pt x="247" y="579"/>
                  </a:cubicBezTo>
                  <a:cubicBezTo>
                    <a:pt x="247" y="580"/>
                    <a:pt x="247" y="580"/>
                    <a:pt x="247" y="580"/>
                  </a:cubicBezTo>
                  <a:cubicBezTo>
                    <a:pt x="246" y="580"/>
                    <a:pt x="246" y="580"/>
                    <a:pt x="246" y="580"/>
                  </a:cubicBezTo>
                  <a:cubicBezTo>
                    <a:pt x="246" y="579"/>
                    <a:pt x="246" y="579"/>
                    <a:pt x="246" y="579"/>
                  </a:cubicBezTo>
                  <a:cubicBezTo>
                    <a:pt x="246" y="580"/>
                    <a:pt x="246" y="580"/>
                    <a:pt x="246" y="580"/>
                  </a:cubicBezTo>
                  <a:cubicBezTo>
                    <a:pt x="245" y="580"/>
                    <a:pt x="245" y="580"/>
                    <a:pt x="245" y="580"/>
                  </a:cubicBezTo>
                  <a:cubicBezTo>
                    <a:pt x="245" y="580"/>
                    <a:pt x="245" y="580"/>
                    <a:pt x="245" y="580"/>
                  </a:cubicBezTo>
                  <a:cubicBezTo>
                    <a:pt x="245" y="580"/>
                    <a:pt x="245" y="580"/>
                    <a:pt x="245" y="580"/>
                  </a:cubicBezTo>
                  <a:cubicBezTo>
                    <a:pt x="245" y="580"/>
                    <a:pt x="245" y="580"/>
                    <a:pt x="245" y="580"/>
                  </a:cubicBezTo>
                  <a:cubicBezTo>
                    <a:pt x="245" y="581"/>
                    <a:pt x="245" y="581"/>
                    <a:pt x="245" y="581"/>
                  </a:cubicBezTo>
                  <a:cubicBezTo>
                    <a:pt x="242" y="583"/>
                    <a:pt x="242" y="583"/>
                    <a:pt x="242" y="583"/>
                  </a:cubicBezTo>
                  <a:cubicBezTo>
                    <a:pt x="241" y="585"/>
                    <a:pt x="241" y="585"/>
                    <a:pt x="241" y="585"/>
                  </a:cubicBezTo>
                  <a:cubicBezTo>
                    <a:pt x="240" y="586"/>
                    <a:pt x="240" y="586"/>
                    <a:pt x="240" y="586"/>
                  </a:cubicBezTo>
                  <a:cubicBezTo>
                    <a:pt x="238" y="587"/>
                    <a:pt x="238" y="587"/>
                    <a:pt x="238" y="587"/>
                  </a:cubicBezTo>
                  <a:cubicBezTo>
                    <a:pt x="237" y="589"/>
                    <a:pt x="237" y="589"/>
                    <a:pt x="237" y="589"/>
                  </a:cubicBezTo>
                  <a:cubicBezTo>
                    <a:pt x="237" y="589"/>
                    <a:pt x="237" y="589"/>
                    <a:pt x="237" y="589"/>
                  </a:cubicBezTo>
                  <a:cubicBezTo>
                    <a:pt x="236" y="590"/>
                    <a:pt x="236" y="590"/>
                    <a:pt x="236" y="590"/>
                  </a:cubicBezTo>
                  <a:cubicBezTo>
                    <a:pt x="235" y="591"/>
                    <a:pt x="235" y="591"/>
                    <a:pt x="235" y="591"/>
                  </a:cubicBezTo>
                  <a:cubicBezTo>
                    <a:pt x="234" y="592"/>
                    <a:pt x="234" y="592"/>
                    <a:pt x="234" y="592"/>
                  </a:cubicBezTo>
                  <a:cubicBezTo>
                    <a:pt x="233" y="592"/>
                    <a:pt x="233" y="592"/>
                    <a:pt x="233" y="592"/>
                  </a:cubicBezTo>
                  <a:cubicBezTo>
                    <a:pt x="232" y="593"/>
                    <a:pt x="232" y="593"/>
                    <a:pt x="232" y="593"/>
                  </a:cubicBezTo>
                  <a:cubicBezTo>
                    <a:pt x="232" y="593"/>
                    <a:pt x="232" y="593"/>
                    <a:pt x="232" y="593"/>
                  </a:cubicBezTo>
                  <a:cubicBezTo>
                    <a:pt x="231" y="594"/>
                    <a:pt x="231" y="594"/>
                    <a:pt x="231" y="594"/>
                  </a:cubicBezTo>
                  <a:cubicBezTo>
                    <a:pt x="231" y="594"/>
                    <a:pt x="231" y="594"/>
                    <a:pt x="231" y="594"/>
                  </a:cubicBezTo>
                  <a:cubicBezTo>
                    <a:pt x="230" y="594"/>
                    <a:pt x="230" y="594"/>
                    <a:pt x="230" y="594"/>
                  </a:cubicBezTo>
                  <a:cubicBezTo>
                    <a:pt x="230" y="594"/>
                    <a:pt x="230" y="594"/>
                    <a:pt x="230" y="594"/>
                  </a:cubicBezTo>
                  <a:cubicBezTo>
                    <a:pt x="230" y="594"/>
                    <a:pt x="230" y="594"/>
                    <a:pt x="230" y="594"/>
                  </a:cubicBezTo>
                  <a:cubicBezTo>
                    <a:pt x="229" y="595"/>
                    <a:pt x="229" y="595"/>
                    <a:pt x="229" y="595"/>
                  </a:cubicBezTo>
                  <a:cubicBezTo>
                    <a:pt x="229" y="595"/>
                    <a:pt x="229" y="595"/>
                    <a:pt x="229" y="595"/>
                  </a:cubicBezTo>
                  <a:cubicBezTo>
                    <a:pt x="229" y="595"/>
                    <a:pt x="229" y="595"/>
                    <a:pt x="229" y="595"/>
                  </a:cubicBezTo>
                  <a:cubicBezTo>
                    <a:pt x="228" y="596"/>
                    <a:pt x="228" y="596"/>
                    <a:pt x="228" y="596"/>
                  </a:cubicBezTo>
                  <a:cubicBezTo>
                    <a:pt x="228" y="596"/>
                    <a:pt x="228" y="596"/>
                    <a:pt x="228" y="596"/>
                  </a:cubicBezTo>
                  <a:cubicBezTo>
                    <a:pt x="227" y="597"/>
                    <a:pt x="227" y="597"/>
                    <a:pt x="227" y="597"/>
                  </a:cubicBezTo>
                  <a:cubicBezTo>
                    <a:pt x="227" y="597"/>
                    <a:pt x="227" y="597"/>
                    <a:pt x="227" y="597"/>
                  </a:cubicBezTo>
                  <a:cubicBezTo>
                    <a:pt x="226" y="597"/>
                    <a:pt x="226" y="597"/>
                    <a:pt x="226" y="597"/>
                  </a:cubicBezTo>
                  <a:cubicBezTo>
                    <a:pt x="226" y="598"/>
                    <a:pt x="226" y="598"/>
                    <a:pt x="226" y="598"/>
                  </a:cubicBezTo>
                  <a:cubicBezTo>
                    <a:pt x="226" y="598"/>
                    <a:pt x="226" y="598"/>
                    <a:pt x="226" y="598"/>
                  </a:cubicBezTo>
                  <a:cubicBezTo>
                    <a:pt x="225" y="599"/>
                    <a:pt x="225" y="599"/>
                    <a:pt x="225" y="599"/>
                  </a:cubicBezTo>
                  <a:cubicBezTo>
                    <a:pt x="225" y="599"/>
                    <a:pt x="225" y="599"/>
                    <a:pt x="225" y="599"/>
                  </a:cubicBezTo>
                  <a:cubicBezTo>
                    <a:pt x="225" y="599"/>
                    <a:pt x="225" y="599"/>
                    <a:pt x="225" y="599"/>
                  </a:cubicBezTo>
                  <a:cubicBezTo>
                    <a:pt x="225" y="599"/>
                    <a:pt x="225" y="599"/>
                    <a:pt x="225" y="599"/>
                  </a:cubicBezTo>
                  <a:cubicBezTo>
                    <a:pt x="224" y="600"/>
                    <a:pt x="224" y="600"/>
                    <a:pt x="224" y="600"/>
                  </a:cubicBezTo>
                  <a:cubicBezTo>
                    <a:pt x="223" y="601"/>
                    <a:pt x="223" y="601"/>
                    <a:pt x="223" y="601"/>
                  </a:cubicBezTo>
                  <a:cubicBezTo>
                    <a:pt x="224" y="601"/>
                    <a:pt x="224" y="601"/>
                    <a:pt x="224" y="601"/>
                  </a:cubicBezTo>
                  <a:cubicBezTo>
                    <a:pt x="224" y="601"/>
                    <a:pt x="224" y="601"/>
                    <a:pt x="224" y="601"/>
                  </a:cubicBezTo>
                  <a:cubicBezTo>
                    <a:pt x="223" y="602"/>
                    <a:pt x="223" y="602"/>
                    <a:pt x="223" y="602"/>
                  </a:cubicBezTo>
                  <a:cubicBezTo>
                    <a:pt x="222" y="602"/>
                    <a:pt x="222" y="602"/>
                    <a:pt x="222" y="602"/>
                  </a:cubicBezTo>
                  <a:cubicBezTo>
                    <a:pt x="222" y="602"/>
                    <a:pt x="222" y="602"/>
                    <a:pt x="222" y="602"/>
                  </a:cubicBezTo>
                  <a:cubicBezTo>
                    <a:pt x="222" y="602"/>
                    <a:pt x="222" y="602"/>
                    <a:pt x="222" y="602"/>
                  </a:cubicBezTo>
                  <a:cubicBezTo>
                    <a:pt x="222" y="602"/>
                    <a:pt x="222" y="602"/>
                    <a:pt x="222" y="602"/>
                  </a:cubicBezTo>
                  <a:cubicBezTo>
                    <a:pt x="222" y="602"/>
                    <a:pt x="222" y="602"/>
                    <a:pt x="222" y="602"/>
                  </a:cubicBezTo>
                  <a:cubicBezTo>
                    <a:pt x="222" y="602"/>
                    <a:pt x="222" y="602"/>
                    <a:pt x="222" y="602"/>
                  </a:cubicBezTo>
                  <a:cubicBezTo>
                    <a:pt x="222" y="602"/>
                    <a:pt x="222" y="602"/>
                    <a:pt x="222" y="602"/>
                  </a:cubicBezTo>
                  <a:cubicBezTo>
                    <a:pt x="222" y="601"/>
                    <a:pt x="222" y="601"/>
                    <a:pt x="222" y="601"/>
                  </a:cubicBezTo>
                  <a:cubicBezTo>
                    <a:pt x="221" y="602"/>
                    <a:pt x="221" y="602"/>
                    <a:pt x="221" y="602"/>
                  </a:cubicBezTo>
                  <a:cubicBezTo>
                    <a:pt x="221" y="603"/>
                    <a:pt x="221" y="603"/>
                    <a:pt x="221" y="603"/>
                  </a:cubicBezTo>
                  <a:cubicBezTo>
                    <a:pt x="220" y="603"/>
                    <a:pt x="220" y="603"/>
                    <a:pt x="220" y="603"/>
                  </a:cubicBezTo>
                  <a:cubicBezTo>
                    <a:pt x="220" y="603"/>
                    <a:pt x="220" y="603"/>
                    <a:pt x="220" y="603"/>
                  </a:cubicBezTo>
                  <a:cubicBezTo>
                    <a:pt x="220" y="603"/>
                    <a:pt x="220" y="603"/>
                    <a:pt x="220" y="603"/>
                  </a:cubicBezTo>
                  <a:cubicBezTo>
                    <a:pt x="220" y="604"/>
                    <a:pt x="220" y="604"/>
                    <a:pt x="220" y="604"/>
                  </a:cubicBezTo>
                  <a:cubicBezTo>
                    <a:pt x="219" y="604"/>
                    <a:pt x="219" y="604"/>
                    <a:pt x="219" y="604"/>
                  </a:cubicBezTo>
                  <a:cubicBezTo>
                    <a:pt x="220" y="604"/>
                    <a:pt x="220" y="604"/>
                    <a:pt x="220" y="604"/>
                  </a:cubicBezTo>
                  <a:cubicBezTo>
                    <a:pt x="219" y="604"/>
                    <a:pt x="219" y="604"/>
                    <a:pt x="219" y="604"/>
                  </a:cubicBezTo>
                  <a:cubicBezTo>
                    <a:pt x="219" y="604"/>
                    <a:pt x="219" y="604"/>
                    <a:pt x="219" y="604"/>
                  </a:cubicBezTo>
                  <a:cubicBezTo>
                    <a:pt x="218" y="605"/>
                    <a:pt x="218" y="605"/>
                    <a:pt x="218" y="605"/>
                  </a:cubicBezTo>
                  <a:cubicBezTo>
                    <a:pt x="218" y="605"/>
                    <a:pt x="218" y="605"/>
                    <a:pt x="218" y="605"/>
                  </a:cubicBezTo>
                  <a:cubicBezTo>
                    <a:pt x="218" y="606"/>
                    <a:pt x="218" y="606"/>
                    <a:pt x="218" y="606"/>
                  </a:cubicBezTo>
                  <a:cubicBezTo>
                    <a:pt x="218" y="606"/>
                    <a:pt x="218" y="606"/>
                    <a:pt x="218" y="606"/>
                  </a:cubicBezTo>
                  <a:cubicBezTo>
                    <a:pt x="217" y="605"/>
                    <a:pt x="217" y="605"/>
                    <a:pt x="217" y="605"/>
                  </a:cubicBezTo>
                  <a:cubicBezTo>
                    <a:pt x="217" y="606"/>
                    <a:pt x="217" y="606"/>
                    <a:pt x="217" y="606"/>
                  </a:cubicBezTo>
                  <a:cubicBezTo>
                    <a:pt x="217" y="606"/>
                    <a:pt x="217" y="606"/>
                    <a:pt x="217" y="606"/>
                  </a:cubicBezTo>
                  <a:cubicBezTo>
                    <a:pt x="217" y="606"/>
                    <a:pt x="217" y="606"/>
                    <a:pt x="217" y="606"/>
                  </a:cubicBezTo>
                  <a:cubicBezTo>
                    <a:pt x="217" y="606"/>
                    <a:pt x="217" y="606"/>
                    <a:pt x="217" y="606"/>
                  </a:cubicBezTo>
                  <a:cubicBezTo>
                    <a:pt x="216" y="607"/>
                    <a:pt x="216" y="607"/>
                    <a:pt x="216" y="607"/>
                  </a:cubicBezTo>
                  <a:cubicBezTo>
                    <a:pt x="216" y="606"/>
                    <a:pt x="216" y="606"/>
                    <a:pt x="216" y="606"/>
                  </a:cubicBezTo>
                  <a:cubicBezTo>
                    <a:pt x="215" y="606"/>
                    <a:pt x="215" y="606"/>
                    <a:pt x="215" y="606"/>
                  </a:cubicBezTo>
                  <a:cubicBezTo>
                    <a:pt x="215" y="607"/>
                    <a:pt x="215" y="607"/>
                    <a:pt x="215" y="607"/>
                  </a:cubicBezTo>
                  <a:cubicBezTo>
                    <a:pt x="215" y="607"/>
                    <a:pt x="215" y="607"/>
                    <a:pt x="215" y="607"/>
                  </a:cubicBezTo>
                  <a:cubicBezTo>
                    <a:pt x="216" y="607"/>
                    <a:pt x="216" y="607"/>
                    <a:pt x="216" y="607"/>
                  </a:cubicBezTo>
                  <a:cubicBezTo>
                    <a:pt x="214" y="608"/>
                    <a:pt x="214" y="608"/>
                    <a:pt x="214" y="608"/>
                  </a:cubicBezTo>
                  <a:cubicBezTo>
                    <a:pt x="214" y="607"/>
                    <a:pt x="214" y="607"/>
                    <a:pt x="214" y="607"/>
                  </a:cubicBezTo>
                  <a:cubicBezTo>
                    <a:pt x="215" y="607"/>
                    <a:pt x="215" y="607"/>
                    <a:pt x="215" y="607"/>
                  </a:cubicBezTo>
                  <a:cubicBezTo>
                    <a:pt x="215" y="607"/>
                    <a:pt x="215" y="607"/>
                    <a:pt x="215" y="607"/>
                  </a:cubicBezTo>
                  <a:cubicBezTo>
                    <a:pt x="214" y="607"/>
                    <a:pt x="214" y="607"/>
                    <a:pt x="214" y="607"/>
                  </a:cubicBezTo>
                  <a:cubicBezTo>
                    <a:pt x="214" y="607"/>
                    <a:pt x="214" y="607"/>
                    <a:pt x="214" y="607"/>
                  </a:cubicBezTo>
                  <a:cubicBezTo>
                    <a:pt x="214" y="607"/>
                    <a:pt x="214" y="607"/>
                    <a:pt x="214" y="607"/>
                  </a:cubicBezTo>
                  <a:cubicBezTo>
                    <a:pt x="214" y="607"/>
                    <a:pt x="214" y="607"/>
                    <a:pt x="214" y="607"/>
                  </a:cubicBezTo>
                  <a:cubicBezTo>
                    <a:pt x="214" y="607"/>
                    <a:pt x="214" y="607"/>
                    <a:pt x="214" y="607"/>
                  </a:cubicBezTo>
                  <a:cubicBezTo>
                    <a:pt x="214" y="607"/>
                    <a:pt x="214" y="607"/>
                    <a:pt x="214" y="607"/>
                  </a:cubicBezTo>
                  <a:cubicBezTo>
                    <a:pt x="214" y="607"/>
                    <a:pt x="214" y="607"/>
                    <a:pt x="214" y="607"/>
                  </a:cubicBezTo>
                  <a:cubicBezTo>
                    <a:pt x="214" y="607"/>
                    <a:pt x="214" y="607"/>
                    <a:pt x="214" y="607"/>
                  </a:cubicBezTo>
                  <a:cubicBezTo>
                    <a:pt x="213" y="607"/>
                    <a:pt x="213" y="607"/>
                    <a:pt x="213" y="607"/>
                  </a:cubicBezTo>
                  <a:cubicBezTo>
                    <a:pt x="213" y="608"/>
                    <a:pt x="213" y="608"/>
                    <a:pt x="213" y="608"/>
                  </a:cubicBezTo>
                  <a:cubicBezTo>
                    <a:pt x="213" y="608"/>
                    <a:pt x="213" y="608"/>
                    <a:pt x="213" y="608"/>
                  </a:cubicBezTo>
                  <a:cubicBezTo>
                    <a:pt x="213" y="608"/>
                    <a:pt x="213" y="608"/>
                    <a:pt x="213" y="608"/>
                  </a:cubicBezTo>
                  <a:cubicBezTo>
                    <a:pt x="213" y="608"/>
                    <a:pt x="213" y="608"/>
                    <a:pt x="213" y="608"/>
                  </a:cubicBezTo>
                  <a:cubicBezTo>
                    <a:pt x="213" y="608"/>
                    <a:pt x="213" y="608"/>
                    <a:pt x="213" y="608"/>
                  </a:cubicBezTo>
                  <a:cubicBezTo>
                    <a:pt x="212" y="608"/>
                    <a:pt x="212" y="608"/>
                    <a:pt x="212" y="608"/>
                  </a:cubicBezTo>
                  <a:cubicBezTo>
                    <a:pt x="212" y="608"/>
                    <a:pt x="212" y="608"/>
                    <a:pt x="212" y="608"/>
                  </a:cubicBezTo>
                  <a:cubicBezTo>
                    <a:pt x="213" y="609"/>
                    <a:pt x="213" y="609"/>
                    <a:pt x="213" y="609"/>
                  </a:cubicBezTo>
                  <a:cubicBezTo>
                    <a:pt x="213" y="609"/>
                    <a:pt x="213" y="609"/>
                    <a:pt x="213" y="609"/>
                  </a:cubicBezTo>
                  <a:cubicBezTo>
                    <a:pt x="213" y="609"/>
                    <a:pt x="213" y="609"/>
                    <a:pt x="213" y="609"/>
                  </a:cubicBezTo>
                  <a:cubicBezTo>
                    <a:pt x="213" y="609"/>
                    <a:pt x="213" y="609"/>
                    <a:pt x="213" y="609"/>
                  </a:cubicBezTo>
                  <a:cubicBezTo>
                    <a:pt x="213" y="609"/>
                    <a:pt x="213" y="609"/>
                    <a:pt x="213" y="609"/>
                  </a:cubicBezTo>
                  <a:cubicBezTo>
                    <a:pt x="212" y="609"/>
                    <a:pt x="212" y="609"/>
                    <a:pt x="212" y="609"/>
                  </a:cubicBezTo>
                  <a:cubicBezTo>
                    <a:pt x="212" y="609"/>
                    <a:pt x="212" y="609"/>
                    <a:pt x="212" y="609"/>
                  </a:cubicBezTo>
                  <a:cubicBezTo>
                    <a:pt x="212" y="609"/>
                    <a:pt x="212" y="609"/>
                    <a:pt x="212" y="609"/>
                  </a:cubicBezTo>
                  <a:cubicBezTo>
                    <a:pt x="212" y="609"/>
                    <a:pt x="212" y="609"/>
                    <a:pt x="212" y="609"/>
                  </a:cubicBezTo>
                  <a:cubicBezTo>
                    <a:pt x="212" y="609"/>
                    <a:pt x="212" y="609"/>
                    <a:pt x="212" y="609"/>
                  </a:cubicBezTo>
                  <a:cubicBezTo>
                    <a:pt x="212" y="608"/>
                    <a:pt x="212" y="608"/>
                    <a:pt x="212" y="608"/>
                  </a:cubicBezTo>
                  <a:cubicBezTo>
                    <a:pt x="211" y="608"/>
                    <a:pt x="211" y="608"/>
                    <a:pt x="211" y="608"/>
                  </a:cubicBezTo>
                  <a:cubicBezTo>
                    <a:pt x="212" y="609"/>
                    <a:pt x="212" y="609"/>
                    <a:pt x="212" y="609"/>
                  </a:cubicBezTo>
                  <a:cubicBezTo>
                    <a:pt x="212" y="609"/>
                    <a:pt x="212" y="609"/>
                    <a:pt x="212" y="609"/>
                  </a:cubicBezTo>
                  <a:cubicBezTo>
                    <a:pt x="211" y="609"/>
                    <a:pt x="211" y="609"/>
                    <a:pt x="211" y="609"/>
                  </a:cubicBezTo>
                  <a:cubicBezTo>
                    <a:pt x="212" y="609"/>
                    <a:pt x="212" y="609"/>
                    <a:pt x="212" y="609"/>
                  </a:cubicBezTo>
                  <a:cubicBezTo>
                    <a:pt x="212" y="609"/>
                    <a:pt x="212" y="609"/>
                    <a:pt x="212" y="609"/>
                  </a:cubicBezTo>
                  <a:cubicBezTo>
                    <a:pt x="212" y="609"/>
                    <a:pt x="212" y="609"/>
                    <a:pt x="212" y="609"/>
                  </a:cubicBezTo>
                  <a:cubicBezTo>
                    <a:pt x="212" y="610"/>
                    <a:pt x="212" y="610"/>
                    <a:pt x="212" y="610"/>
                  </a:cubicBezTo>
                  <a:cubicBezTo>
                    <a:pt x="212" y="610"/>
                    <a:pt x="212" y="610"/>
                    <a:pt x="212" y="610"/>
                  </a:cubicBezTo>
                  <a:cubicBezTo>
                    <a:pt x="211" y="610"/>
                    <a:pt x="211" y="610"/>
                    <a:pt x="211" y="610"/>
                  </a:cubicBezTo>
                  <a:cubicBezTo>
                    <a:pt x="211" y="610"/>
                    <a:pt x="211" y="610"/>
                    <a:pt x="211" y="610"/>
                  </a:cubicBezTo>
                  <a:cubicBezTo>
                    <a:pt x="211" y="610"/>
                    <a:pt x="211" y="610"/>
                    <a:pt x="211" y="610"/>
                  </a:cubicBezTo>
                  <a:cubicBezTo>
                    <a:pt x="211" y="611"/>
                    <a:pt x="211" y="611"/>
                    <a:pt x="211" y="611"/>
                  </a:cubicBezTo>
                  <a:cubicBezTo>
                    <a:pt x="210" y="611"/>
                    <a:pt x="210" y="611"/>
                    <a:pt x="210" y="611"/>
                  </a:cubicBezTo>
                  <a:cubicBezTo>
                    <a:pt x="210" y="611"/>
                    <a:pt x="210" y="611"/>
                    <a:pt x="210" y="611"/>
                  </a:cubicBezTo>
                  <a:cubicBezTo>
                    <a:pt x="210" y="611"/>
                    <a:pt x="210" y="611"/>
                    <a:pt x="210" y="611"/>
                  </a:cubicBezTo>
                  <a:cubicBezTo>
                    <a:pt x="210" y="611"/>
                    <a:pt x="210" y="611"/>
                    <a:pt x="210" y="611"/>
                  </a:cubicBezTo>
                  <a:cubicBezTo>
                    <a:pt x="209" y="611"/>
                    <a:pt x="209" y="611"/>
                    <a:pt x="209" y="611"/>
                  </a:cubicBezTo>
                  <a:cubicBezTo>
                    <a:pt x="209" y="612"/>
                    <a:pt x="209" y="612"/>
                    <a:pt x="209" y="612"/>
                  </a:cubicBezTo>
                  <a:cubicBezTo>
                    <a:pt x="208" y="612"/>
                    <a:pt x="208" y="612"/>
                    <a:pt x="208" y="612"/>
                  </a:cubicBezTo>
                  <a:cubicBezTo>
                    <a:pt x="207" y="613"/>
                    <a:pt x="207" y="613"/>
                    <a:pt x="207" y="613"/>
                  </a:cubicBezTo>
                  <a:cubicBezTo>
                    <a:pt x="207" y="614"/>
                    <a:pt x="207" y="614"/>
                    <a:pt x="207" y="614"/>
                  </a:cubicBezTo>
                  <a:cubicBezTo>
                    <a:pt x="207" y="614"/>
                    <a:pt x="207" y="614"/>
                    <a:pt x="207" y="614"/>
                  </a:cubicBezTo>
                  <a:cubicBezTo>
                    <a:pt x="207" y="614"/>
                    <a:pt x="207" y="614"/>
                    <a:pt x="207" y="614"/>
                  </a:cubicBezTo>
                  <a:cubicBezTo>
                    <a:pt x="206" y="614"/>
                    <a:pt x="206" y="614"/>
                    <a:pt x="206" y="614"/>
                  </a:cubicBezTo>
                  <a:cubicBezTo>
                    <a:pt x="207" y="615"/>
                    <a:pt x="207" y="615"/>
                    <a:pt x="207" y="615"/>
                  </a:cubicBezTo>
                  <a:cubicBezTo>
                    <a:pt x="206" y="615"/>
                    <a:pt x="206" y="615"/>
                    <a:pt x="206" y="615"/>
                  </a:cubicBezTo>
                  <a:cubicBezTo>
                    <a:pt x="206" y="615"/>
                    <a:pt x="206" y="615"/>
                    <a:pt x="206" y="615"/>
                  </a:cubicBezTo>
                  <a:cubicBezTo>
                    <a:pt x="205" y="615"/>
                    <a:pt x="205" y="615"/>
                    <a:pt x="205" y="615"/>
                  </a:cubicBezTo>
                  <a:cubicBezTo>
                    <a:pt x="206" y="615"/>
                    <a:pt x="206" y="615"/>
                    <a:pt x="206" y="615"/>
                  </a:cubicBezTo>
                  <a:cubicBezTo>
                    <a:pt x="206" y="615"/>
                    <a:pt x="206" y="615"/>
                    <a:pt x="206" y="615"/>
                  </a:cubicBezTo>
                  <a:cubicBezTo>
                    <a:pt x="206" y="615"/>
                    <a:pt x="206" y="615"/>
                    <a:pt x="206" y="615"/>
                  </a:cubicBezTo>
                  <a:cubicBezTo>
                    <a:pt x="205" y="614"/>
                    <a:pt x="205" y="614"/>
                    <a:pt x="205" y="614"/>
                  </a:cubicBezTo>
                  <a:cubicBezTo>
                    <a:pt x="205" y="615"/>
                    <a:pt x="205" y="615"/>
                    <a:pt x="205" y="615"/>
                  </a:cubicBezTo>
                  <a:cubicBezTo>
                    <a:pt x="205" y="615"/>
                    <a:pt x="205" y="615"/>
                    <a:pt x="205" y="615"/>
                  </a:cubicBezTo>
                  <a:cubicBezTo>
                    <a:pt x="205" y="615"/>
                    <a:pt x="205" y="615"/>
                    <a:pt x="205" y="615"/>
                  </a:cubicBezTo>
                  <a:cubicBezTo>
                    <a:pt x="205" y="616"/>
                    <a:pt x="205" y="616"/>
                    <a:pt x="205" y="616"/>
                  </a:cubicBezTo>
                  <a:cubicBezTo>
                    <a:pt x="204" y="616"/>
                    <a:pt x="204" y="616"/>
                    <a:pt x="204" y="616"/>
                  </a:cubicBezTo>
                  <a:cubicBezTo>
                    <a:pt x="204" y="617"/>
                    <a:pt x="204" y="617"/>
                    <a:pt x="204" y="617"/>
                  </a:cubicBezTo>
                  <a:cubicBezTo>
                    <a:pt x="204" y="617"/>
                    <a:pt x="204" y="617"/>
                    <a:pt x="204" y="617"/>
                  </a:cubicBezTo>
                  <a:cubicBezTo>
                    <a:pt x="204" y="617"/>
                    <a:pt x="204" y="617"/>
                    <a:pt x="204" y="617"/>
                  </a:cubicBezTo>
                  <a:cubicBezTo>
                    <a:pt x="203" y="617"/>
                    <a:pt x="203" y="617"/>
                    <a:pt x="203" y="617"/>
                  </a:cubicBezTo>
                  <a:cubicBezTo>
                    <a:pt x="203" y="617"/>
                    <a:pt x="203" y="617"/>
                    <a:pt x="203" y="617"/>
                  </a:cubicBezTo>
                  <a:cubicBezTo>
                    <a:pt x="203" y="617"/>
                    <a:pt x="203" y="617"/>
                    <a:pt x="203" y="617"/>
                  </a:cubicBezTo>
                  <a:cubicBezTo>
                    <a:pt x="203" y="617"/>
                    <a:pt x="203" y="617"/>
                    <a:pt x="203" y="617"/>
                  </a:cubicBezTo>
                  <a:cubicBezTo>
                    <a:pt x="203" y="617"/>
                    <a:pt x="203" y="617"/>
                    <a:pt x="203" y="617"/>
                  </a:cubicBezTo>
                  <a:cubicBezTo>
                    <a:pt x="203" y="617"/>
                    <a:pt x="203" y="617"/>
                    <a:pt x="203" y="617"/>
                  </a:cubicBezTo>
                  <a:cubicBezTo>
                    <a:pt x="203" y="617"/>
                    <a:pt x="203" y="617"/>
                    <a:pt x="203" y="617"/>
                  </a:cubicBezTo>
                  <a:cubicBezTo>
                    <a:pt x="203" y="617"/>
                    <a:pt x="203" y="617"/>
                    <a:pt x="203" y="617"/>
                  </a:cubicBezTo>
                  <a:cubicBezTo>
                    <a:pt x="203" y="617"/>
                    <a:pt x="203" y="617"/>
                    <a:pt x="203" y="617"/>
                  </a:cubicBezTo>
                  <a:cubicBezTo>
                    <a:pt x="203" y="617"/>
                    <a:pt x="203" y="617"/>
                    <a:pt x="203" y="617"/>
                  </a:cubicBezTo>
                  <a:cubicBezTo>
                    <a:pt x="203" y="618"/>
                    <a:pt x="203" y="618"/>
                    <a:pt x="203" y="618"/>
                  </a:cubicBezTo>
                  <a:cubicBezTo>
                    <a:pt x="202" y="618"/>
                    <a:pt x="202" y="618"/>
                    <a:pt x="202" y="618"/>
                  </a:cubicBezTo>
                  <a:cubicBezTo>
                    <a:pt x="202" y="618"/>
                    <a:pt x="202" y="618"/>
                    <a:pt x="202" y="618"/>
                  </a:cubicBezTo>
                  <a:cubicBezTo>
                    <a:pt x="202" y="619"/>
                    <a:pt x="202" y="619"/>
                    <a:pt x="202" y="619"/>
                  </a:cubicBezTo>
                  <a:cubicBezTo>
                    <a:pt x="202" y="618"/>
                    <a:pt x="202" y="618"/>
                    <a:pt x="202" y="618"/>
                  </a:cubicBezTo>
                  <a:cubicBezTo>
                    <a:pt x="202" y="618"/>
                    <a:pt x="202" y="618"/>
                    <a:pt x="202" y="618"/>
                  </a:cubicBezTo>
                  <a:cubicBezTo>
                    <a:pt x="202" y="618"/>
                    <a:pt x="202" y="618"/>
                    <a:pt x="202" y="618"/>
                  </a:cubicBezTo>
                  <a:cubicBezTo>
                    <a:pt x="202" y="618"/>
                    <a:pt x="202" y="618"/>
                    <a:pt x="202" y="618"/>
                  </a:cubicBezTo>
                  <a:cubicBezTo>
                    <a:pt x="202" y="618"/>
                    <a:pt x="202" y="618"/>
                    <a:pt x="202" y="618"/>
                  </a:cubicBezTo>
                  <a:cubicBezTo>
                    <a:pt x="202" y="617"/>
                    <a:pt x="202" y="617"/>
                    <a:pt x="202" y="617"/>
                  </a:cubicBezTo>
                  <a:cubicBezTo>
                    <a:pt x="202" y="617"/>
                    <a:pt x="202" y="617"/>
                    <a:pt x="202" y="617"/>
                  </a:cubicBezTo>
                  <a:cubicBezTo>
                    <a:pt x="203" y="617"/>
                    <a:pt x="203" y="617"/>
                    <a:pt x="203" y="617"/>
                  </a:cubicBezTo>
                  <a:cubicBezTo>
                    <a:pt x="202" y="617"/>
                    <a:pt x="202" y="617"/>
                    <a:pt x="202" y="617"/>
                  </a:cubicBezTo>
                  <a:cubicBezTo>
                    <a:pt x="202" y="617"/>
                    <a:pt x="202" y="617"/>
                    <a:pt x="202" y="617"/>
                  </a:cubicBezTo>
                  <a:cubicBezTo>
                    <a:pt x="202" y="617"/>
                    <a:pt x="202" y="617"/>
                    <a:pt x="202" y="617"/>
                  </a:cubicBezTo>
                  <a:cubicBezTo>
                    <a:pt x="202" y="617"/>
                    <a:pt x="202" y="617"/>
                    <a:pt x="202" y="617"/>
                  </a:cubicBezTo>
                  <a:cubicBezTo>
                    <a:pt x="202" y="618"/>
                    <a:pt x="202" y="618"/>
                    <a:pt x="202" y="618"/>
                  </a:cubicBezTo>
                  <a:cubicBezTo>
                    <a:pt x="202" y="618"/>
                    <a:pt x="202" y="618"/>
                    <a:pt x="202" y="618"/>
                  </a:cubicBezTo>
                  <a:cubicBezTo>
                    <a:pt x="201" y="618"/>
                    <a:pt x="201" y="618"/>
                    <a:pt x="201" y="618"/>
                  </a:cubicBezTo>
                  <a:cubicBezTo>
                    <a:pt x="201" y="618"/>
                    <a:pt x="201" y="618"/>
                    <a:pt x="201" y="618"/>
                  </a:cubicBezTo>
                  <a:cubicBezTo>
                    <a:pt x="201" y="618"/>
                    <a:pt x="201" y="618"/>
                    <a:pt x="201" y="618"/>
                  </a:cubicBezTo>
                  <a:cubicBezTo>
                    <a:pt x="201" y="619"/>
                    <a:pt x="201" y="619"/>
                    <a:pt x="201" y="619"/>
                  </a:cubicBezTo>
                  <a:cubicBezTo>
                    <a:pt x="201" y="619"/>
                    <a:pt x="201" y="619"/>
                    <a:pt x="201" y="619"/>
                  </a:cubicBezTo>
                  <a:cubicBezTo>
                    <a:pt x="201" y="619"/>
                    <a:pt x="201" y="619"/>
                    <a:pt x="201" y="619"/>
                  </a:cubicBezTo>
                  <a:cubicBezTo>
                    <a:pt x="201" y="619"/>
                    <a:pt x="201" y="619"/>
                    <a:pt x="201" y="619"/>
                  </a:cubicBezTo>
                  <a:cubicBezTo>
                    <a:pt x="200" y="619"/>
                    <a:pt x="200" y="619"/>
                    <a:pt x="200" y="619"/>
                  </a:cubicBezTo>
                  <a:cubicBezTo>
                    <a:pt x="200" y="619"/>
                    <a:pt x="200" y="619"/>
                    <a:pt x="200" y="619"/>
                  </a:cubicBezTo>
                  <a:cubicBezTo>
                    <a:pt x="200" y="619"/>
                    <a:pt x="200" y="619"/>
                    <a:pt x="200" y="619"/>
                  </a:cubicBezTo>
                  <a:cubicBezTo>
                    <a:pt x="199" y="619"/>
                    <a:pt x="199" y="619"/>
                    <a:pt x="199" y="619"/>
                  </a:cubicBezTo>
                  <a:cubicBezTo>
                    <a:pt x="200" y="620"/>
                    <a:pt x="200" y="620"/>
                    <a:pt x="200" y="620"/>
                  </a:cubicBezTo>
                  <a:cubicBezTo>
                    <a:pt x="200" y="620"/>
                    <a:pt x="200" y="620"/>
                    <a:pt x="200" y="620"/>
                  </a:cubicBezTo>
                  <a:cubicBezTo>
                    <a:pt x="199" y="620"/>
                    <a:pt x="199" y="620"/>
                    <a:pt x="199" y="620"/>
                  </a:cubicBezTo>
                  <a:cubicBezTo>
                    <a:pt x="199" y="621"/>
                    <a:pt x="199" y="621"/>
                    <a:pt x="199" y="621"/>
                  </a:cubicBezTo>
                  <a:cubicBezTo>
                    <a:pt x="199" y="620"/>
                    <a:pt x="199" y="620"/>
                    <a:pt x="199" y="620"/>
                  </a:cubicBezTo>
                  <a:cubicBezTo>
                    <a:pt x="199" y="621"/>
                    <a:pt x="199" y="621"/>
                    <a:pt x="199" y="621"/>
                  </a:cubicBezTo>
                  <a:cubicBezTo>
                    <a:pt x="198" y="621"/>
                    <a:pt x="198" y="621"/>
                    <a:pt x="198" y="621"/>
                  </a:cubicBezTo>
                  <a:cubicBezTo>
                    <a:pt x="198" y="621"/>
                    <a:pt x="198" y="621"/>
                    <a:pt x="198" y="621"/>
                  </a:cubicBezTo>
                  <a:cubicBezTo>
                    <a:pt x="198" y="621"/>
                    <a:pt x="198" y="621"/>
                    <a:pt x="198" y="621"/>
                  </a:cubicBezTo>
                  <a:cubicBezTo>
                    <a:pt x="198" y="621"/>
                    <a:pt x="198" y="621"/>
                    <a:pt x="198" y="621"/>
                  </a:cubicBezTo>
                  <a:cubicBezTo>
                    <a:pt x="198" y="621"/>
                    <a:pt x="198" y="621"/>
                    <a:pt x="198" y="621"/>
                  </a:cubicBezTo>
                  <a:cubicBezTo>
                    <a:pt x="197" y="621"/>
                    <a:pt x="197" y="621"/>
                    <a:pt x="197" y="621"/>
                  </a:cubicBezTo>
                  <a:cubicBezTo>
                    <a:pt x="197" y="622"/>
                    <a:pt x="197" y="622"/>
                    <a:pt x="197" y="622"/>
                  </a:cubicBezTo>
                  <a:cubicBezTo>
                    <a:pt x="197" y="622"/>
                    <a:pt x="197" y="622"/>
                    <a:pt x="197" y="622"/>
                  </a:cubicBezTo>
                  <a:cubicBezTo>
                    <a:pt x="196" y="623"/>
                    <a:pt x="196" y="623"/>
                    <a:pt x="196" y="623"/>
                  </a:cubicBezTo>
                  <a:cubicBezTo>
                    <a:pt x="196" y="623"/>
                    <a:pt x="196" y="623"/>
                    <a:pt x="196" y="623"/>
                  </a:cubicBezTo>
                  <a:cubicBezTo>
                    <a:pt x="195" y="623"/>
                    <a:pt x="195" y="623"/>
                    <a:pt x="195" y="623"/>
                  </a:cubicBezTo>
                  <a:cubicBezTo>
                    <a:pt x="195" y="623"/>
                    <a:pt x="195" y="623"/>
                    <a:pt x="195" y="623"/>
                  </a:cubicBezTo>
                  <a:cubicBezTo>
                    <a:pt x="195" y="624"/>
                    <a:pt x="195" y="624"/>
                    <a:pt x="195" y="624"/>
                  </a:cubicBezTo>
                  <a:cubicBezTo>
                    <a:pt x="195" y="624"/>
                    <a:pt x="195" y="624"/>
                    <a:pt x="195" y="624"/>
                  </a:cubicBezTo>
                  <a:cubicBezTo>
                    <a:pt x="194" y="624"/>
                    <a:pt x="194" y="624"/>
                    <a:pt x="194" y="624"/>
                  </a:cubicBezTo>
                  <a:cubicBezTo>
                    <a:pt x="194" y="623"/>
                    <a:pt x="194" y="623"/>
                    <a:pt x="194" y="623"/>
                  </a:cubicBezTo>
                  <a:cubicBezTo>
                    <a:pt x="195" y="624"/>
                    <a:pt x="195" y="624"/>
                    <a:pt x="195" y="624"/>
                  </a:cubicBezTo>
                  <a:cubicBezTo>
                    <a:pt x="195" y="623"/>
                    <a:pt x="195" y="623"/>
                    <a:pt x="195" y="623"/>
                  </a:cubicBezTo>
                  <a:cubicBezTo>
                    <a:pt x="194" y="623"/>
                    <a:pt x="194" y="623"/>
                    <a:pt x="194" y="623"/>
                  </a:cubicBezTo>
                  <a:cubicBezTo>
                    <a:pt x="194" y="623"/>
                    <a:pt x="194" y="623"/>
                    <a:pt x="194" y="623"/>
                  </a:cubicBezTo>
                  <a:cubicBezTo>
                    <a:pt x="194" y="623"/>
                    <a:pt x="194" y="623"/>
                    <a:pt x="194" y="623"/>
                  </a:cubicBezTo>
                  <a:cubicBezTo>
                    <a:pt x="194" y="623"/>
                    <a:pt x="194" y="623"/>
                    <a:pt x="194" y="623"/>
                  </a:cubicBezTo>
                  <a:cubicBezTo>
                    <a:pt x="193" y="624"/>
                    <a:pt x="193" y="624"/>
                    <a:pt x="193" y="624"/>
                  </a:cubicBezTo>
                  <a:cubicBezTo>
                    <a:pt x="193" y="624"/>
                    <a:pt x="193" y="624"/>
                    <a:pt x="193" y="624"/>
                  </a:cubicBezTo>
                  <a:cubicBezTo>
                    <a:pt x="192" y="625"/>
                    <a:pt x="192" y="625"/>
                    <a:pt x="192" y="625"/>
                  </a:cubicBezTo>
                  <a:cubicBezTo>
                    <a:pt x="192" y="625"/>
                    <a:pt x="192" y="625"/>
                    <a:pt x="192" y="625"/>
                  </a:cubicBezTo>
                  <a:cubicBezTo>
                    <a:pt x="191" y="625"/>
                    <a:pt x="191" y="625"/>
                    <a:pt x="191" y="625"/>
                  </a:cubicBezTo>
                  <a:cubicBezTo>
                    <a:pt x="191" y="626"/>
                    <a:pt x="191" y="626"/>
                    <a:pt x="191" y="626"/>
                  </a:cubicBezTo>
                  <a:cubicBezTo>
                    <a:pt x="190" y="626"/>
                    <a:pt x="190" y="626"/>
                    <a:pt x="190" y="626"/>
                  </a:cubicBezTo>
                  <a:cubicBezTo>
                    <a:pt x="191" y="627"/>
                    <a:pt x="191" y="627"/>
                    <a:pt x="191" y="627"/>
                  </a:cubicBezTo>
                  <a:cubicBezTo>
                    <a:pt x="190" y="627"/>
                    <a:pt x="190" y="627"/>
                    <a:pt x="190" y="627"/>
                  </a:cubicBezTo>
                  <a:cubicBezTo>
                    <a:pt x="190" y="627"/>
                    <a:pt x="190" y="627"/>
                    <a:pt x="190" y="627"/>
                  </a:cubicBezTo>
                  <a:cubicBezTo>
                    <a:pt x="190" y="627"/>
                    <a:pt x="190" y="627"/>
                    <a:pt x="190" y="627"/>
                  </a:cubicBezTo>
                  <a:cubicBezTo>
                    <a:pt x="190" y="627"/>
                    <a:pt x="190" y="627"/>
                    <a:pt x="190" y="627"/>
                  </a:cubicBezTo>
                  <a:cubicBezTo>
                    <a:pt x="190" y="627"/>
                    <a:pt x="190" y="627"/>
                    <a:pt x="190" y="627"/>
                  </a:cubicBezTo>
                  <a:cubicBezTo>
                    <a:pt x="190" y="628"/>
                    <a:pt x="190" y="628"/>
                    <a:pt x="190" y="628"/>
                  </a:cubicBezTo>
                  <a:cubicBezTo>
                    <a:pt x="190" y="628"/>
                    <a:pt x="190" y="628"/>
                    <a:pt x="190" y="628"/>
                  </a:cubicBezTo>
                  <a:cubicBezTo>
                    <a:pt x="189" y="628"/>
                    <a:pt x="189" y="628"/>
                    <a:pt x="189" y="628"/>
                  </a:cubicBezTo>
                  <a:cubicBezTo>
                    <a:pt x="189" y="628"/>
                    <a:pt x="189" y="628"/>
                    <a:pt x="189" y="628"/>
                  </a:cubicBezTo>
                  <a:cubicBezTo>
                    <a:pt x="189" y="628"/>
                    <a:pt x="189" y="628"/>
                    <a:pt x="189" y="628"/>
                  </a:cubicBezTo>
                  <a:cubicBezTo>
                    <a:pt x="188" y="628"/>
                    <a:pt x="188" y="628"/>
                    <a:pt x="188" y="628"/>
                  </a:cubicBezTo>
                  <a:cubicBezTo>
                    <a:pt x="188" y="628"/>
                    <a:pt x="188" y="628"/>
                    <a:pt x="188" y="628"/>
                  </a:cubicBezTo>
                  <a:cubicBezTo>
                    <a:pt x="188" y="629"/>
                    <a:pt x="188" y="629"/>
                    <a:pt x="188" y="629"/>
                  </a:cubicBezTo>
                  <a:cubicBezTo>
                    <a:pt x="187" y="629"/>
                    <a:pt x="187" y="629"/>
                    <a:pt x="187" y="629"/>
                  </a:cubicBezTo>
                  <a:cubicBezTo>
                    <a:pt x="187" y="629"/>
                    <a:pt x="187" y="629"/>
                    <a:pt x="187" y="629"/>
                  </a:cubicBezTo>
                  <a:cubicBezTo>
                    <a:pt x="186" y="628"/>
                    <a:pt x="186" y="628"/>
                    <a:pt x="186" y="628"/>
                  </a:cubicBezTo>
                  <a:cubicBezTo>
                    <a:pt x="186" y="629"/>
                    <a:pt x="186" y="629"/>
                    <a:pt x="186" y="629"/>
                  </a:cubicBezTo>
                  <a:cubicBezTo>
                    <a:pt x="185" y="630"/>
                    <a:pt x="185" y="630"/>
                    <a:pt x="185" y="630"/>
                  </a:cubicBezTo>
                  <a:cubicBezTo>
                    <a:pt x="183" y="631"/>
                    <a:pt x="183" y="631"/>
                    <a:pt x="183" y="631"/>
                  </a:cubicBezTo>
                  <a:cubicBezTo>
                    <a:pt x="182" y="632"/>
                    <a:pt x="182" y="632"/>
                    <a:pt x="182" y="632"/>
                  </a:cubicBezTo>
                  <a:cubicBezTo>
                    <a:pt x="181" y="632"/>
                    <a:pt x="181" y="632"/>
                    <a:pt x="181" y="632"/>
                  </a:cubicBezTo>
                  <a:cubicBezTo>
                    <a:pt x="180" y="632"/>
                    <a:pt x="180" y="632"/>
                    <a:pt x="180" y="632"/>
                  </a:cubicBezTo>
                  <a:cubicBezTo>
                    <a:pt x="179" y="632"/>
                    <a:pt x="179" y="632"/>
                    <a:pt x="179" y="632"/>
                  </a:cubicBezTo>
                  <a:cubicBezTo>
                    <a:pt x="179" y="633"/>
                    <a:pt x="179" y="633"/>
                    <a:pt x="179" y="633"/>
                  </a:cubicBezTo>
                  <a:cubicBezTo>
                    <a:pt x="179" y="633"/>
                    <a:pt x="179" y="633"/>
                    <a:pt x="179" y="633"/>
                  </a:cubicBezTo>
                  <a:cubicBezTo>
                    <a:pt x="178" y="633"/>
                    <a:pt x="178" y="633"/>
                    <a:pt x="178" y="633"/>
                  </a:cubicBezTo>
                  <a:cubicBezTo>
                    <a:pt x="178" y="633"/>
                    <a:pt x="178" y="633"/>
                    <a:pt x="178" y="633"/>
                  </a:cubicBezTo>
                  <a:cubicBezTo>
                    <a:pt x="177" y="634"/>
                    <a:pt x="177" y="634"/>
                    <a:pt x="177" y="634"/>
                  </a:cubicBezTo>
                  <a:cubicBezTo>
                    <a:pt x="177" y="634"/>
                    <a:pt x="177" y="634"/>
                    <a:pt x="177" y="634"/>
                  </a:cubicBezTo>
                  <a:cubicBezTo>
                    <a:pt x="177" y="635"/>
                    <a:pt x="177" y="635"/>
                    <a:pt x="177" y="635"/>
                  </a:cubicBezTo>
                  <a:cubicBezTo>
                    <a:pt x="176" y="635"/>
                    <a:pt x="176" y="635"/>
                    <a:pt x="176" y="635"/>
                  </a:cubicBezTo>
                  <a:cubicBezTo>
                    <a:pt x="176" y="635"/>
                    <a:pt x="176" y="635"/>
                    <a:pt x="176" y="635"/>
                  </a:cubicBezTo>
                  <a:cubicBezTo>
                    <a:pt x="176" y="635"/>
                    <a:pt x="176" y="635"/>
                    <a:pt x="176" y="635"/>
                  </a:cubicBezTo>
                  <a:cubicBezTo>
                    <a:pt x="176" y="635"/>
                    <a:pt x="176" y="635"/>
                    <a:pt x="176" y="635"/>
                  </a:cubicBezTo>
                  <a:cubicBezTo>
                    <a:pt x="177" y="635"/>
                    <a:pt x="177" y="635"/>
                    <a:pt x="177" y="635"/>
                  </a:cubicBezTo>
                  <a:cubicBezTo>
                    <a:pt x="177" y="635"/>
                    <a:pt x="177" y="635"/>
                    <a:pt x="177" y="635"/>
                  </a:cubicBezTo>
                  <a:cubicBezTo>
                    <a:pt x="177" y="636"/>
                    <a:pt x="177" y="636"/>
                    <a:pt x="177" y="636"/>
                  </a:cubicBezTo>
                  <a:cubicBezTo>
                    <a:pt x="176" y="636"/>
                    <a:pt x="176" y="636"/>
                    <a:pt x="176" y="636"/>
                  </a:cubicBezTo>
                  <a:cubicBezTo>
                    <a:pt x="176" y="636"/>
                    <a:pt x="176" y="636"/>
                    <a:pt x="176" y="636"/>
                  </a:cubicBezTo>
                  <a:cubicBezTo>
                    <a:pt x="175" y="636"/>
                    <a:pt x="175" y="636"/>
                    <a:pt x="175" y="636"/>
                  </a:cubicBezTo>
                  <a:cubicBezTo>
                    <a:pt x="175" y="636"/>
                    <a:pt x="175" y="636"/>
                    <a:pt x="175" y="636"/>
                  </a:cubicBezTo>
                  <a:cubicBezTo>
                    <a:pt x="175" y="636"/>
                    <a:pt x="175" y="636"/>
                    <a:pt x="175" y="636"/>
                  </a:cubicBezTo>
                  <a:cubicBezTo>
                    <a:pt x="175" y="637"/>
                    <a:pt x="175" y="637"/>
                    <a:pt x="175" y="637"/>
                  </a:cubicBezTo>
                  <a:cubicBezTo>
                    <a:pt x="175" y="637"/>
                    <a:pt x="175" y="637"/>
                    <a:pt x="175" y="637"/>
                  </a:cubicBezTo>
                  <a:cubicBezTo>
                    <a:pt x="175" y="637"/>
                    <a:pt x="175" y="637"/>
                    <a:pt x="175" y="637"/>
                  </a:cubicBezTo>
                  <a:cubicBezTo>
                    <a:pt x="175" y="637"/>
                    <a:pt x="175" y="637"/>
                    <a:pt x="175" y="637"/>
                  </a:cubicBezTo>
                  <a:cubicBezTo>
                    <a:pt x="175" y="637"/>
                    <a:pt x="175" y="637"/>
                    <a:pt x="175" y="637"/>
                  </a:cubicBezTo>
                  <a:cubicBezTo>
                    <a:pt x="175" y="638"/>
                    <a:pt x="175" y="638"/>
                    <a:pt x="175" y="638"/>
                  </a:cubicBezTo>
                  <a:cubicBezTo>
                    <a:pt x="175" y="638"/>
                    <a:pt x="175" y="638"/>
                    <a:pt x="175" y="638"/>
                  </a:cubicBezTo>
                  <a:cubicBezTo>
                    <a:pt x="175" y="638"/>
                    <a:pt x="175" y="638"/>
                    <a:pt x="175" y="638"/>
                  </a:cubicBezTo>
                  <a:cubicBezTo>
                    <a:pt x="175" y="638"/>
                    <a:pt x="175" y="638"/>
                    <a:pt x="175" y="638"/>
                  </a:cubicBezTo>
                  <a:cubicBezTo>
                    <a:pt x="175" y="638"/>
                    <a:pt x="175" y="638"/>
                    <a:pt x="175" y="638"/>
                  </a:cubicBezTo>
                  <a:cubicBezTo>
                    <a:pt x="175" y="638"/>
                    <a:pt x="175" y="638"/>
                    <a:pt x="175" y="638"/>
                  </a:cubicBezTo>
                  <a:cubicBezTo>
                    <a:pt x="176" y="638"/>
                    <a:pt x="176" y="638"/>
                    <a:pt x="176" y="638"/>
                  </a:cubicBezTo>
                  <a:cubicBezTo>
                    <a:pt x="175" y="638"/>
                    <a:pt x="175" y="638"/>
                    <a:pt x="175" y="638"/>
                  </a:cubicBezTo>
                  <a:cubicBezTo>
                    <a:pt x="175" y="639"/>
                    <a:pt x="175" y="639"/>
                    <a:pt x="175" y="639"/>
                  </a:cubicBezTo>
                  <a:cubicBezTo>
                    <a:pt x="175" y="639"/>
                    <a:pt x="175" y="639"/>
                    <a:pt x="175" y="639"/>
                  </a:cubicBezTo>
                  <a:cubicBezTo>
                    <a:pt x="175" y="639"/>
                    <a:pt x="175" y="639"/>
                    <a:pt x="175" y="639"/>
                  </a:cubicBezTo>
                  <a:cubicBezTo>
                    <a:pt x="174" y="639"/>
                    <a:pt x="174" y="639"/>
                    <a:pt x="174" y="639"/>
                  </a:cubicBezTo>
                  <a:cubicBezTo>
                    <a:pt x="174" y="639"/>
                    <a:pt x="174" y="639"/>
                    <a:pt x="174" y="639"/>
                  </a:cubicBezTo>
                  <a:cubicBezTo>
                    <a:pt x="174" y="639"/>
                    <a:pt x="174" y="639"/>
                    <a:pt x="174" y="639"/>
                  </a:cubicBezTo>
                  <a:cubicBezTo>
                    <a:pt x="174" y="640"/>
                    <a:pt x="174" y="640"/>
                    <a:pt x="174" y="640"/>
                  </a:cubicBezTo>
                  <a:cubicBezTo>
                    <a:pt x="174" y="640"/>
                    <a:pt x="174" y="640"/>
                    <a:pt x="174" y="640"/>
                  </a:cubicBezTo>
                  <a:cubicBezTo>
                    <a:pt x="175" y="640"/>
                    <a:pt x="175" y="640"/>
                    <a:pt x="175" y="640"/>
                  </a:cubicBezTo>
                  <a:cubicBezTo>
                    <a:pt x="175" y="640"/>
                    <a:pt x="175" y="640"/>
                    <a:pt x="175" y="640"/>
                  </a:cubicBezTo>
                  <a:cubicBezTo>
                    <a:pt x="175" y="640"/>
                    <a:pt x="175" y="640"/>
                    <a:pt x="175" y="640"/>
                  </a:cubicBezTo>
                  <a:cubicBezTo>
                    <a:pt x="176" y="640"/>
                    <a:pt x="176" y="640"/>
                    <a:pt x="176" y="640"/>
                  </a:cubicBezTo>
                  <a:cubicBezTo>
                    <a:pt x="176" y="640"/>
                    <a:pt x="176" y="640"/>
                    <a:pt x="176" y="640"/>
                  </a:cubicBezTo>
                  <a:cubicBezTo>
                    <a:pt x="177" y="641"/>
                    <a:pt x="177" y="641"/>
                    <a:pt x="177" y="641"/>
                  </a:cubicBezTo>
                  <a:cubicBezTo>
                    <a:pt x="176" y="641"/>
                    <a:pt x="175" y="642"/>
                    <a:pt x="175" y="642"/>
                  </a:cubicBezTo>
                  <a:cubicBezTo>
                    <a:pt x="175" y="642"/>
                    <a:pt x="175" y="642"/>
                    <a:pt x="175" y="642"/>
                  </a:cubicBezTo>
                  <a:cubicBezTo>
                    <a:pt x="175" y="642"/>
                    <a:pt x="175" y="642"/>
                    <a:pt x="175" y="642"/>
                  </a:cubicBezTo>
                  <a:cubicBezTo>
                    <a:pt x="174" y="642"/>
                    <a:pt x="174" y="642"/>
                    <a:pt x="174" y="642"/>
                  </a:cubicBezTo>
                  <a:cubicBezTo>
                    <a:pt x="174" y="642"/>
                    <a:pt x="174" y="642"/>
                    <a:pt x="174" y="642"/>
                  </a:cubicBezTo>
                  <a:cubicBezTo>
                    <a:pt x="174" y="642"/>
                    <a:pt x="174" y="642"/>
                    <a:pt x="174" y="642"/>
                  </a:cubicBezTo>
                  <a:cubicBezTo>
                    <a:pt x="174" y="642"/>
                    <a:pt x="174" y="642"/>
                    <a:pt x="174" y="642"/>
                  </a:cubicBezTo>
                  <a:cubicBezTo>
                    <a:pt x="174" y="643"/>
                    <a:pt x="174" y="643"/>
                    <a:pt x="174" y="643"/>
                  </a:cubicBezTo>
                  <a:cubicBezTo>
                    <a:pt x="175" y="643"/>
                    <a:pt x="175" y="643"/>
                    <a:pt x="175" y="643"/>
                  </a:cubicBezTo>
                  <a:cubicBezTo>
                    <a:pt x="175" y="643"/>
                    <a:pt x="175" y="643"/>
                    <a:pt x="175" y="643"/>
                  </a:cubicBezTo>
                  <a:cubicBezTo>
                    <a:pt x="175" y="644"/>
                    <a:pt x="175" y="644"/>
                    <a:pt x="175" y="644"/>
                  </a:cubicBezTo>
                  <a:cubicBezTo>
                    <a:pt x="176" y="644"/>
                    <a:pt x="176" y="644"/>
                    <a:pt x="176" y="644"/>
                  </a:cubicBezTo>
                  <a:cubicBezTo>
                    <a:pt x="176" y="644"/>
                    <a:pt x="176" y="644"/>
                    <a:pt x="176" y="644"/>
                  </a:cubicBezTo>
                  <a:cubicBezTo>
                    <a:pt x="176" y="644"/>
                    <a:pt x="176" y="644"/>
                    <a:pt x="176" y="644"/>
                  </a:cubicBezTo>
                  <a:cubicBezTo>
                    <a:pt x="176" y="645"/>
                    <a:pt x="176" y="645"/>
                    <a:pt x="176" y="645"/>
                  </a:cubicBezTo>
                  <a:cubicBezTo>
                    <a:pt x="177" y="645"/>
                    <a:pt x="177" y="645"/>
                    <a:pt x="177" y="645"/>
                  </a:cubicBezTo>
                  <a:cubicBezTo>
                    <a:pt x="177" y="645"/>
                    <a:pt x="177" y="645"/>
                    <a:pt x="177" y="645"/>
                  </a:cubicBezTo>
                  <a:cubicBezTo>
                    <a:pt x="177" y="645"/>
                    <a:pt x="177" y="645"/>
                    <a:pt x="177" y="645"/>
                  </a:cubicBezTo>
                  <a:cubicBezTo>
                    <a:pt x="176" y="645"/>
                    <a:pt x="176" y="645"/>
                    <a:pt x="176" y="645"/>
                  </a:cubicBezTo>
                  <a:cubicBezTo>
                    <a:pt x="176" y="645"/>
                    <a:pt x="176" y="645"/>
                    <a:pt x="176" y="645"/>
                  </a:cubicBezTo>
                  <a:cubicBezTo>
                    <a:pt x="176" y="645"/>
                    <a:pt x="176" y="645"/>
                    <a:pt x="176" y="645"/>
                  </a:cubicBezTo>
                  <a:cubicBezTo>
                    <a:pt x="175" y="646"/>
                    <a:pt x="175" y="646"/>
                    <a:pt x="175" y="646"/>
                  </a:cubicBezTo>
                  <a:cubicBezTo>
                    <a:pt x="176" y="646"/>
                    <a:pt x="176" y="646"/>
                    <a:pt x="176" y="646"/>
                  </a:cubicBezTo>
                  <a:cubicBezTo>
                    <a:pt x="176" y="646"/>
                    <a:pt x="176" y="646"/>
                    <a:pt x="176" y="646"/>
                  </a:cubicBezTo>
                  <a:cubicBezTo>
                    <a:pt x="176" y="646"/>
                    <a:pt x="176" y="646"/>
                    <a:pt x="176" y="646"/>
                  </a:cubicBezTo>
                  <a:cubicBezTo>
                    <a:pt x="177" y="646"/>
                    <a:pt x="177" y="646"/>
                    <a:pt x="177" y="646"/>
                  </a:cubicBezTo>
                  <a:cubicBezTo>
                    <a:pt x="177" y="646"/>
                    <a:pt x="177" y="646"/>
                    <a:pt x="177" y="646"/>
                  </a:cubicBezTo>
                  <a:cubicBezTo>
                    <a:pt x="177" y="647"/>
                    <a:pt x="177" y="647"/>
                    <a:pt x="177" y="647"/>
                  </a:cubicBezTo>
                  <a:cubicBezTo>
                    <a:pt x="178" y="647"/>
                    <a:pt x="178" y="647"/>
                    <a:pt x="178" y="647"/>
                  </a:cubicBezTo>
                  <a:cubicBezTo>
                    <a:pt x="178" y="647"/>
                    <a:pt x="178" y="647"/>
                    <a:pt x="178" y="647"/>
                  </a:cubicBezTo>
                  <a:cubicBezTo>
                    <a:pt x="178" y="647"/>
                    <a:pt x="178" y="647"/>
                    <a:pt x="178" y="647"/>
                  </a:cubicBezTo>
                  <a:cubicBezTo>
                    <a:pt x="178" y="647"/>
                    <a:pt x="178" y="647"/>
                    <a:pt x="178" y="647"/>
                  </a:cubicBezTo>
                  <a:cubicBezTo>
                    <a:pt x="179" y="647"/>
                    <a:pt x="179" y="647"/>
                    <a:pt x="179" y="647"/>
                  </a:cubicBezTo>
                  <a:cubicBezTo>
                    <a:pt x="178" y="648"/>
                    <a:pt x="178" y="648"/>
                    <a:pt x="178" y="648"/>
                  </a:cubicBezTo>
                  <a:cubicBezTo>
                    <a:pt x="178" y="648"/>
                    <a:pt x="178" y="648"/>
                    <a:pt x="178" y="648"/>
                  </a:cubicBezTo>
                  <a:cubicBezTo>
                    <a:pt x="177" y="647"/>
                    <a:pt x="177" y="647"/>
                    <a:pt x="177" y="647"/>
                  </a:cubicBezTo>
                  <a:cubicBezTo>
                    <a:pt x="176" y="647"/>
                    <a:pt x="176" y="647"/>
                    <a:pt x="176" y="647"/>
                  </a:cubicBezTo>
                  <a:cubicBezTo>
                    <a:pt x="177" y="648"/>
                    <a:pt x="177" y="648"/>
                    <a:pt x="177" y="648"/>
                  </a:cubicBezTo>
                  <a:cubicBezTo>
                    <a:pt x="178" y="649"/>
                    <a:pt x="178" y="649"/>
                    <a:pt x="178" y="649"/>
                  </a:cubicBezTo>
                  <a:cubicBezTo>
                    <a:pt x="178" y="649"/>
                    <a:pt x="178" y="649"/>
                    <a:pt x="178" y="649"/>
                  </a:cubicBezTo>
                  <a:cubicBezTo>
                    <a:pt x="179" y="649"/>
                    <a:pt x="179" y="649"/>
                    <a:pt x="179" y="649"/>
                  </a:cubicBezTo>
                  <a:cubicBezTo>
                    <a:pt x="179" y="649"/>
                    <a:pt x="179" y="649"/>
                    <a:pt x="179" y="649"/>
                  </a:cubicBezTo>
                  <a:cubicBezTo>
                    <a:pt x="180" y="650"/>
                    <a:pt x="180" y="650"/>
                    <a:pt x="180" y="650"/>
                  </a:cubicBezTo>
                  <a:cubicBezTo>
                    <a:pt x="180" y="650"/>
                    <a:pt x="180" y="650"/>
                    <a:pt x="180" y="650"/>
                  </a:cubicBezTo>
                  <a:cubicBezTo>
                    <a:pt x="179" y="650"/>
                    <a:pt x="179" y="650"/>
                    <a:pt x="179" y="650"/>
                  </a:cubicBezTo>
                  <a:cubicBezTo>
                    <a:pt x="179" y="650"/>
                    <a:pt x="179" y="650"/>
                    <a:pt x="179" y="650"/>
                  </a:cubicBezTo>
                  <a:cubicBezTo>
                    <a:pt x="179" y="650"/>
                    <a:pt x="179" y="650"/>
                    <a:pt x="179" y="650"/>
                  </a:cubicBezTo>
                  <a:cubicBezTo>
                    <a:pt x="180" y="650"/>
                    <a:pt x="180" y="650"/>
                    <a:pt x="180" y="650"/>
                  </a:cubicBezTo>
                  <a:cubicBezTo>
                    <a:pt x="180" y="651"/>
                    <a:pt x="180" y="651"/>
                    <a:pt x="180" y="651"/>
                  </a:cubicBezTo>
                  <a:cubicBezTo>
                    <a:pt x="180" y="651"/>
                    <a:pt x="180" y="651"/>
                    <a:pt x="180" y="651"/>
                  </a:cubicBezTo>
                  <a:cubicBezTo>
                    <a:pt x="180" y="651"/>
                    <a:pt x="180" y="651"/>
                    <a:pt x="180" y="651"/>
                  </a:cubicBezTo>
                  <a:cubicBezTo>
                    <a:pt x="180" y="652"/>
                    <a:pt x="180" y="652"/>
                    <a:pt x="180" y="652"/>
                  </a:cubicBezTo>
                  <a:cubicBezTo>
                    <a:pt x="181" y="652"/>
                    <a:pt x="181" y="652"/>
                    <a:pt x="181" y="652"/>
                  </a:cubicBezTo>
                  <a:cubicBezTo>
                    <a:pt x="181" y="652"/>
                    <a:pt x="181" y="652"/>
                    <a:pt x="181" y="652"/>
                  </a:cubicBezTo>
                  <a:cubicBezTo>
                    <a:pt x="181" y="653"/>
                    <a:pt x="181" y="653"/>
                    <a:pt x="181" y="653"/>
                  </a:cubicBezTo>
                  <a:cubicBezTo>
                    <a:pt x="181" y="652"/>
                    <a:pt x="181" y="652"/>
                    <a:pt x="181" y="652"/>
                  </a:cubicBezTo>
                  <a:cubicBezTo>
                    <a:pt x="181" y="653"/>
                    <a:pt x="181" y="653"/>
                    <a:pt x="181" y="653"/>
                  </a:cubicBezTo>
                  <a:cubicBezTo>
                    <a:pt x="182" y="653"/>
                    <a:pt x="182" y="653"/>
                    <a:pt x="182" y="653"/>
                  </a:cubicBezTo>
                  <a:cubicBezTo>
                    <a:pt x="182" y="653"/>
                    <a:pt x="182" y="653"/>
                    <a:pt x="182" y="653"/>
                  </a:cubicBezTo>
                  <a:cubicBezTo>
                    <a:pt x="182" y="653"/>
                    <a:pt x="182" y="653"/>
                    <a:pt x="182" y="653"/>
                  </a:cubicBezTo>
                  <a:cubicBezTo>
                    <a:pt x="182" y="652"/>
                    <a:pt x="182" y="652"/>
                    <a:pt x="182" y="652"/>
                  </a:cubicBezTo>
                  <a:cubicBezTo>
                    <a:pt x="182" y="653"/>
                    <a:pt x="182" y="653"/>
                    <a:pt x="182" y="653"/>
                  </a:cubicBezTo>
                  <a:cubicBezTo>
                    <a:pt x="183" y="653"/>
                    <a:pt x="183" y="653"/>
                    <a:pt x="183" y="653"/>
                  </a:cubicBezTo>
                  <a:cubicBezTo>
                    <a:pt x="183" y="653"/>
                    <a:pt x="183" y="653"/>
                    <a:pt x="183" y="653"/>
                  </a:cubicBezTo>
                  <a:cubicBezTo>
                    <a:pt x="183" y="653"/>
                    <a:pt x="183" y="653"/>
                    <a:pt x="183" y="653"/>
                  </a:cubicBezTo>
                  <a:cubicBezTo>
                    <a:pt x="183" y="653"/>
                    <a:pt x="183" y="653"/>
                    <a:pt x="183" y="653"/>
                  </a:cubicBezTo>
                  <a:cubicBezTo>
                    <a:pt x="183" y="654"/>
                    <a:pt x="183" y="654"/>
                    <a:pt x="183" y="654"/>
                  </a:cubicBezTo>
                  <a:cubicBezTo>
                    <a:pt x="183" y="654"/>
                    <a:pt x="183" y="654"/>
                    <a:pt x="183" y="654"/>
                  </a:cubicBezTo>
                  <a:cubicBezTo>
                    <a:pt x="183" y="653"/>
                    <a:pt x="183" y="653"/>
                    <a:pt x="183" y="653"/>
                  </a:cubicBezTo>
                  <a:cubicBezTo>
                    <a:pt x="183" y="654"/>
                    <a:pt x="183" y="654"/>
                    <a:pt x="183" y="654"/>
                  </a:cubicBezTo>
                  <a:cubicBezTo>
                    <a:pt x="184" y="654"/>
                    <a:pt x="184" y="654"/>
                    <a:pt x="184" y="654"/>
                  </a:cubicBezTo>
                  <a:cubicBezTo>
                    <a:pt x="184" y="654"/>
                    <a:pt x="184" y="654"/>
                    <a:pt x="184" y="654"/>
                  </a:cubicBezTo>
                  <a:cubicBezTo>
                    <a:pt x="185" y="654"/>
                    <a:pt x="185" y="654"/>
                    <a:pt x="185" y="654"/>
                  </a:cubicBezTo>
                  <a:cubicBezTo>
                    <a:pt x="185" y="654"/>
                    <a:pt x="185" y="654"/>
                    <a:pt x="185" y="654"/>
                  </a:cubicBezTo>
                  <a:cubicBezTo>
                    <a:pt x="186" y="654"/>
                    <a:pt x="186" y="654"/>
                    <a:pt x="186" y="654"/>
                  </a:cubicBezTo>
                  <a:cubicBezTo>
                    <a:pt x="186" y="654"/>
                    <a:pt x="186" y="654"/>
                    <a:pt x="186" y="654"/>
                  </a:cubicBezTo>
                  <a:cubicBezTo>
                    <a:pt x="186" y="654"/>
                    <a:pt x="186" y="654"/>
                    <a:pt x="186" y="654"/>
                  </a:cubicBezTo>
                  <a:cubicBezTo>
                    <a:pt x="187" y="654"/>
                    <a:pt x="187" y="654"/>
                    <a:pt x="187" y="654"/>
                  </a:cubicBezTo>
                  <a:cubicBezTo>
                    <a:pt x="187" y="655"/>
                    <a:pt x="187" y="655"/>
                    <a:pt x="187" y="655"/>
                  </a:cubicBezTo>
                  <a:cubicBezTo>
                    <a:pt x="187" y="654"/>
                    <a:pt x="187" y="654"/>
                    <a:pt x="187" y="654"/>
                  </a:cubicBezTo>
                  <a:cubicBezTo>
                    <a:pt x="188" y="655"/>
                    <a:pt x="188" y="655"/>
                    <a:pt x="188" y="655"/>
                  </a:cubicBezTo>
                  <a:cubicBezTo>
                    <a:pt x="188" y="655"/>
                    <a:pt x="188" y="655"/>
                    <a:pt x="188" y="655"/>
                  </a:cubicBezTo>
                  <a:cubicBezTo>
                    <a:pt x="188" y="655"/>
                    <a:pt x="188" y="655"/>
                    <a:pt x="188" y="655"/>
                  </a:cubicBezTo>
                  <a:cubicBezTo>
                    <a:pt x="189" y="655"/>
                    <a:pt x="189" y="655"/>
                    <a:pt x="189" y="655"/>
                  </a:cubicBezTo>
                  <a:cubicBezTo>
                    <a:pt x="188" y="655"/>
                    <a:pt x="188" y="655"/>
                    <a:pt x="188" y="655"/>
                  </a:cubicBezTo>
                  <a:cubicBezTo>
                    <a:pt x="188" y="656"/>
                    <a:pt x="188" y="656"/>
                    <a:pt x="188" y="656"/>
                  </a:cubicBezTo>
                  <a:cubicBezTo>
                    <a:pt x="190" y="656"/>
                    <a:pt x="190" y="656"/>
                    <a:pt x="190" y="656"/>
                  </a:cubicBezTo>
                  <a:cubicBezTo>
                    <a:pt x="191" y="656"/>
                    <a:pt x="191" y="656"/>
                    <a:pt x="191" y="656"/>
                  </a:cubicBezTo>
                  <a:cubicBezTo>
                    <a:pt x="191" y="657"/>
                    <a:pt x="191" y="657"/>
                    <a:pt x="191" y="657"/>
                  </a:cubicBezTo>
                  <a:cubicBezTo>
                    <a:pt x="191" y="657"/>
                    <a:pt x="191" y="657"/>
                    <a:pt x="191" y="657"/>
                  </a:cubicBezTo>
                  <a:cubicBezTo>
                    <a:pt x="190" y="657"/>
                    <a:pt x="190" y="657"/>
                    <a:pt x="190" y="657"/>
                  </a:cubicBezTo>
                  <a:cubicBezTo>
                    <a:pt x="189" y="657"/>
                    <a:pt x="189" y="657"/>
                    <a:pt x="189" y="657"/>
                  </a:cubicBezTo>
                  <a:cubicBezTo>
                    <a:pt x="189" y="657"/>
                    <a:pt x="189" y="657"/>
                    <a:pt x="189" y="657"/>
                  </a:cubicBezTo>
                  <a:cubicBezTo>
                    <a:pt x="189" y="656"/>
                    <a:pt x="189" y="656"/>
                    <a:pt x="189" y="656"/>
                  </a:cubicBezTo>
                  <a:cubicBezTo>
                    <a:pt x="188" y="657"/>
                    <a:pt x="188" y="657"/>
                    <a:pt x="188" y="657"/>
                  </a:cubicBezTo>
                  <a:cubicBezTo>
                    <a:pt x="188" y="657"/>
                    <a:pt x="188" y="657"/>
                    <a:pt x="188" y="657"/>
                  </a:cubicBezTo>
                  <a:cubicBezTo>
                    <a:pt x="189" y="658"/>
                    <a:pt x="189" y="658"/>
                    <a:pt x="189" y="658"/>
                  </a:cubicBezTo>
                  <a:cubicBezTo>
                    <a:pt x="190" y="658"/>
                    <a:pt x="190" y="658"/>
                    <a:pt x="190" y="658"/>
                  </a:cubicBezTo>
                  <a:cubicBezTo>
                    <a:pt x="191" y="658"/>
                    <a:pt x="191" y="658"/>
                    <a:pt x="191" y="658"/>
                  </a:cubicBezTo>
                  <a:cubicBezTo>
                    <a:pt x="192" y="658"/>
                    <a:pt x="192" y="658"/>
                    <a:pt x="192" y="658"/>
                  </a:cubicBezTo>
                  <a:cubicBezTo>
                    <a:pt x="192" y="658"/>
                    <a:pt x="192" y="658"/>
                    <a:pt x="192" y="658"/>
                  </a:cubicBezTo>
                  <a:cubicBezTo>
                    <a:pt x="193" y="658"/>
                    <a:pt x="193" y="658"/>
                    <a:pt x="193" y="658"/>
                  </a:cubicBezTo>
                  <a:cubicBezTo>
                    <a:pt x="193" y="658"/>
                    <a:pt x="193" y="658"/>
                    <a:pt x="193" y="658"/>
                  </a:cubicBezTo>
                  <a:cubicBezTo>
                    <a:pt x="192" y="659"/>
                    <a:pt x="192" y="659"/>
                    <a:pt x="192" y="659"/>
                  </a:cubicBezTo>
                  <a:cubicBezTo>
                    <a:pt x="192" y="659"/>
                    <a:pt x="192" y="659"/>
                    <a:pt x="192" y="659"/>
                  </a:cubicBezTo>
                  <a:cubicBezTo>
                    <a:pt x="192" y="659"/>
                    <a:pt x="192" y="659"/>
                    <a:pt x="192" y="659"/>
                  </a:cubicBezTo>
                  <a:cubicBezTo>
                    <a:pt x="191" y="660"/>
                    <a:pt x="191" y="660"/>
                    <a:pt x="191" y="660"/>
                  </a:cubicBezTo>
                  <a:cubicBezTo>
                    <a:pt x="192" y="660"/>
                    <a:pt x="192" y="660"/>
                    <a:pt x="192" y="660"/>
                  </a:cubicBezTo>
                  <a:cubicBezTo>
                    <a:pt x="193" y="661"/>
                    <a:pt x="193" y="661"/>
                    <a:pt x="193" y="661"/>
                  </a:cubicBezTo>
                  <a:cubicBezTo>
                    <a:pt x="193" y="661"/>
                    <a:pt x="193" y="661"/>
                    <a:pt x="193" y="661"/>
                  </a:cubicBezTo>
                  <a:cubicBezTo>
                    <a:pt x="193" y="661"/>
                    <a:pt x="193" y="661"/>
                    <a:pt x="193" y="661"/>
                  </a:cubicBezTo>
                  <a:cubicBezTo>
                    <a:pt x="194" y="661"/>
                    <a:pt x="194" y="661"/>
                    <a:pt x="194" y="661"/>
                  </a:cubicBezTo>
                  <a:cubicBezTo>
                    <a:pt x="194" y="661"/>
                    <a:pt x="194" y="661"/>
                    <a:pt x="194" y="661"/>
                  </a:cubicBezTo>
                  <a:cubicBezTo>
                    <a:pt x="194" y="661"/>
                    <a:pt x="194" y="661"/>
                    <a:pt x="194" y="661"/>
                  </a:cubicBezTo>
                  <a:cubicBezTo>
                    <a:pt x="194" y="660"/>
                    <a:pt x="194" y="660"/>
                    <a:pt x="194" y="660"/>
                  </a:cubicBezTo>
                  <a:cubicBezTo>
                    <a:pt x="194" y="660"/>
                    <a:pt x="194" y="660"/>
                    <a:pt x="194" y="660"/>
                  </a:cubicBezTo>
                  <a:cubicBezTo>
                    <a:pt x="193" y="660"/>
                    <a:pt x="193" y="660"/>
                    <a:pt x="193" y="660"/>
                  </a:cubicBezTo>
                  <a:cubicBezTo>
                    <a:pt x="193" y="660"/>
                    <a:pt x="193" y="660"/>
                    <a:pt x="193" y="660"/>
                  </a:cubicBezTo>
                  <a:cubicBezTo>
                    <a:pt x="194" y="660"/>
                    <a:pt x="194" y="660"/>
                    <a:pt x="194" y="660"/>
                  </a:cubicBezTo>
                  <a:cubicBezTo>
                    <a:pt x="195" y="660"/>
                    <a:pt x="195" y="660"/>
                    <a:pt x="195" y="660"/>
                  </a:cubicBezTo>
                  <a:cubicBezTo>
                    <a:pt x="195" y="659"/>
                    <a:pt x="195" y="659"/>
                    <a:pt x="195" y="659"/>
                  </a:cubicBezTo>
                  <a:cubicBezTo>
                    <a:pt x="195" y="659"/>
                    <a:pt x="195" y="659"/>
                    <a:pt x="195" y="659"/>
                  </a:cubicBezTo>
                  <a:cubicBezTo>
                    <a:pt x="195" y="659"/>
                    <a:pt x="195" y="659"/>
                    <a:pt x="195" y="659"/>
                  </a:cubicBezTo>
                  <a:cubicBezTo>
                    <a:pt x="196" y="660"/>
                    <a:pt x="196" y="660"/>
                    <a:pt x="196" y="660"/>
                  </a:cubicBezTo>
                  <a:cubicBezTo>
                    <a:pt x="196" y="660"/>
                    <a:pt x="196" y="660"/>
                    <a:pt x="196" y="660"/>
                  </a:cubicBezTo>
                  <a:cubicBezTo>
                    <a:pt x="196" y="661"/>
                    <a:pt x="196" y="661"/>
                    <a:pt x="196" y="661"/>
                  </a:cubicBezTo>
                  <a:cubicBezTo>
                    <a:pt x="196" y="661"/>
                    <a:pt x="196" y="661"/>
                    <a:pt x="196" y="661"/>
                  </a:cubicBezTo>
                  <a:cubicBezTo>
                    <a:pt x="196" y="661"/>
                    <a:pt x="196" y="661"/>
                    <a:pt x="196" y="661"/>
                  </a:cubicBezTo>
                  <a:cubicBezTo>
                    <a:pt x="196" y="661"/>
                    <a:pt x="196" y="661"/>
                    <a:pt x="196" y="661"/>
                  </a:cubicBezTo>
                  <a:cubicBezTo>
                    <a:pt x="196" y="662"/>
                    <a:pt x="196" y="662"/>
                    <a:pt x="196" y="662"/>
                  </a:cubicBezTo>
                  <a:cubicBezTo>
                    <a:pt x="196" y="662"/>
                    <a:pt x="196" y="662"/>
                    <a:pt x="196" y="662"/>
                  </a:cubicBezTo>
                  <a:cubicBezTo>
                    <a:pt x="197" y="662"/>
                    <a:pt x="197" y="662"/>
                    <a:pt x="197" y="662"/>
                  </a:cubicBezTo>
                  <a:cubicBezTo>
                    <a:pt x="197" y="663"/>
                    <a:pt x="197" y="663"/>
                    <a:pt x="197" y="663"/>
                  </a:cubicBezTo>
                  <a:cubicBezTo>
                    <a:pt x="197" y="663"/>
                    <a:pt x="197" y="663"/>
                    <a:pt x="197" y="663"/>
                  </a:cubicBezTo>
                  <a:cubicBezTo>
                    <a:pt x="197" y="663"/>
                    <a:pt x="197" y="663"/>
                    <a:pt x="197" y="663"/>
                  </a:cubicBezTo>
                  <a:cubicBezTo>
                    <a:pt x="199" y="664"/>
                    <a:pt x="199" y="664"/>
                    <a:pt x="199" y="664"/>
                  </a:cubicBezTo>
                  <a:cubicBezTo>
                    <a:pt x="199" y="664"/>
                    <a:pt x="199" y="664"/>
                    <a:pt x="199" y="664"/>
                  </a:cubicBezTo>
                  <a:cubicBezTo>
                    <a:pt x="199" y="663"/>
                    <a:pt x="199" y="663"/>
                    <a:pt x="199" y="663"/>
                  </a:cubicBezTo>
                  <a:cubicBezTo>
                    <a:pt x="199" y="663"/>
                    <a:pt x="199" y="663"/>
                    <a:pt x="199" y="663"/>
                  </a:cubicBezTo>
                  <a:cubicBezTo>
                    <a:pt x="200" y="664"/>
                    <a:pt x="200" y="664"/>
                    <a:pt x="200" y="664"/>
                  </a:cubicBezTo>
                  <a:cubicBezTo>
                    <a:pt x="200" y="664"/>
                    <a:pt x="200" y="664"/>
                    <a:pt x="200" y="664"/>
                  </a:cubicBezTo>
                  <a:cubicBezTo>
                    <a:pt x="200" y="664"/>
                    <a:pt x="200" y="664"/>
                    <a:pt x="200" y="664"/>
                  </a:cubicBezTo>
                  <a:cubicBezTo>
                    <a:pt x="200" y="663"/>
                    <a:pt x="200" y="663"/>
                    <a:pt x="200" y="663"/>
                  </a:cubicBezTo>
                  <a:cubicBezTo>
                    <a:pt x="200" y="663"/>
                    <a:pt x="200" y="663"/>
                    <a:pt x="200" y="663"/>
                  </a:cubicBezTo>
                  <a:cubicBezTo>
                    <a:pt x="201" y="662"/>
                    <a:pt x="201" y="662"/>
                    <a:pt x="201" y="662"/>
                  </a:cubicBezTo>
                  <a:cubicBezTo>
                    <a:pt x="201" y="662"/>
                    <a:pt x="201" y="662"/>
                    <a:pt x="201" y="662"/>
                  </a:cubicBezTo>
                  <a:cubicBezTo>
                    <a:pt x="201" y="663"/>
                    <a:pt x="201" y="663"/>
                    <a:pt x="201" y="663"/>
                  </a:cubicBezTo>
                  <a:cubicBezTo>
                    <a:pt x="201" y="663"/>
                    <a:pt x="201" y="663"/>
                    <a:pt x="201" y="663"/>
                  </a:cubicBezTo>
                  <a:cubicBezTo>
                    <a:pt x="201" y="663"/>
                    <a:pt x="201" y="663"/>
                    <a:pt x="201" y="663"/>
                  </a:cubicBezTo>
                  <a:cubicBezTo>
                    <a:pt x="201" y="664"/>
                    <a:pt x="201" y="664"/>
                    <a:pt x="201" y="664"/>
                  </a:cubicBezTo>
                  <a:cubicBezTo>
                    <a:pt x="200" y="663"/>
                    <a:pt x="200" y="663"/>
                    <a:pt x="200" y="663"/>
                  </a:cubicBezTo>
                  <a:cubicBezTo>
                    <a:pt x="200" y="664"/>
                    <a:pt x="200" y="664"/>
                    <a:pt x="200" y="664"/>
                  </a:cubicBezTo>
                  <a:cubicBezTo>
                    <a:pt x="201" y="664"/>
                    <a:pt x="201" y="664"/>
                    <a:pt x="201" y="664"/>
                  </a:cubicBezTo>
                  <a:cubicBezTo>
                    <a:pt x="201" y="665"/>
                    <a:pt x="201" y="665"/>
                    <a:pt x="201" y="665"/>
                  </a:cubicBezTo>
                  <a:cubicBezTo>
                    <a:pt x="201" y="665"/>
                    <a:pt x="201" y="665"/>
                    <a:pt x="201" y="665"/>
                  </a:cubicBezTo>
                  <a:cubicBezTo>
                    <a:pt x="201" y="665"/>
                    <a:pt x="201" y="665"/>
                    <a:pt x="201" y="665"/>
                  </a:cubicBezTo>
                  <a:cubicBezTo>
                    <a:pt x="201" y="666"/>
                    <a:pt x="201" y="666"/>
                    <a:pt x="201" y="666"/>
                  </a:cubicBezTo>
                  <a:cubicBezTo>
                    <a:pt x="201" y="666"/>
                    <a:pt x="201" y="666"/>
                    <a:pt x="201" y="666"/>
                  </a:cubicBezTo>
                  <a:cubicBezTo>
                    <a:pt x="201" y="666"/>
                    <a:pt x="201" y="666"/>
                    <a:pt x="201" y="666"/>
                  </a:cubicBezTo>
                  <a:cubicBezTo>
                    <a:pt x="201" y="666"/>
                    <a:pt x="201" y="666"/>
                    <a:pt x="201" y="666"/>
                  </a:cubicBezTo>
                  <a:cubicBezTo>
                    <a:pt x="202" y="666"/>
                    <a:pt x="202" y="666"/>
                    <a:pt x="202" y="666"/>
                  </a:cubicBezTo>
                  <a:cubicBezTo>
                    <a:pt x="203" y="666"/>
                    <a:pt x="203" y="666"/>
                    <a:pt x="203" y="666"/>
                  </a:cubicBezTo>
                  <a:cubicBezTo>
                    <a:pt x="203" y="666"/>
                    <a:pt x="203" y="666"/>
                    <a:pt x="203" y="666"/>
                  </a:cubicBezTo>
                  <a:cubicBezTo>
                    <a:pt x="203" y="666"/>
                    <a:pt x="203" y="666"/>
                    <a:pt x="203" y="666"/>
                  </a:cubicBezTo>
                  <a:cubicBezTo>
                    <a:pt x="203" y="667"/>
                    <a:pt x="203" y="667"/>
                    <a:pt x="203" y="667"/>
                  </a:cubicBezTo>
                  <a:cubicBezTo>
                    <a:pt x="204" y="667"/>
                    <a:pt x="204" y="667"/>
                    <a:pt x="204" y="667"/>
                  </a:cubicBezTo>
                  <a:cubicBezTo>
                    <a:pt x="204" y="667"/>
                    <a:pt x="204" y="667"/>
                    <a:pt x="204" y="667"/>
                  </a:cubicBezTo>
                  <a:cubicBezTo>
                    <a:pt x="204" y="667"/>
                    <a:pt x="204" y="667"/>
                    <a:pt x="204" y="667"/>
                  </a:cubicBezTo>
                  <a:cubicBezTo>
                    <a:pt x="204" y="667"/>
                    <a:pt x="204" y="667"/>
                    <a:pt x="204" y="667"/>
                  </a:cubicBezTo>
                  <a:cubicBezTo>
                    <a:pt x="205" y="667"/>
                    <a:pt x="205" y="667"/>
                    <a:pt x="205" y="667"/>
                  </a:cubicBezTo>
                  <a:cubicBezTo>
                    <a:pt x="205" y="667"/>
                    <a:pt x="205" y="667"/>
                    <a:pt x="205" y="667"/>
                  </a:cubicBezTo>
                  <a:cubicBezTo>
                    <a:pt x="205" y="668"/>
                    <a:pt x="205" y="668"/>
                    <a:pt x="205" y="668"/>
                  </a:cubicBezTo>
                  <a:cubicBezTo>
                    <a:pt x="205" y="667"/>
                    <a:pt x="205" y="667"/>
                    <a:pt x="205" y="667"/>
                  </a:cubicBezTo>
                  <a:cubicBezTo>
                    <a:pt x="204" y="667"/>
                    <a:pt x="204" y="667"/>
                    <a:pt x="204" y="667"/>
                  </a:cubicBezTo>
                  <a:cubicBezTo>
                    <a:pt x="204" y="667"/>
                    <a:pt x="204" y="667"/>
                    <a:pt x="204" y="667"/>
                  </a:cubicBezTo>
                  <a:cubicBezTo>
                    <a:pt x="204" y="668"/>
                    <a:pt x="204" y="668"/>
                    <a:pt x="204" y="668"/>
                  </a:cubicBezTo>
                  <a:cubicBezTo>
                    <a:pt x="203" y="668"/>
                    <a:pt x="203" y="668"/>
                    <a:pt x="203" y="668"/>
                  </a:cubicBezTo>
                  <a:cubicBezTo>
                    <a:pt x="204" y="668"/>
                    <a:pt x="204" y="668"/>
                    <a:pt x="204" y="668"/>
                  </a:cubicBezTo>
                  <a:cubicBezTo>
                    <a:pt x="204" y="668"/>
                    <a:pt x="204" y="668"/>
                    <a:pt x="204" y="668"/>
                  </a:cubicBezTo>
                  <a:cubicBezTo>
                    <a:pt x="204" y="668"/>
                    <a:pt x="204" y="668"/>
                    <a:pt x="204" y="668"/>
                  </a:cubicBezTo>
                  <a:cubicBezTo>
                    <a:pt x="205" y="668"/>
                    <a:pt x="205" y="668"/>
                    <a:pt x="205" y="668"/>
                  </a:cubicBezTo>
                  <a:cubicBezTo>
                    <a:pt x="205" y="669"/>
                    <a:pt x="205" y="669"/>
                    <a:pt x="205" y="669"/>
                  </a:cubicBezTo>
                  <a:cubicBezTo>
                    <a:pt x="205" y="669"/>
                    <a:pt x="205" y="669"/>
                    <a:pt x="205" y="669"/>
                  </a:cubicBezTo>
                  <a:cubicBezTo>
                    <a:pt x="205" y="668"/>
                    <a:pt x="205" y="668"/>
                    <a:pt x="205" y="668"/>
                  </a:cubicBezTo>
                  <a:cubicBezTo>
                    <a:pt x="205" y="668"/>
                    <a:pt x="205" y="668"/>
                    <a:pt x="205" y="668"/>
                  </a:cubicBezTo>
                  <a:cubicBezTo>
                    <a:pt x="205" y="668"/>
                    <a:pt x="205" y="668"/>
                    <a:pt x="205" y="668"/>
                  </a:cubicBezTo>
                  <a:cubicBezTo>
                    <a:pt x="206" y="668"/>
                    <a:pt x="206" y="668"/>
                    <a:pt x="206" y="668"/>
                  </a:cubicBezTo>
                  <a:cubicBezTo>
                    <a:pt x="206" y="669"/>
                    <a:pt x="206" y="669"/>
                    <a:pt x="206" y="669"/>
                  </a:cubicBezTo>
                  <a:cubicBezTo>
                    <a:pt x="206" y="669"/>
                    <a:pt x="206" y="669"/>
                    <a:pt x="206" y="669"/>
                  </a:cubicBezTo>
                  <a:cubicBezTo>
                    <a:pt x="206" y="670"/>
                    <a:pt x="206" y="670"/>
                    <a:pt x="206" y="670"/>
                  </a:cubicBezTo>
                  <a:cubicBezTo>
                    <a:pt x="207" y="670"/>
                    <a:pt x="207" y="670"/>
                    <a:pt x="207" y="670"/>
                  </a:cubicBezTo>
                  <a:cubicBezTo>
                    <a:pt x="208" y="670"/>
                    <a:pt x="208" y="670"/>
                    <a:pt x="208" y="670"/>
                  </a:cubicBezTo>
                  <a:cubicBezTo>
                    <a:pt x="208" y="669"/>
                    <a:pt x="208" y="669"/>
                    <a:pt x="208" y="669"/>
                  </a:cubicBezTo>
                  <a:cubicBezTo>
                    <a:pt x="208" y="669"/>
                    <a:pt x="208" y="669"/>
                    <a:pt x="208" y="669"/>
                  </a:cubicBezTo>
                  <a:cubicBezTo>
                    <a:pt x="208" y="669"/>
                    <a:pt x="208" y="669"/>
                    <a:pt x="208" y="669"/>
                  </a:cubicBezTo>
                  <a:cubicBezTo>
                    <a:pt x="208" y="669"/>
                    <a:pt x="208" y="669"/>
                    <a:pt x="208" y="669"/>
                  </a:cubicBezTo>
                  <a:cubicBezTo>
                    <a:pt x="208" y="669"/>
                    <a:pt x="208" y="669"/>
                    <a:pt x="208" y="669"/>
                  </a:cubicBezTo>
                  <a:cubicBezTo>
                    <a:pt x="208" y="668"/>
                    <a:pt x="208" y="668"/>
                    <a:pt x="208" y="668"/>
                  </a:cubicBezTo>
                  <a:cubicBezTo>
                    <a:pt x="207" y="668"/>
                    <a:pt x="207" y="668"/>
                    <a:pt x="207" y="668"/>
                  </a:cubicBezTo>
                  <a:cubicBezTo>
                    <a:pt x="207" y="668"/>
                    <a:pt x="207" y="668"/>
                    <a:pt x="207" y="668"/>
                  </a:cubicBezTo>
                  <a:cubicBezTo>
                    <a:pt x="208" y="668"/>
                    <a:pt x="208" y="668"/>
                    <a:pt x="208" y="668"/>
                  </a:cubicBezTo>
                  <a:cubicBezTo>
                    <a:pt x="208" y="668"/>
                    <a:pt x="208" y="668"/>
                    <a:pt x="208" y="668"/>
                  </a:cubicBezTo>
                  <a:cubicBezTo>
                    <a:pt x="209" y="668"/>
                    <a:pt x="209" y="668"/>
                    <a:pt x="209" y="668"/>
                  </a:cubicBezTo>
                  <a:cubicBezTo>
                    <a:pt x="209" y="668"/>
                    <a:pt x="209" y="668"/>
                    <a:pt x="209" y="668"/>
                  </a:cubicBezTo>
                  <a:cubicBezTo>
                    <a:pt x="209" y="668"/>
                    <a:pt x="209" y="668"/>
                    <a:pt x="209" y="668"/>
                  </a:cubicBezTo>
                  <a:cubicBezTo>
                    <a:pt x="210" y="668"/>
                    <a:pt x="210" y="668"/>
                    <a:pt x="210" y="668"/>
                  </a:cubicBezTo>
                  <a:cubicBezTo>
                    <a:pt x="210" y="668"/>
                    <a:pt x="210" y="668"/>
                    <a:pt x="210" y="668"/>
                  </a:cubicBezTo>
                  <a:cubicBezTo>
                    <a:pt x="210" y="668"/>
                    <a:pt x="210" y="668"/>
                    <a:pt x="210" y="668"/>
                  </a:cubicBezTo>
                  <a:cubicBezTo>
                    <a:pt x="210" y="668"/>
                    <a:pt x="210" y="668"/>
                    <a:pt x="210" y="668"/>
                  </a:cubicBezTo>
                  <a:cubicBezTo>
                    <a:pt x="211" y="668"/>
                    <a:pt x="211" y="668"/>
                    <a:pt x="211" y="668"/>
                  </a:cubicBezTo>
                  <a:cubicBezTo>
                    <a:pt x="211" y="669"/>
                    <a:pt x="211" y="669"/>
                    <a:pt x="211" y="669"/>
                  </a:cubicBezTo>
                  <a:cubicBezTo>
                    <a:pt x="211" y="669"/>
                    <a:pt x="211" y="669"/>
                    <a:pt x="211" y="669"/>
                  </a:cubicBezTo>
                  <a:cubicBezTo>
                    <a:pt x="212" y="668"/>
                    <a:pt x="212" y="668"/>
                    <a:pt x="212" y="668"/>
                  </a:cubicBezTo>
                  <a:cubicBezTo>
                    <a:pt x="212" y="668"/>
                    <a:pt x="212" y="668"/>
                    <a:pt x="212" y="668"/>
                  </a:cubicBezTo>
                  <a:cubicBezTo>
                    <a:pt x="211" y="667"/>
                    <a:pt x="211" y="667"/>
                    <a:pt x="211" y="667"/>
                  </a:cubicBezTo>
                  <a:cubicBezTo>
                    <a:pt x="211" y="667"/>
                    <a:pt x="211" y="667"/>
                    <a:pt x="211" y="667"/>
                  </a:cubicBezTo>
                  <a:cubicBezTo>
                    <a:pt x="211" y="667"/>
                    <a:pt x="211" y="667"/>
                    <a:pt x="211" y="667"/>
                  </a:cubicBezTo>
                  <a:cubicBezTo>
                    <a:pt x="211" y="667"/>
                    <a:pt x="211" y="667"/>
                    <a:pt x="211" y="667"/>
                  </a:cubicBezTo>
                  <a:cubicBezTo>
                    <a:pt x="212" y="667"/>
                    <a:pt x="212" y="667"/>
                    <a:pt x="212" y="667"/>
                  </a:cubicBezTo>
                  <a:cubicBezTo>
                    <a:pt x="213" y="667"/>
                    <a:pt x="213" y="667"/>
                    <a:pt x="213" y="667"/>
                  </a:cubicBezTo>
                  <a:cubicBezTo>
                    <a:pt x="213" y="667"/>
                    <a:pt x="213" y="667"/>
                    <a:pt x="213" y="667"/>
                  </a:cubicBezTo>
                  <a:cubicBezTo>
                    <a:pt x="213" y="667"/>
                    <a:pt x="213" y="667"/>
                    <a:pt x="213" y="667"/>
                  </a:cubicBezTo>
                  <a:cubicBezTo>
                    <a:pt x="213" y="667"/>
                    <a:pt x="213" y="667"/>
                    <a:pt x="213" y="667"/>
                  </a:cubicBezTo>
                  <a:cubicBezTo>
                    <a:pt x="213" y="668"/>
                    <a:pt x="213" y="668"/>
                    <a:pt x="213" y="668"/>
                  </a:cubicBezTo>
                  <a:cubicBezTo>
                    <a:pt x="213" y="668"/>
                    <a:pt x="213" y="668"/>
                    <a:pt x="213" y="668"/>
                  </a:cubicBezTo>
                  <a:cubicBezTo>
                    <a:pt x="213" y="668"/>
                    <a:pt x="213" y="668"/>
                    <a:pt x="213" y="668"/>
                  </a:cubicBezTo>
                  <a:cubicBezTo>
                    <a:pt x="213" y="669"/>
                    <a:pt x="213" y="669"/>
                    <a:pt x="213" y="669"/>
                  </a:cubicBezTo>
                  <a:cubicBezTo>
                    <a:pt x="213" y="669"/>
                    <a:pt x="213" y="669"/>
                    <a:pt x="213" y="669"/>
                  </a:cubicBezTo>
                  <a:cubicBezTo>
                    <a:pt x="214" y="668"/>
                    <a:pt x="214" y="668"/>
                    <a:pt x="214" y="668"/>
                  </a:cubicBezTo>
                  <a:cubicBezTo>
                    <a:pt x="214" y="669"/>
                    <a:pt x="214" y="669"/>
                    <a:pt x="214" y="669"/>
                  </a:cubicBezTo>
                  <a:cubicBezTo>
                    <a:pt x="215" y="669"/>
                    <a:pt x="215" y="669"/>
                    <a:pt x="215" y="669"/>
                  </a:cubicBezTo>
                  <a:cubicBezTo>
                    <a:pt x="215" y="669"/>
                    <a:pt x="215" y="669"/>
                    <a:pt x="215" y="669"/>
                  </a:cubicBezTo>
                  <a:cubicBezTo>
                    <a:pt x="215" y="669"/>
                    <a:pt x="215" y="669"/>
                    <a:pt x="215" y="669"/>
                  </a:cubicBezTo>
                  <a:cubicBezTo>
                    <a:pt x="215" y="670"/>
                    <a:pt x="215" y="670"/>
                    <a:pt x="215" y="670"/>
                  </a:cubicBezTo>
                  <a:cubicBezTo>
                    <a:pt x="214" y="670"/>
                    <a:pt x="214" y="670"/>
                    <a:pt x="214" y="670"/>
                  </a:cubicBezTo>
                  <a:cubicBezTo>
                    <a:pt x="214" y="670"/>
                    <a:pt x="214" y="670"/>
                    <a:pt x="214" y="670"/>
                  </a:cubicBezTo>
                  <a:cubicBezTo>
                    <a:pt x="214" y="671"/>
                    <a:pt x="214" y="671"/>
                    <a:pt x="214" y="671"/>
                  </a:cubicBezTo>
                  <a:cubicBezTo>
                    <a:pt x="214" y="671"/>
                    <a:pt x="214" y="671"/>
                    <a:pt x="214" y="671"/>
                  </a:cubicBezTo>
                  <a:cubicBezTo>
                    <a:pt x="215" y="671"/>
                    <a:pt x="215" y="671"/>
                    <a:pt x="215" y="671"/>
                  </a:cubicBezTo>
                  <a:cubicBezTo>
                    <a:pt x="215" y="671"/>
                    <a:pt x="215" y="671"/>
                    <a:pt x="215" y="671"/>
                  </a:cubicBezTo>
                  <a:cubicBezTo>
                    <a:pt x="215" y="671"/>
                    <a:pt x="215" y="671"/>
                    <a:pt x="215" y="671"/>
                  </a:cubicBezTo>
                  <a:cubicBezTo>
                    <a:pt x="216" y="671"/>
                    <a:pt x="216" y="671"/>
                    <a:pt x="216" y="671"/>
                  </a:cubicBezTo>
                  <a:cubicBezTo>
                    <a:pt x="216" y="671"/>
                    <a:pt x="216" y="671"/>
                    <a:pt x="216" y="671"/>
                  </a:cubicBezTo>
                  <a:cubicBezTo>
                    <a:pt x="217" y="671"/>
                    <a:pt x="217" y="671"/>
                    <a:pt x="217" y="671"/>
                  </a:cubicBezTo>
                  <a:cubicBezTo>
                    <a:pt x="217" y="671"/>
                    <a:pt x="217" y="671"/>
                    <a:pt x="217" y="671"/>
                  </a:cubicBezTo>
                  <a:cubicBezTo>
                    <a:pt x="217" y="671"/>
                    <a:pt x="217" y="671"/>
                    <a:pt x="217" y="671"/>
                  </a:cubicBezTo>
                  <a:cubicBezTo>
                    <a:pt x="217" y="672"/>
                    <a:pt x="217" y="672"/>
                    <a:pt x="217" y="672"/>
                  </a:cubicBezTo>
                  <a:cubicBezTo>
                    <a:pt x="218" y="672"/>
                    <a:pt x="218" y="672"/>
                    <a:pt x="218" y="672"/>
                  </a:cubicBezTo>
                  <a:cubicBezTo>
                    <a:pt x="219" y="671"/>
                    <a:pt x="219" y="671"/>
                    <a:pt x="219" y="671"/>
                  </a:cubicBezTo>
                  <a:cubicBezTo>
                    <a:pt x="220" y="671"/>
                    <a:pt x="220" y="671"/>
                    <a:pt x="220" y="671"/>
                  </a:cubicBezTo>
                  <a:cubicBezTo>
                    <a:pt x="221" y="671"/>
                    <a:pt x="221" y="671"/>
                    <a:pt x="221" y="671"/>
                  </a:cubicBezTo>
                  <a:cubicBezTo>
                    <a:pt x="221" y="671"/>
                    <a:pt x="221" y="671"/>
                    <a:pt x="221" y="671"/>
                  </a:cubicBezTo>
                  <a:cubicBezTo>
                    <a:pt x="220" y="672"/>
                    <a:pt x="220" y="672"/>
                    <a:pt x="220" y="672"/>
                  </a:cubicBezTo>
                  <a:cubicBezTo>
                    <a:pt x="221" y="672"/>
                    <a:pt x="221" y="672"/>
                    <a:pt x="221" y="672"/>
                  </a:cubicBezTo>
                  <a:cubicBezTo>
                    <a:pt x="221" y="672"/>
                    <a:pt x="221" y="672"/>
                    <a:pt x="221" y="672"/>
                  </a:cubicBezTo>
                  <a:cubicBezTo>
                    <a:pt x="222" y="672"/>
                    <a:pt x="222" y="672"/>
                    <a:pt x="222" y="672"/>
                  </a:cubicBezTo>
                  <a:cubicBezTo>
                    <a:pt x="223" y="672"/>
                    <a:pt x="223" y="672"/>
                    <a:pt x="223" y="672"/>
                  </a:cubicBezTo>
                  <a:cubicBezTo>
                    <a:pt x="222" y="672"/>
                    <a:pt x="222" y="672"/>
                    <a:pt x="222" y="672"/>
                  </a:cubicBezTo>
                  <a:cubicBezTo>
                    <a:pt x="222" y="672"/>
                    <a:pt x="222" y="672"/>
                    <a:pt x="222" y="672"/>
                  </a:cubicBezTo>
                  <a:cubicBezTo>
                    <a:pt x="222" y="672"/>
                    <a:pt x="222" y="672"/>
                    <a:pt x="222" y="672"/>
                  </a:cubicBezTo>
                  <a:cubicBezTo>
                    <a:pt x="222" y="671"/>
                    <a:pt x="222" y="671"/>
                    <a:pt x="222" y="671"/>
                  </a:cubicBezTo>
                  <a:cubicBezTo>
                    <a:pt x="223" y="671"/>
                    <a:pt x="223" y="671"/>
                    <a:pt x="223" y="671"/>
                  </a:cubicBezTo>
                  <a:cubicBezTo>
                    <a:pt x="223" y="671"/>
                    <a:pt x="223" y="671"/>
                    <a:pt x="223" y="671"/>
                  </a:cubicBezTo>
                  <a:cubicBezTo>
                    <a:pt x="223" y="671"/>
                    <a:pt x="223" y="671"/>
                    <a:pt x="223" y="671"/>
                  </a:cubicBezTo>
                  <a:cubicBezTo>
                    <a:pt x="223" y="671"/>
                    <a:pt x="223" y="671"/>
                    <a:pt x="223" y="671"/>
                  </a:cubicBezTo>
                  <a:cubicBezTo>
                    <a:pt x="223" y="671"/>
                    <a:pt x="223" y="671"/>
                    <a:pt x="223" y="671"/>
                  </a:cubicBezTo>
                  <a:cubicBezTo>
                    <a:pt x="223" y="672"/>
                    <a:pt x="223" y="672"/>
                    <a:pt x="223" y="672"/>
                  </a:cubicBezTo>
                  <a:cubicBezTo>
                    <a:pt x="224" y="672"/>
                    <a:pt x="224" y="672"/>
                    <a:pt x="224" y="672"/>
                  </a:cubicBezTo>
                  <a:cubicBezTo>
                    <a:pt x="224" y="671"/>
                    <a:pt x="224" y="671"/>
                    <a:pt x="224" y="671"/>
                  </a:cubicBezTo>
                  <a:cubicBezTo>
                    <a:pt x="224" y="671"/>
                    <a:pt x="224" y="671"/>
                    <a:pt x="224" y="671"/>
                  </a:cubicBezTo>
                  <a:cubicBezTo>
                    <a:pt x="224" y="671"/>
                    <a:pt x="224" y="671"/>
                    <a:pt x="224" y="671"/>
                  </a:cubicBezTo>
                  <a:cubicBezTo>
                    <a:pt x="224" y="671"/>
                    <a:pt x="224" y="671"/>
                    <a:pt x="224" y="671"/>
                  </a:cubicBezTo>
                  <a:cubicBezTo>
                    <a:pt x="224" y="671"/>
                    <a:pt x="224" y="671"/>
                    <a:pt x="224" y="671"/>
                  </a:cubicBezTo>
                  <a:cubicBezTo>
                    <a:pt x="224" y="671"/>
                    <a:pt x="224" y="671"/>
                    <a:pt x="224" y="671"/>
                  </a:cubicBezTo>
                  <a:cubicBezTo>
                    <a:pt x="225" y="671"/>
                    <a:pt x="225" y="671"/>
                    <a:pt x="225" y="671"/>
                  </a:cubicBezTo>
                  <a:cubicBezTo>
                    <a:pt x="225" y="671"/>
                    <a:pt x="225" y="671"/>
                    <a:pt x="225" y="671"/>
                  </a:cubicBezTo>
                  <a:cubicBezTo>
                    <a:pt x="225" y="671"/>
                    <a:pt x="225" y="671"/>
                    <a:pt x="225" y="671"/>
                  </a:cubicBezTo>
                  <a:cubicBezTo>
                    <a:pt x="226" y="671"/>
                    <a:pt x="226" y="671"/>
                    <a:pt x="226" y="671"/>
                  </a:cubicBezTo>
                  <a:cubicBezTo>
                    <a:pt x="226" y="670"/>
                    <a:pt x="226" y="670"/>
                    <a:pt x="226" y="670"/>
                  </a:cubicBezTo>
                  <a:cubicBezTo>
                    <a:pt x="226" y="670"/>
                    <a:pt x="226" y="670"/>
                    <a:pt x="226" y="670"/>
                  </a:cubicBezTo>
                  <a:cubicBezTo>
                    <a:pt x="226" y="670"/>
                    <a:pt x="226" y="670"/>
                    <a:pt x="226" y="670"/>
                  </a:cubicBezTo>
                  <a:cubicBezTo>
                    <a:pt x="226" y="670"/>
                    <a:pt x="226" y="670"/>
                    <a:pt x="226" y="670"/>
                  </a:cubicBezTo>
                  <a:cubicBezTo>
                    <a:pt x="227" y="670"/>
                    <a:pt x="227" y="670"/>
                    <a:pt x="227" y="670"/>
                  </a:cubicBezTo>
                  <a:cubicBezTo>
                    <a:pt x="227" y="669"/>
                    <a:pt x="227" y="669"/>
                    <a:pt x="227" y="669"/>
                  </a:cubicBezTo>
                  <a:cubicBezTo>
                    <a:pt x="227" y="669"/>
                    <a:pt x="227" y="669"/>
                    <a:pt x="227" y="669"/>
                  </a:cubicBezTo>
                  <a:cubicBezTo>
                    <a:pt x="228" y="669"/>
                    <a:pt x="228" y="669"/>
                    <a:pt x="228" y="669"/>
                  </a:cubicBezTo>
                  <a:cubicBezTo>
                    <a:pt x="228" y="669"/>
                    <a:pt x="228" y="669"/>
                    <a:pt x="228" y="669"/>
                  </a:cubicBezTo>
                  <a:cubicBezTo>
                    <a:pt x="228" y="669"/>
                    <a:pt x="228" y="669"/>
                    <a:pt x="228" y="669"/>
                  </a:cubicBezTo>
                  <a:cubicBezTo>
                    <a:pt x="230" y="668"/>
                    <a:pt x="230" y="668"/>
                    <a:pt x="230" y="668"/>
                  </a:cubicBezTo>
                  <a:cubicBezTo>
                    <a:pt x="232" y="667"/>
                    <a:pt x="232" y="667"/>
                    <a:pt x="232" y="667"/>
                  </a:cubicBezTo>
                  <a:cubicBezTo>
                    <a:pt x="233" y="667"/>
                    <a:pt x="233" y="667"/>
                    <a:pt x="233" y="667"/>
                  </a:cubicBezTo>
                  <a:cubicBezTo>
                    <a:pt x="233" y="667"/>
                    <a:pt x="233" y="667"/>
                    <a:pt x="233" y="667"/>
                  </a:cubicBezTo>
                  <a:cubicBezTo>
                    <a:pt x="234" y="666"/>
                    <a:pt x="234" y="666"/>
                    <a:pt x="234" y="666"/>
                  </a:cubicBezTo>
                  <a:cubicBezTo>
                    <a:pt x="236" y="665"/>
                    <a:pt x="236" y="665"/>
                    <a:pt x="236" y="665"/>
                  </a:cubicBezTo>
                  <a:cubicBezTo>
                    <a:pt x="237" y="664"/>
                    <a:pt x="237" y="664"/>
                    <a:pt x="237" y="664"/>
                  </a:cubicBezTo>
                  <a:cubicBezTo>
                    <a:pt x="238" y="664"/>
                    <a:pt x="238" y="664"/>
                    <a:pt x="238" y="664"/>
                  </a:cubicBezTo>
                  <a:cubicBezTo>
                    <a:pt x="238" y="663"/>
                    <a:pt x="238" y="663"/>
                    <a:pt x="238" y="663"/>
                  </a:cubicBezTo>
                  <a:cubicBezTo>
                    <a:pt x="241" y="662"/>
                    <a:pt x="241" y="662"/>
                    <a:pt x="241" y="662"/>
                  </a:cubicBezTo>
                  <a:cubicBezTo>
                    <a:pt x="242" y="660"/>
                    <a:pt x="242" y="660"/>
                    <a:pt x="242" y="660"/>
                  </a:cubicBezTo>
                  <a:cubicBezTo>
                    <a:pt x="243" y="659"/>
                    <a:pt x="243" y="659"/>
                    <a:pt x="243" y="659"/>
                  </a:cubicBezTo>
                  <a:cubicBezTo>
                    <a:pt x="243" y="659"/>
                    <a:pt x="243" y="659"/>
                    <a:pt x="243" y="659"/>
                  </a:cubicBezTo>
                  <a:cubicBezTo>
                    <a:pt x="243" y="659"/>
                    <a:pt x="243" y="659"/>
                    <a:pt x="243" y="659"/>
                  </a:cubicBezTo>
                  <a:cubicBezTo>
                    <a:pt x="243" y="659"/>
                    <a:pt x="243" y="659"/>
                    <a:pt x="243" y="659"/>
                  </a:cubicBezTo>
                  <a:cubicBezTo>
                    <a:pt x="244" y="659"/>
                    <a:pt x="244" y="659"/>
                    <a:pt x="244" y="659"/>
                  </a:cubicBezTo>
                  <a:cubicBezTo>
                    <a:pt x="244" y="658"/>
                    <a:pt x="244" y="658"/>
                    <a:pt x="244" y="658"/>
                  </a:cubicBezTo>
                  <a:cubicBezTo>
                    <a:pt x="244" y="658"/>
                    <a:pt x="244" y="658"/>
                    <a:pt x="244" y="658"/>
                  </a:cubicBezTo>
                  <a:cubicBezTo>
                    <a:pt x="244" y="658"/>
                    <a:pt x="244" y="658"/>
                    <a:pt x="244" y="658"/>
                  </a:cubicBezTo>
                  <a:cubicBezTo>
                    <a:pt x="245" y="657"/>
                    <a:pt x="245" y="657"/>
                    <a:pt x="245" y="657"/>
                  </a:cubicBezTo>
                  <a:cubicBezTo>
                    <a:pt x="245" y="657"/>
                    <a:pt x="245" y="657"/>
                    <a:pt x="245" y="657"/>
                  </a:cubicBezTo>
                  <a:cubicBezTo>
                    <a:pt x="245" y="657"/>
                    <a:pt x="245" y="657"/>
                    <a:pt x="245" y="657"/>
                  </a:cubicBezTo>
                  <a:cubicBezTo>
                    <a:pt x="245" y="657"/>
                    <a:pt x="245" y="657"/>
                    <a:pt x="245" y="657"/>
                  </a:cubicBezTo>
                  <a:cubicBezTo>
                    <a:pt x="245" y="657"/>
                    <a:pt x="245" y="657"/>
                    <a:pt x="245" y="657"/>
                  </a:cubicBezTo>
                  <a:cubicBezTo>
                    <a:pt x="246" y="656"/>
                    <a:pt x="246" y="656"/>
                    <a:pt x="246" y="656"/>
                  </a:cubicBezTo>
                  <a:cubicBezTo>
                    <a:pt x="246" y="656"/>
                    <a:pt x="246" y="656"/>
                    <a:pt x="246" y="656"/>
                  </a:cubicBezTo>
                  <a:cubicBezTo>
                    <a:pt x="246" y="656"/>
                    <a:pt x="246" y="656"/>
                    <a:pt x="246" y="656"/>
                  </a:cubicBezTo>
                  <a:cubicBezTo>
                    <a:pt x="246" y="655"/>
                    <a:pt x="246" y="655"/>
                    <a:pt x="246" y="655"/>
                  </a:cubicBezTo>
                  <a:cubicBezTo>
                    <a:pt x="246" y="656"/>
                    <a:pt x="246" y="656"/>
                    <a:pt x="246" y="656"/>
                  </a:cubicBezTo>
                  <a:cubicBezTo>
                    <a:pt x="246" y="655"/>
                    <a:pt x="246" y="655"/>
                    <a:pt x="246" y="655"/>
                  </a:cubicBezTo>
                  <a:cubicBezTo>
                    <a:pt x="246" y="655"/>
                    <a:pt x="246" y="655"/>
                    <a:pt x="246" y="655"/>
                  </a:cubicBezTo>
                  <a:cubicBezTo>
                    <a:pt x="247" y="655"/>
                    <a:pt x="247" y="655"/>
                    <a:pt x="247" y="655"/>
                  </a:cubicBezTo>
                  <a:cubicBezTo>
                    <a:pt x="247" y="655"/>
                    <a:pt x="247" y="655"/>
                    <a:pt x="247" y="655"/>
                  </a:cubicBezTo>
                  <a:cubicBezTo>
                    <a:pt x="247" y="655"/>
                    <a:pt x="247" y="655"/>
                    <a:pt x="247" y="655"/>
                  </a:cubicBezTo>
                  <a:cubicBezTo>
                    <a:pt x="248" y="654"/>
                    <a:pt x="248" y="654"/>
                    <a:pt x="248" y="654"/>
                  </a:cubicBezTo>
                  <a:cubicBezTo>
                    <a:pt x="248" y="654"/>
                    <a:pt x="248" y="654"/>
                    <a:pt x="248" y="654"/>
                  </a:cubicBezTo>
                  <a:cubicBezTo>
                    <a:pt x="248" y="654"/>
                    <a:pt x="248" y="654"/>
                    <a:pt x="248" y="654"/>
                  </a:cubicBezTo>
                  <a:cubicBezTo>
                    <a:pt x="248" y="653"/>
                    <a:pt x="248" y="653"/>
                    <a:pt x="248" y="653"/>
                  </a:cubicBezTo>
                  <a:cubicBezTo>
                    <a:pt x="248" y="653"/>
                    <a:pt x="248" y="653"/>
                    <a:pt x="248" y="653"/>
                  </a:cubicBezTo>
                  <a:cubicBezTo>
                    <a:pt x="248" y="653"/>
                    <a:pt x="248" y="653"/>
                    <a:pt x="248" y="653"/>
                  </a:cubicBezTo>
                  <a:cubicBezTo>
                    <a:pt x="249" y="653"/>
                    <a:pt x="249" y="653"/>
                    <a:pt x="249" y="653"/>
                  </a:cubicBezTo>
                  <a:cubicBezTo>
                    <a:pt x="249" y="652"/>
                    <a:pt x="249" y="652"/>
                    <a:pt x="249" y="652"/>
                  </a:cubicBezTo>
                  <a:cubicBezTo>
                    <a:pt x="249" y="652"/>
                    <a:pt x="249" y="652"/>
                    <a:pt x="249" y="652"/>
                  </a:cubicBezTo>
                  <a:cubicBezTo>
                    <a:pt x="250" y="652"/>
                    <a:pt x="250" y="652"/>
                    <a:pt x="250" y="652"/>
                  </a:cubicBezTo>
                  <a:cubicBezTo>
                    <a:pt x="250" y="652"/>
                    <a:pt x="250" y="652"/>
                    <a:pt x="250" y="652"/>
                  </a:cubicBezTo>
                  <a:cubicBezTo>
                    <a:pt x="250" y="652"/>
                    <a:pt x="250" y="652"/>
                    <a:pt x="250" y="652"/>
                  </a:cubicBezTo>
                  <a:cubicBezTo>
                    <a:pt x="250" y="652"/>
                    <a:pt x="250" y="652"/>
                    <a:pt x="250" y="652"/>
                  </a:cubicBezTo>
                  <a:cubicBezTo>
                    <a:pt x="250" y="651"/>
                    <a:pt x="250" y="651"/>
                    <a:pt x="250" y="651"/>
                  </a:cubicBezTo>
                  <a:cubicBezTo>
                    <a:pt x="251" y="651"/>
                    <a:pt x="251" y="651"/>
                    <a:pt x="251" y="651"/>
                  </a:cubicBezTo>
                  <a:cubicBezTo>
                    <a:pt x="251" y="651"/>
                    <a:pt x="251" y="651"/>
                    <a:pt x="251" y="651"/>
                  </a:cubicBezTo>
                  <a:cubicBezTo>
                    <a:pt x="251" y="650"/>
                    <a:pt x="251" y="650"/>
                    <a:pt x="251" y="650"/>
                  </a:cubicBezTo>
                  <a:cubicBezTo>
                    <a:pt x="251" y="650"/>
                    <a:pt x="251" y="650"/>
                    <a:pt x="251" y="650"/>
                  </a:cubicBezTo>
                  <a:cubicBezTo>
                    <a:pt x="252" y="649"/>
                    <a:pt x="252" y="649"/>
                    <a:pt x="252" y="649"/>
                  </a:cubicBezTo>
                  <a:cubicBezTo>
                    <a:pt x="252" y="649"/>
                    <a:pt x="252" y="649"/>
                    <a:pt x="252" y="649"/>
                  </a:cubicBezTo>
                  <a:cubicBezTo>
                    <a:pt x="253" y="648"/>
                    <a:pt x="253" y="648"/>
                    <a:pt x="253" y="648"/>
                  </a:cubicBezTo>
                  <a:cubicBezTo>
                    <a:pt x="253" y="648"/>
                    <a:pt x="253" y="648"/>
                    <a:pt x="253" y="648"/>
                  </a:cubicBezTo>
                  <a:cubicBezTo>
                    <a:pt x="253" y="648"/>
                    <a:pt x="253" y="648"/>
                    <a:pt x="253" y="648"/>
                  </a:cubicBezTo>
                  <a:cubicBezTo>
                    <a:pt x="253" y="648"/>
                    <a:pt x="253" y="648"/>
                    <a:pt x="253" y="648"/>
                  </a:cubicBezTo>
                  <a:cubicBezTo>
                    <a:pt x="254" y="647"/>
                    <a:pt x="254" y="647"/>
                    <a:pt x="254" y="647"/>
                  </a:cubicBezTo>
                  <a:cubicBezTo>
                    <a:pt x="254" y="647"/>
                    <a:pt x="254" y="647"/>
                    <a:pt x="254" y="647"/>
                  </a:cubicBezTo>
                  <a:cubicBezTo>
                    <a:pt x="254" y="647"/>
                    <a:pt x="254" y="647"/>
                    <a:pt x="254" y="647"/>
                  </a:cubicBezTo>
                  <a:cubicBezTo>
                    <a:pt x="254" y="646"/>
                    <a:pt x="254" y="646"/>
                    <a:pt x="254" y="646"/>
                  </a:cubicBezTo>
                  <a:cubicBezTo>
                    <a:pt x="254" y="646"/>
                    <a:pt x="254" y="646"/>
                    <a:pt x="254" y="646"/>
                  </a:cubicBezTo>
                  <a:cubicBezTo>
                    <a:pt x="255" y="646"/>
                    <a:pt x="255" y="646"/>
                    <a:pt x="255" y="646"/>
                  </a:cubicBezTo>
                  <a:cubicBezTo>
                    <a:pt x="256" y="645"/>
                    <a:pt x="256" y="645"/>
                    <a:pt x="256" y="645"/>
                  </a:cubicBezTo>
                  <a:cubicBezTo>
                    <a:pt x="256" y="644"/>
                    <a:pt x="256" y="644"/>
                    <a:pt x="256" y="644"/>
                  </a:cubicBezTo>
                  <a:cubicBezTo>
                    <a:pt x="257" y="644"/>
                    <a:pt x="257" y="644"/>
                    <a:pt x="257" y="644"/>
                  </a:cubicBezTo>
                  <a:cubicBezTo>
                    <a:pt x="257" y="643"/>
                    <a:pt x="257" y="643"/>
                    <a:pt x="257" y="643"/>
                  </a:cubicBezTo>
                  <a:cubicBezTo>
                    <a:pt x="258" y="643"/>
                    <a:pt x="258" y="643"/>
                    <a:pt x="258" y="643"/>
                  </a:cubicBezTo>
                  <a:cubicBezTo>
                    <a:pt x="259" y="642"/>
                    <a:pt x="259" y="642"/>
                    <a:pt x="259" y="642"/>
                  </a:cubicBezTo>
                  <a:cubicBezTo>
                    <a:pt x="259" y="641"/>
                    <a:pt x="259" y="641"/>
                    <a:pt x="259" y="641"/>
                  </a:cubicBezTo>
                  <a:cubicBezTo>
                    <a:pt x="259" y="642"/>
                    <a:pt x="259" y="642"/>
                    <a:pt x="259" y="642"/>
                  </a:cubicBezTo>
                  <a:cubicBezTo>
                    <a:pt x="259" y="641"/>
                    <a:pt x="259" y="641"/>
                    <a:pt x="259" y="641"/>
                  </a:cubicBezTo>
                  <a:cubicBezTo>
                    <a:pt x="259" y="641"/>
                    <a:pt x="259" y="641"/>
                    <a:pt x="259" y="641"/>
                  </a:cubicBezTo>
                  <a:cubicBezTo>
                    <a:pt x="260" y="640"/>
                    <a:pt x="260" y="640"/>
                    <a:pt x="260" y="640"/>
                  </a:cubicBezTo>
                  <a:cubicBezTo>
                    <a:pt x="260" y="640"/>
                    <a:pt x="260" y="640"/>
                    <a:pt x="260" y="640"/>
                  </a:cubicBezTo>
                  <a:cubicBezTo>
                    <a:pt x="260" y="640"/>
                    <a:pt x="260" y="640"/>
                    <a:pt x="260" y="640"/>
                  </a:cubicBezTo>
                  <a:cubicBezTo>
                    <a:pt x="261" y="640"/>
                    <a:pt x="261" y="640"/>
                    <a:pt x="261" y="640"/>
                  </a:cubicBezTo>
                  <a:cubicBezTo>
                    <a:pt x="261" y="639"/>
                    <a:pt x="261" y="639"/>
                    <a:pt x="261" y="639"/>
                  </a:cubicBezTo>
                  <a:cubicBezTo>
                    <a:pt x="261" y="639"/>
                    <a:pt x="261" y="639"/>
                    <a:pt x="261" y="639"/>
                  </a:cubicBezTo>
                  <a:cubicBezTo>
                    <a:pt x="262" y="638"/>
                    <a:pt x="262" y="638"/>
                    <a:pt x="262" y="638"/>
                  </a:cubicBezTo>
                  <a:cubicBezTo>
                    <a:pt x="262" y="638"/>
                    <a:pt x="262" y="638"/>
                    <a:pt x="262" y="638"/>
                  </a:cubicBezTo>
                  <a:cubicBezTo>
                    <a:pt x="263" y="637"/>
                    <a:pt x="263" y="637"/>
                    <a:pt x="263" y="637"/>
                  </a:cubicBezTo>
                  <a:cubicBezTo>
                    <a:pt x="264" y="636"/>
                    <a:pt x="264" y="636"/>
                    <a:pt x="264" y="636"/>
                  </a:cubicBezTo>
                  <a:cubicBezTo>
                    <a:pt x="265" y="636"/>
                    <a:pt x="265" y="636"/>
                    <a:pt x="265" y="636"/>
                  </a:cubicBezTo>
                  <a:cubicBezTo>
                    <a:pt x="265" y="635"/>
                    <a:pt x="265" y="635"/>
                    <a:pt x="265" y="635"/>
                  </a:cubicBezTo>
                  <a:cubicBezTo>
                    <a:pt x="266" y="634"/>
                    <a:pt x="266" y="634"/>
                    <a:pt x="266" y="634"/>
                  </a:cubicBezTo>
                  <a:cubicBezTo>
                    <a:pt x="267" y="634"/>
                    <a:pt x="267" y="634"/>
                    <a:pt x="267" y="634"/>
                  </a:cubicBezTo>
                  <a:cubicBezTo>
                    <a:pt x="267" y="633"/>
                    <a:pt x="267" y="633"/>
                    <a:pt x="267" y="633"/>
                  </a:cubicBezTo>
                  <a:cubicBezTo>
                    <a:pt x="267" y="633"/>
                    <a:pt x="267" y="633"/>
                    <a:pt x="267" y="633"/>
                  </a:cubicBezTo>
                  <a:cubicBezTo>
                    <a:pt x="268" y="632"/>
                    <a:pt x="268" y="632"/>
                    <a:pt x="268" y="632"/>
                  </a:cubicBezTo>
                  <a:cubicBezTo>
                    <a:pt x="267" y="632"/>
                    <a:pt x="267" y="632"/>
                    <a:pt x="267" y="632"/>
                  </a:cubicBezTo>
                  <a:cubicBezTo>
                    <a:pt x="268" y="632"/>
                    <a:pt x="268" y="632"/>
                    <a:pt x="268" y="632"/>
                  </a:cubicBezTo>
                  <a:cubicBezTo>
                    <a:pt x="268" y="632"/>
                    <a:pt x="268" y="632"/>
                    <a:pt x="268" y="632"/>
                  </a:cubicBezTo>
                  <a:cubicBezTo>
                    <a:pt x="268" y="632"/>
                    <a:pt x="268" y="632"/>
                    <a:pt x="268" y="632"/>
                  </a:cubicBezTo>
                  <a:cubicBezTo>
                    <a:pt x="268" y="631"/>
                    <a:pt x="268" y="631"/>
                    <a:pt x="268" y="631"/>
                  </a:cubicBezTo>
                  <a:cubicBezTo>
                    <a:pt x="268" y="631"/>
                    <a:pt x="268" y="631"/>
                    <a:pt x="268" y="631"/>
                  </a:cubicBezTo>
                  <a:cubicBezTo>
                    <a:pt x="268" y="631"/>
                    <a:pt x="268" y="631"/>
                    <a:pt x="268" y="631"/>
                  </a:cubicBezTo>
                  <a:cubicBezTo>
                    <a:pt x="269" y="630"/>
                    <a:pt x="269" y="630"/>
                    <a:pt x="269" y="630"/>
                  </a:cubicBezTo>
                  <a:cubicBezTo>
                    <a:pt x="269" y="629"/>
                    <a:pt x="269" y="629"/>
                    <a:pt x="269" y="629"/>
                  </a:cubicBezTo>
                  <a:cubicBezTo>
                    <a:pt x="270" y="629"/>
                    <a:pt x="270" y="629"/>
                    <a:pt x="270" y="629"/>
                  </a:cubicBezTo>
                  <a:cubicBezTo>
                    <a:pt x="270" y="629"/>
                    <a:pt x="270" y="629"/>
                    <a:pt x="270" y="629"/>
                  </a:cubicBezTo>
                  <a:cubicBezTo>
                    <a:pt x="270" y="629"/>
                    <a:pt x="270" y="629"/>
                    <a:pt x="270" y="629"/>
                  </a:cubicBezTo>
                  <a:cubicBezTo>
                    <a:pt x="270" y="629"/>
                    <a:pt x="270" y="629"/>
                    <a:pt x="270" y="629"/>
                  </a:cubicBezTo>
                  <a:cubicBezTo>
                    <a:pt x="271" y="629"/>
                    <a:pt x="271" y="629"/>
                    <a:pt x="271" y="629"/>
                  </a:cubicBezTo>
                  <a:cubicBezTo>
                    <a:pt x="271" y="628"/>
                    <a:pt x="271" y="628"/>
                    <a:pt x="271" y="628"/>
                  </a:cubicBezTo>
                  <a:cubicBezTo>
                    <a:pt x="271" y="628"/>
                    <a:pt x="271" y="628"/>
                    <a:pt x="271" y="628"/>
                  </a:cubicBezTo>
                  <a:cubicBezTo>
                    <a:pt x="271" y="628"/>
                    <a:pt x="271" y="628"/>
                    <a:pt x="271" y="628"/>
                  </a:cubicBezTo>
                  <a:cubicBezTo>
                    <a:pt x="272" y="628"/>
                    <a:pt x="272" y="628"/>
                    <a:pt x="272" y="628"/>
                  </a:cubicBezTo>
                  <a:cubicBezTo>
                    <a:pt x="272" y="627"/>
                    <a:pt x="272" y="627"/>
                    <a:pt x="272" y="627"/>
                  </a:cubicBezTo>
                  <a:cubicBezTo>
                    <a:pt x="272" y="627"/>
                    <a:pt x="272" y="627"/>
                    <a:pt x="272" y="627"/>
                  </a:cubicBezTo>
                  <a:cubicBezTo>
                    <a:pt x="272" y="626"/>
                    <a:pt x="272" y="626"/>
                    <a:pt x="272" y="626"/>
                  </a:cubicBezTo>
                  <a:cubicBezTo>
                    <a:pt x="272" y="626"/>
                    <a:pt x="272" y="626"/>
                    <a:pt x="272" y="626"/>
                  </a:cubicBezTo>
                  <a:cubicBezTo>
                    <a:pt x="273" y="626"/>
                    <a:pt x="273" y="626"/>
                    <a:pt x="273" y="626"/>
                  </a:cubicBezTo>
                  <a:cubicBezTo>
                    <a:pt x="273" y="626"/>
                    <a:pt x="273" y="626"/>
                    <a:pt x="273" y="626"/>
                  </a:cubicBezTo>
                  <a:cubicBezTo>
                    <a:pt x="273" y="626"/>
                    <a:pt x="273" y="626"/>
                    <a:pt x="273" y="626"/>
                  </a:cubicBezTo>
                  <a:cubicBezTo>
                    <a:pt x="273" y="626"/>
                    <a:pt x="273" y="626"/>
                    <a:pt x="273" y="626"/>
                  </a:cubicBezTo>
                  <a:cubicBezTo>
                    <a:pt x="273" y="626"/>
                    <a:pt x="273" y="626"/>
                    <a:pt x="273" y="626"/>
                  </a:cubicBezTo>
                  <a:cubicBezTo>
                    <a:pt x="273" y="625"/>
                    <a:pt x="273" y="625"/>
                    <a:pt x="273" y="625"/>
                  </a:cubicBezTo>
                  <a:cubicBezTo>
                    <a:pt x="273" y="625"/>
                    <a:pt x="273" y="625"/>
                    <a:pt x="273" y="625"/>
                  </a:cubicBezTo>
                  <a:cubicBezTo>
                    <a:pt x="273" y="625"/>
                    <a:pt x="273" y="625"/>
                    <a:pt x="273" y="625"/>
                  </a:cubicBezTo>
                  <a:cubicBezTo>
                    <a:pt x="274" y="625"/>
                    <a:pt x="274" y="625"/>
                    <a:pt x="274" y="625"/>
                  </a:cubicBezTo>
                  <a:cubicBezTo>
                    <a:pt x="274" y="624"/>
                    <a:pt x="274" y="624"/>
                    <a:pt x="274" y="624"/>
                  </a:cubicBezTo>
                  <a:cubicBezTo>
                    <a:pt x="274" y="623"/>
                    <a:pt x="274" y="623"/>
                    <a:pt x="274" y="623"/>
                  </a:cubicBezTo>
                  <a:cubicBezTo>
                    <a:pt x="275" y="623"/>
                    <a:pt x="275" y="623"/>
                    <a:pt x="275" y="623"/>
                  </a:cubicBezTo>
                  <a:cubicBezTo>
                    <a:pt x="275" y="623"/>
                    <a:pt x="275" y="623"/>
                    <a:pt x="275" y="623"/>
                  </a:cubicBezTo>
                  <a:cubicBezTo>
                    <a:pt x="275" y="623"/>
                    <a:pt x="275" y="623"/>
                    <a:pt x="275" y="623"/>
                  </a:cubicBezTo>
                  <a:cubicBezTo>
                    <a:pt x="275" y="622"/>
                    <a:pt x="275" y="622"/>
                    <a:pt x="275" y="622"/>
                  </a:cubicBezTo>
                  <a:cubicBezTo>
                    <a:pt x="275" y="622"/>
                    <a:pt x="275" y="622"/>
                    <a:pt x="275" y="622"/>
                  </a:cubicBezTo>
                  <a:cubicBezTo>
                    <a:pt x="276" y="622"/>
                    <a:pt x="276" y="622"/>
                    <a:pt x="276" y="622"/>
                  </a:cubicBezTo>
                  <a:cubicBezTo>
                    <a:pt x="276" y="621"/>
                    <a:pt x="276" y="621"/>
                    <a:pt x="276" y="621"/>
                  </a:cubicBezTo>
                  <a:cubicBezTo>
                    <a:pt x="276" y="621"/>
                    <a:pt x="276" y="621"/>
                    <a:pt x="276" y="621"/>
                  </a:cubicBezTo>
                  <a:cubicBezTo>
                    <a:pt x="276" y="621"/>
                    <a:pt x="276" y="621"/>
                    <a:pt x="276" y="621"/>
                  </a:cubicBezTo>
                  <a:cubicBezTo>
                    <a:pt x="276" y="621"/>
                    <a:pt x="276" y="621"/>
                    <a:pt x="276" y="621"/>
                  </a:cubicBezTo>
                  <a:cubicBezTo>
                    <a:pt x="277" y="621"/>
                    <a:pt x="277" y="621"/>
                    <a:pt x="277" y="621"/>
                  </a:cubicBezTo>
                  <a:cubicBezTo>
                    <a:pt x="277" y="621"/>
                    <a:pt x="277" y="621"/>
                    <a:pt x="277" y="621"/>
                  </a:cubicBezTo>
                  <a:cubicBezTo>
                    <a:pt x="278" y="621"/>
                    <a:pt x="278" y="621"/>
                    <a:pt x="278" y="621"/>
                  </a:cubicBezTo>
                  <a:cubicBezTo>
                    <a:pt x="277" y="621"/>
                    <a:pt x="277" y="621"/>
                    <a:pt x="277" y="621"/>
                  </a:cubicBezTo>
                  <a:cubicBezTo>
                    <a:pt x="277" y="621"/>
                    <a:pt x="277" y="621"/>
                    <a:pt x="277" y="621"/>
                  </a:cubicBezTo>
                  <a:cubicBezTo>
                    <a:pt x="277" y="620"/>
                    <a:pt x="277" y="620"/>
                    <a:pt x="277" y="620"/>
                  </a:cubicBezTo>
                  <a:cubicBezTo>
                    <a:pt x="277" y="620"/>
                    <a:pt x="277" y="620"/>
                    <a:pt x="277" y="620"/>
                  </a:cubicBezTo>
                  <a:cubicBezTo>
                    <a:pt x="277" y="619"/>
                    <a:pt x="277" y="619"/>
                    <a:pt x="277" y="619"/>
                  </a:cubicBezTo>
                  <a:cubicBezTo>
                    <a:pt x="278" y="619"/>
                    <a:pt x="278" y="619"/>
                    <a:pt x="278" y="619"/>
                  </a:cubicBezTo>
                  <a:cubicBezTo>
                    <a:pt x="277" y="619"/>
                    <a:pt x="277" y="619"/>
                    <a:pt x="277" y="619"/>
                  </a:cubicBezTo>
                  <a:cubicBezTo>
                    <a:pt x="278" y="619"/>
                    <a:pt x="278" y="619"/>
                    <a:pt x="278" y="619"/>
                  </a:cubicBezTo>
                  <a:cubicBezTo>
                    <a:pt x="278" y="618"/>
                    <a:pt x="278" y="618"/>
                    <a:pt x="278" y="618"/>
                  </a:cubicBezTo>
                  <a:cubicBezTo>
                    <a:pt x="278" y="618"/>
                    <a:pt x="278" y="618"/>
                    <a:pt x="278" y="618"/>
                  </a:cubicBezTo>
                  <a:cubicBezTo>
                    <a:pt x="279" y="618"/>
                    <a:pt x="279" y="618"/>
                    <a:pt x="279" y="618"/>
                  </a:cubicBezTo>
                  <a:cubicBezTo>
                    <a:pt x="279" y="619"/>
                    <a:pt x="279" y="619"/>
                    <a:pt x="279" y="619"/>
                  </a:cubicBezTo>
                  <a:cubicBezTo>
                    <a:pt x="279" y="618"/>
                    <a:pt x="279" y="618"/>
                    <a:pt x="279" y="618"/>
                  </a:cubicBezTo>
                  <a:cubicBezTo>
                    <a:pt x="279" y="618"/>
                    <a:pt x="279" y="618"/>
                    <a:pt x="279" y="618"/>
                  </a:cubicBezTo>
                  <a:cubicBezTo>
                    <a:pt x="279" y="618"/>
                    <a:pt x="279" y="618"/>
                    <a:pt x="279" y="618"/>
                  </a:cubicBezTo>
                  <a:cubicBezTo>
                    <a:pt x="279" y="618"/>
                    <a:pt x="279" y="618"/>
                    <a:pt x="279" y="618"/>
                  </a:cubicBezTo>
                  <a:cubicBezTo>
                    <a:pt x="279" y="617"/>
                    <a:pt x="279" y="617"/>
                    <a:pt x="279" y="617"/>
                  </a:cubicBezTo>
                  <a:cubicBezTo>
                    <a:pt x="279" y="617"/>
                    <a:pt x="279" y="617"/>
                    <a:pt x="279" y="617"/>
                  </a:cubicBezTo>
                  <a:cubicBezTo>
                    <a:pt x="279" y="617"/>
                    <a:pt x="279" y="617"/>
                    <a:pt x="279" y="617"/>
                  </a:cubicBezTo>
                  <a:cubicBezTo>
                    <a:pt x="279" y="617"/>
                    <a:pt x="279" y="617"/>
                    <a:pt x="279" y="617"/>
                  </a:cubicBezTo>
                  <a:cubicBezTo>
                    <a:pt x="279" y="616"/>
                    <a:pt x="279" y="616"/>
                    <a:pt x="279" y="616"/>
                  </a:cubicBezTo>
                  <a:cubicBezTo>
                    <a:pt x="279" y="616"/>
                    <a:pt x="279" y="616"/>
                    <a:pt x="279" y="616"/>
                  </a:cubicBezTo>
                  <a:cubicBezTo>
                    <a:pt x="279" y="616"/>
                    <a:pt x="279" y="616"/>
                    <a:pt x="279" y="616"/>
                  </a:cubicBezTo>
                  <a:cubicBezTo>
                    <a:pt x="279" y="616"/>
                    <a:pt x="279" y="616"/>
                    <a:pt x="279" y="616"/>
                  </a:cubicBezTo>
                  <a:cubicBezTo>
                    <a:pt x="279" y="616"/>
                    <a:pt x="279" y="616"/>
                    <a:pt x="279" y="616"/>
                  </a:cubicBezTo>
                  <a:cubicBezTo>
                    <a:pt x="278" y="616"/>
                    <a:pt x="278" y="616"/>
                    <a:pt x="278" y="616"/>
                  </a:cubicBezTo>
                  <a:cubicBezTo>
                    <a:pt x="279" y="615"/>
                    <a:pt x="279" y="615"/>
                    <a:pt x="279" y="615"/>
                  </a:cubicBezTo>
                  <a:cubicBezTo>
                    <a:pt x="279" y="615"/>
                    <a:pt x="279" y="615"/>
                    <a:pt x="279" y="615"/>
                  </a:cubicBezTo>
                  <a:cubicBezTo>
                    <a:pt x="279" y="615"/>
                    <a:pt x="279" y="615"/>
                    <a:pt x="279" y="615"/>
                  </a:cubicBezTo>
                  <a:cubicBezTo>
                    <a:pt x="279" y="615"/>
                    <a:pt x="279" y="615"/>
                    <a:pt x="279" y="615"/>
                  </a:cubicBezTo>
                  <a:cubicBezTo>
                    <a:pt x="280" y="616"/>
                    <a:pt x="280" y="616"/>
                    <a:pt x="280" y="616"/>
                  </a:cubicBezTo>
                  <a:cubicBezTo>
                    <a:pt x="279" y="615"/>
                    <a:pt x="279" y="615"/>
                    <a:pt x="279" y="615"/>
                  </a:cubicBezTo>
                  <a:cubicBezTo>
                    <a:pt x="279" y="614"/>
                    <a:pt x="279" y="614"/>
                    <a:pt x="279" y="614"/>
                  </a:cubicBezTo>
                  <a:cubicBezTo>
                    <a:pt x="279" y="615"/>
                    <a:pt x="279" y="615"/>
                    <a:pt x="279" y="615"/>
                  </a:cubicBezTo>
                  <a:cubicBezTo>
                    <a:pt x="280" y="615"/>
                    <a:pt x="280" y="615"/>
                    <a:pt x="280" y="615"/>
                  </a:cubicBezTo>
                  <a:cubicBezTo>
                    <a:pt x="280" y="614"/>
                    <a:pt x="280" y="614"/>
                    <a:pt x="280" y="614"/>
                  </a:cubicBezTo>
                  <a:cubicBezTo>
                    <a:pt x="280" y="614"/>
                    <a:pt x="280" y="614"/>
                    <a:pt x="280" y="614"/>
                  </a:cubicBezTo>
                  <a:cubicBezTo>
                    <a:pt x="280" y="614"/>
                    <a:pt x="280" y="614"/>
                    <a:pt x="280" y="614"/>
                  </a:cubicBezTo>
                  <a:cubicBezTo>
                    <a:pt x="280" y="614"/>
                    <a:pt x="280" y="614"/>
                    <a:pt x="280" y="614"/>
                  </a:cubicBezTo>
                  <a:cubicBezTo>
                    <a:pt x="280" y="614"/>
                    <a:pt x="280" y="614"/>
                    <a:pt x="280" y="614"/>
                  </a:cubicBezTo>
                  <a:cubicBezTo>
                    <a:pt x="280" y="613"/>
                    <a:pt x="280" y="613"/>
                    <a:pt x="280" y="613"/>
                  </a:cubicBezTo>
                  <a:cubicBezTo>
                    <a:pt x="281" y="613"/>
                    <a:pt x="281" y="613"/>
                    <a:pt x="281" y="613"/>
                  </a:cubicBezTo>
                  <a:cubicBezTo>
                    <a:pt x="281" y="613"/>
                    <a:pt x="281" y="613"/>
                    <a:pt x="281" y="613"/>
                  </a:cubicBezTo>
                  <a:cubicBezTo>
                    <a:pt x="281" y="613"/>
                    <a:pt x="281" y="613"/>
                    <a:pt x="281" y="613"/>
                  </a:cubicBezTo>
                  <a:cubicBezTo>
                    <a:pt x="281" y="613"/>
                    <a:pt x="281" y="613"/>
                    <a:pt x="281" y="613"/>
                  </a:cubicBezTo>
                  <a:cubicBezTo>
                    <a:pt x="281" y="612"/>
                    <a:pt x="281" y="612"/>
                    <a:pt x="281" y="612"/>
                  </a:cubicBezTo>
                  <a:cubicBezTo>
                    <a:pt x="281" y="612"/>
                    <a:pt x="281" y="612"/>
                    <a:pt x="281" y="612"/>
                  </a:cubicBezTo>
                  <a:cubicBezTo>
                    <a:pt x="281" y="612"/>
                    <a:pt x="281" y="612"/>
                    <a:pt x="281" y="612"/>
                  </a:cubicBezTo>
                  <a:cubicBezTo>
                    <a:pt x="282" y="611"/>
                    <a:pt x="282" y="611"/>
                    <a:pt x="282" y="611"/>
                  </a:cubicBezTo>
                  <a:cubicBezTo>
                    <a:pt x="282" y="611"/>
                    <a:pt x="282" y="611"/>
                    <a:pt x="282" y="611"/>
                  </a:cubicBezTo>
                  <a:cubicBezTo>
                    <a:pt x="283" y="611"/>
                    <a:pt x="283" y="611"/>
                    <a:pt x="283" y="611"/>
                  </a:cubicBezTo>
                  <a:cubicBezTo>
                    <a:pt x="283" y="611"/>
                    <a:pt x="283" y="611"/>
                    <a:pt x="283" y="611"/>
                  </a:cubicBezTo>
                  <a:cubicBezTo>
                    <a:pt x="283" y="610"/>
                    <a:pt x="283" y="610"/>
                    <a:pt x="283" y="610"/>
                  </a:cubicBezTo>
                  <a:cubicBezTo>
                    <a:pt x="283" y="610"/>
                    <a:pt x="283" y="610"/>
                    <a:pt x="283" y="610"/>
                  </a:cubicBezTo>
                  <a:cubicBezTo>
                    <a:pt x="283" y="610"/>
                    <a:pt x="283" y="610"/>
                    <a:pt x="283" y="610"/>
                  </a:cubicBezTo>
                  <a:cubicBezTo>
                    <a:pt x="283" y="610"/>
                    <a:pt x="283" y="610"/>
                    <a:pt x="283" y="610"/>
                  </a:cubicBezTo>
                  <a:cubicBezTo>
                    <a:pt x="283" y="609"/>
                    <a:pt x="283" y="609"/>
                    <a:pt x="283" y="609"/>
                  </a:cubicBezTo>
                  <a:cubicBezTo>
                    <a:pt x="283" y="609"/>
                    <a:pt x="283" y="609"/>
                    <a:pt x="283" y="609"/>
                  </a:cubicBezTo>
                  <a:cubicBezTo>
                    <a:pt x="284" y="609"/>
                    <a:pt x="284" y="609"/>
                    <a:pt x="284" y="609"/>
                  </a:cubicBezTo>
                  <a:cubicBezTo>
                    <a:pt x="284" y="609"/>
                    <a:pt x="284" y="609"/>
                    <a:pt x="284" y="609"/>
                  </a:cubicBezTo>
                  <a:cubicBezTo>
                    <a:pt x="284" y="609"/>
                    <a:pt x="284" y="609"/>
                    <a:pt x="284" y="609"/>
                  </a:cubicBezTo>
                  <a:cubicBezTo>
                    <a:pt x="284" y="609"/>
                    <a:pt x="284" y="609"/>
                    <a:pt x="284" y="609"/>
                  </a:cubicBezTo>
                  <a:cubicBezTo>
                    <a:pt x="284" y="609"/>
                    <a:pt x="284" y="609"/>
                    <a:pt x="284" y="609"/>
                  </a:cubicBezTo>
                  <a:cubicBezTo>
                    <a:pt x="284" y="608"/>
                    <a:pt x="284" y="608"/>
                    <a:pt x="284" y="608"/>
                  </a:cubicBezTo>
                  <a:cubicBezTo>
                    <a:pt x="285" y="608"/>
                    <a:pt x="285" y="608"/>
                    <a:pt x="285" y="608"/>
                  </a:cubicBezTo>
                  <a:cubicBezTo>
                    <a:pt x="292" y="603"/>
                    <a:pt x="298" y="596"/>
                    <a:pt x="303" y="586"/>
                  </a:cubicBezTo>
                  <a:cubicBezTo>
                    <a:pt x="313" y="568"/>
                    <a:pt x="328" y="551"/>
                    <a:pt x="342" y="533"/>
                  </a:cubicBezTo>
                  <a:cubicBezTo>
                    <a:pt x="333" y="510"/>
                    <a:pt x="342" y="497"/>
                    <a:pt x="368" y="495"/>
                  </a:cubicBezTo>
                  <a:cubicBezTo>
                    <a:pt x="373" y="495"/>
                    <a:pt x="377" y="494"/>
                    <a:pt x="381" y="493"/>
                  </a:cubicBezTo>
                  <a:cubicBezTo>
                    <a:pt x="406" y="485"/>
                    <a:pt x="430" y="481"/>
                    <a:pt x="456" y="480"/>
                  </a:cubicBezTo>
                  <a:cubicBezTo>
                    <a:pt x="486" y="479"/>
                    <a:pt x="515" y="470"/>
                    <a:pt x="546" y="472"/>
                  </a:cubicBezTo>
                  <a:cubicBezTo>
                    <a:pt x="549" y="472"/>
                    <a:pt x="552" y="471"/>
                    <a:pt x="555" y="470"/>
                  </a:cubicBezTo>
                  <a:cubicBezTo>
                    <a:pt x="566" y="468"/>
                    <a:pt x="576" y="465"/>
                    <a:pt x="587" y="463"/>
                  </a:cubicBezTo>
                  <a:cubicBezTo>
                    <a:pt x="601" y="460"/>
                    <a:pt x="614" y="460"/>
                    <a:pt x="627" y="456"/>
                  </a:cubicBezTo>
                  <a:cubicBezTo>
                    <a:pt x="635" y="454"/>
                    <a:pt x="641" y="443"/>
                    <a:pt x="638" y="436"/>
                  </a:cubicBezTo>
                  <a:close/>
                  <a:moveTo>
                    <a:pt x="379" y="123"/>
                  </a:moveTo>
                  <a:cubicBezTo>
                    <a:pt x="378" y="123"/>
                    <a:pt x="378" y="123"/>
                    <a:pt x="378" y="123"/>
                  </a:cubicBezTo>
                  <a:cubicBezTo>
                    <a:pt x="378" y="123"/>
                    <a:pt x="378" y="123"/>
                    <a:pt x="378" y="123"/>
                  </a:cubicBezTo>
                  <a:cubicBezTo>
                    <a:pt x="378" y="123"/>
                    <a:pt x="378" y="123"/>
                    <a:pt x="378" y="123"/>
                  </a:cubicBezTo>
                  <a:cubicBezTo>
                    <a:pt x="377" y="125"/>
                    <a:pt x="377" y="125"/>
                    <a:pt x="377" y="125"/>
                  </a:cubicBezTo>
                  <a:cubicBezTo>
                    <a:pt x="376" y="127"/>
                    <a:pt x="376" y="127"/>
                    <a:pt x="376" y="127"/>
                  </a:cubicBezTo>
                  <a:cubicBezTo>
                    <a:pt x="376" y="127"/>
                    <a:pt x="376" y="127"/>
                    <a:pt x="376" y="127"/>
                  </a:cubicBezTo>
                  <a:cubicBezTo>
                    <a:pt x="376" y="128"/>
                    <a:pt x="376" y="128"/>
                    <a:pt x="376" y="128"/>
                  </a:cubicBezTo>
                  <a:cubicBezTo>
                    <a:pt x="375" y="128"/>
                    <a:pt x="375" y="128"/>
                    <a:pt x="375" y="128"/>
                  </a:cubicBezTo>
                  <a:cubicBezTo>
                    <a:pt x="375" y="128"/>
                    <a:pt x="375" y="128"/>
                    <a:pt x="375" y="128"/>
                  </a:cubicBezTo>
                  <a:cubicBezTo>
                    <a:pt x="375" y="128"/>
                    <a:pt x="375" y="128"/>
                    <a:pt x="375" y="128"/>
                  </a:cubicBezTo>
                  <a:cubicBezTo>
                    <a:pt x="374" y="128"/>
                    <a:pt x="374" y="128"/>
                    <a:pt x="374" y="128"/>
                  </a:cubicBezTo>
                  <a:cubicBezTo>
                    <a:pt x="373" y="128"/>
                    <a:pt x="373" y="128"/>
                    <a:pt x="373" y="128"/>
                  </a:cubicBezTo>
                  <a:cubicBezTo>
                    <a:pt x="373" y="128"/>
                    <a:pt x="373" y="128"/>
                    <a:pt x="373" y="128"/>
                  </a:cubicBezTo>
                  <a:cubicBezTo>
                    <a:pt x="375" y="126"/>
                    <a:pt x="377" y="124"/>
                    <a:pt x="379" y="122"/>
                  </a:cubicBezTo>
                  <a:cubicBezTo>
                    <a:pt x="379" y="122"/>
                    <a:pt x="379" y="122"/>
                    <a:pt x="379" y="122"/>
                  </a:cubicBezTo>
                  <a:cubicBezTo>
                    <a:pt x="379" y="122"/>
                    <a:pt x="379" y="122"/>
                    <a:pt x="379" y="122"/>
                  </a:cubicBezTo>
                  <a:cubicBezTo>
                    <a:pt x="379" y="123"/>
                    <a:pt x="379" y="123"/>
                    <a:pt x="379" y="123"/>
                  </a:cubicBezTo>
                  <a:close/>
                  <a:moveTo>
                    <a:pt x="382" y="119"/>
                  </a:moveTo>
                  <a:cubicBezTo>
                    <a:pt x="381" y="120"/>
                    <a:pt x="381" y="120"/>
                    <a:pt x="381" y="120"/>
                  </a:cubicBezTo>
                  <a:cubicBezTo>
                    <a:pt x="381" y="121"/>
                    <a:pt x="381" y="121"/>
                    <a:pt x="381" y="121"/>
                  </a:cubicBezTo>
                  <a:cubicBezTo>
                    <a:pt x="380" y="121"/>
                    <a:pt x="380" y="121"/>
                    <a:pt x="380" y="121"/>
                  </a:cubicBezTo>
                  <a:cubicBezTo>
                    <a:pt x="380" y="122"/>
                    <a:pt x="380" y="122"/>
                    <a:pt x="380" y="122"/>
                  </a:cubicBezTo>
                  <a:cubicBezTo>
                    <a:pt x="379" y="122"/>
                    <a:pt x="379" y="122"/>
                    <a:pt x="379" y="122"/>
                  </a:cubicBezTo>
                  <a:cubicBezTo>
                    <a:pt x="379" y="122"/>
                    <a:pt x="379" y="122"/>
                    <a:pt x="379" y="122"/>
                  </a:cubicBezTo>
                  <a:cubicBezTo>
                    <a:pt x="379" y="122"/>
                    <a:pt x="379" y="122"/>
                    <a:pt x="379" y="122"/>
                  </a:cubicBezTo>
                  <a:cubicBezTo>
                    <a:pt x="379" y="122"/>
                    <a:pt x="379" y="122"/>
                    <a:pt x="379" y="122"/>
                  </a:cubicBezTo>
                  <a:cubicBezTo>
                    <a:pt x="379" y="122"/>
                    <a:pt x="379" y="122"/>
                    <a:pt x="379" y="122"/>
                  </a:cubicBezTo>
                  <a:cubicBezTo>
                    <a:pt x="380" y="121"/>
                    <a:pt x="381" y="120"/>
                    <a:pt x="382" y="118"/>
                  </a:cubicBezTo>
                  <a:lnTo>
                    <a:pt x="382" y="119"/>
                  </a:lnTo>
                  <a:close/>
                  <a:moveTo>
                    <a:pt x="337" y="135"/>
                  </a:moveTo>
                  <a:cubicBezTo>
                    <a:pt x="337" y="135"/>
                    <a:pt x="337" y="135"/>
                    <a:pt x="337" y="135"/>
                  </a:cubicBezTo>
                  <a:cubicBezTo>
                    <a:pt x="338" y="135"/>
                    <a:pt x="338" y="135"/>
                    <a:pt x="338" y="135"/>
                  </a:cubicBezTo>
                  <a:cubicBezTo>
                    <a:pt x="338" y="135"/>
                    <a:pt x="338" y="135"/>
                    <a:pt x="338" y="136"/>
                  </a:cubicBezTo>
                  <a:lnTo>
                    <a:pt x="337" y="135"/>
                  </a:lnTo>
                  <a:close/>
                </a:path>
              </a:pathLst>
            </a:custGeom>
            <a:gradFill>
              <a:gsLst>
                <a:gs pos="21000">
                  <a:srgbClr val="3A0404"/>
                </a:gs>
                <a:gs pos="100000">
                  <a:srgbClr val="C0A156"/>
                </a:gs>
              </a:gsLst>
              <a:path path="circle">
                <a:fillToRect l="100000" t="10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7" name="一朵花"/>
          <p:cNvGrpSpPr/>
          <p:nvPr/>
        </p:nvGrpSpPr>
        <p:grpSpPr>
          <a:xfrm>
            <a:off x="6793028" y="2341657"/>
            <a:ext cx="713417" cy="987184"/>
            <a:chOff x="7109783" y="2360354"/>
            <a:chExt cx="713417" cy="987184"/>
          </a:xfrm>
          <a:solidFill>
            <a:srgbClr val="C0A156"/>
          </a:solidFill>
        </p:grpSpPr>
        <p:sp>
          <p:nvSpPr>
            <p:cNvPr id="88" name="Freeform 31"/>
            <p:cNvSpPr>
              <a:spLocks noEditPoints="1"/>
            </p:cNvSpPr>
            <p:nvPr/>
          </p:nvSpPr>
          <p:spPr bwMode="auto">
            <a:xfrm>
              <a:off x="7109783" y="2360354"/>
              <a:ext cx="655426" cy="428859"/>
            </a:xfrm>
            <a:custGeom>
              <a:avLst/>
              <a:gdLst>
                <a:gd name="T0" fmla="*/ 50 w 205"/>
                <a:gd name="T1" fmla="*/ 62 h 134"/>
                <a:gd name="T2" fmla="*/ 55 w 205"/>
                <a:gd name="T3" fmla="*/ 48 h 134"/>
                <a:gd name="T4" fmla="*/ 55 w 205"/>
                <a:gd name="T5" fmla="*/ 33 h 134"/>
                <a:gd name="T6" fmla="*/ 61 w 205"/>
                <a:gd name="T7" fmla="*/ 17 h 134"/>
                <a:gd name="T8" fmla="*/ 77 w 205"/>
                <a:gd name="T9" fmla="*/ 11 h 134"/>
                <a:gd name="T10" fmla="*/ 88 w 205"/>
                <a:gd name="T11" fmla="*/ 11 h 134"/>
                <a:gd name="T12" fmla="*/ 106 w 205"/>
                <a:gd name="T13" fmla="*/ 0 h 134"/>
                <a:gd name="T14" fmla="*/ 128 w 205"/>
                <a:gd name="T15" fmla="*/ 9 h 134"/>
                <a:gd name="T16" fmla="*/ 133 w 205"/>
                <a:gd name="T17" fmla="*/ 17 h 134"/>
                <a:gd name="T18" fmla="*/ 145 w 205"/>
                <a:gd name="T19" fmla="*/ 19 h 134"/>
                <a:gd name="T20" fmla="*/ 160 w 205"/>
                <a:gd name="T21" fmla="*/ 54 h 134"/>
                <a:gd name="T22" fmla="*/ 162 w 205"/>
                <a:gd name="T23" fmla="*/ 64 h 134"/>
                <a:gd name="T24" fmla="*/ 202 w 205"/>
                <a:gd name="T25" fmla="*/ 33 h 134"/>
                <a:gd name="T26" fmla="*/ 203 w 205"/>
                <a:gd name="T27" fmla="*/ 50 h 134"/>
                <a:gd name="T28" fmla="*/ 199 w 205"/>
                <a:gd name="T29" fmla="*/ 69 h 134"/>
                <a:gd name="T30" fmla="*/ 190 w 205"/>
                <a:gd name="T31" fmla="*/ 95 h 134"/>
                <a:gd name="T32" fmla="*/ 177 w 205"/>
                <a:gd name="T33" fmla="*/ 115 h 134"/>
                <a:gd name="T34" fmla="*/ 147 w 205"/>
                <a:gd name="T35" fmla="*/ 133 h 134"/>
                <a:gd name="T36" fmla="*/ 132 w 205"/>
                <a:gd name="T37" fmla="*/ 131 h 134"/>
                <a:gd name="T38" fmla="*/ 140 w 205"/>
                <a:gd name="T39" fmla="*/ 121 h 134"/>
                <a:gd name="T40" fmla="*/ 140 w 205"/>
                <a:gd name="T41" fmla="*/ 109 h 134"/>
                <a:gd name="T42" fmla="*/ 139 w 205"/>
                <a:gd name="T43" fmla="*/ 91 h 134"/>
                <a:gd name="T44" fmla="*/ 142 w 205"/>
                <a:gd name="T45" fmla="*/ 83 h 134"/>
                <a:gd name="T46" fmla="*/ 140 w 205"/>
                <a:gd name="T47" fmla="*/ 72 h 134"/>
                <a:gd name="T48" fmla="*/ 131 w 205"/>
                <a:gd name="T49" fmla="*/ 64 h 134"/>
                <a:gd name="T50" fmla="*/ 119 w 205"/>
                <a:gd name="T51" fmla="*/ 49 h 134"/>
                <a:gd name="T52" fmla="*/ 119 w 205"/>
                <a:gd name="T53" fmla="*/ 53 h 134"/>
                <a:gd name="T54" fmla="*/ 126 w 205"/>
                <a:gd name="T55" fmla="*/ 66 h 134"/>
                <a:gd name="T56" fmla="*/ 135 w 205"/>
                <a:gd name="T57" fmla="*/ 96 h 134"/>
                <a:gd name="T58" fmla="*/ 116 w 205"/>
                <a:gd name="T59" fmla="*/ 121 h 134"/>
                <a:gd name="T60" fmla="*/ 107 w 205"/>
                <a:gd name="T61" fmla="*/ 123 h 134"/>
                <a:gd name="T62" fmla="*/ 83 w 205"/>
                <a:gd name="T63" fmla="*/ 114 h 134"/>
                <a:gd name="T64" fmla="*/ 75 w 205"/>
                <a:gd name="T65" fmla="*/ 115 h 134"/>
                <a:gd name="T66" fmla="*/ 80 w 205"/>
                <a:gd name="T67" fmla="*/ 120 h 134"/>
                <a:gd name="T68" fmla="*/ 78 w 205"/>
                <a:gd name="T69" fmla="*/ 127 h 134"/>
                <a:gd name="T70" fmla="*/ 68 w 205"/>
                <a:gd name="T71" fmla="*/ 130 h 134"/>
                <a:gd name="T72" fmla="*/ 50 w 205"/>
                <a:gd name="T73" fmla="*/ 129 h 134"/>
                <a:gd name="T74" fmla="*/ 47 w 205"/>
                <a:gd name="T75" fmla="*/ 125 h 134"/>
                <a:gd name="T76" fmla="*/ 36 w 205"/>
                <a:gd name="T77" fmla="*/ 126 h 134"/>
                <a:gd name="T78" fmla="*/ 24 w 205"/>
                <a:gd name="T79" fmla="*/ 120 h 134"/>
                <a:gd name="T80" fmla="*/ 6 w 205"/>
                <a:gd name="T81" fmla="*/ 97 h 134"/>
                <a:gd name="T82" fmla="*/ 1 w 205"/>
                <a:gd name="T83" fmla="*/ 85 h 134"/>
                <a:gd name="T84" fmla="*/ 28 w 205"/>
                <a:gd name="T85" fmla="*/ 98 h 134"/>
                <a:gd name="T86" fmla="*/ 58 w 205"/>
                <a:gd name="T87" fmla="*/ 100 h 134"/>
                <a:gd name="T88" fmla="*/ 55 w 205"/>
                <a:gd name="T89" fmla="*/ 93 h 134"/>
                <a:gd name="T90" fmla="*/ 49 w 205"/>
                <a:gd name="T91" fmla="*/ 94 h 134"/>
                <a:gd name="T92" fmla="*/ 37 w 205"/>
                <a:gd name="T93" fmla="*/ 93 h 134"/>
                <a:gd name="T94" fmla="*/ 26 w 205"/>
                <a:gd name="T95" fmla="*/ 79 h 134"/>
                <a:gd name="T96" fmla="*/ 23 w 205"/>
                <a:gd name="T97" fmla="*/ 54 h 134"/>
                <a:gd name="T98" fmla="*/ 32 w 205"/>
                <a:gd name="T99" fmla="*/ 13 h 134"/>
                <a:gd name="T100" fmla="*/ 43 w 205"/>
                <a:gd name="T101" fmla="*/ 37 h 134"/>
                <a:gd name="T102" fmla="*/ 41 w 205"/>
                <a:gd name="T103" fmla="*/ 54 h 134"/>
                <a:gd name="T104" fmla="*/ 46 w 205"/>
                <a:gd name="T105" fmla="*/ 71 h 134"/>
                <a:gd name="T106" fmla="*/ 88 w 205"/>
                <a:gd name="T107" fmla="*/ 37 h 134"/>
                <a:gd name="T108" fmla="*/ 114 w 205"/>
                <a:gd name="T109" fmla="*/ 42 h 134"/>
                <a:gd name="T110" fmla="*/ 117 w 205"/>
                <a:gd name="T111" fmla="*/ 26 h 134"/>
                <a:gd name="T112" fmla="*/ 109 w 205"/>
                <a:gd name="T113" fmla="*/ 30 h 134"/>
                <a:gd name="T114" fmla="*/ 90 w 205"/>
                <a:gd name="T115" fmla="*/ 28 h 134"/>
                <a:gd name="T116" fmla="*/ 65 w 205"/>
                <a:gd name="T117" fmla="*/ 7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5" h="134">
                  <a:moveTo>
                    <a:pt x="48" y="74"/>
                  </a:moveTo>
                  <a:cubicBezTo>
                    <a:pt x="49" y="71"/>
                    <a:pt x="50" y="70"/>
                    <a:pt x="49" y="67"/>
                  </a:cubicBezTo>
                  <a:cubicBezTo>
                    <a:pt x="49" y="66"/>
                    <a:pt x="47" y="64"/>
                    <a:pt x="50" y="62"/>
                  </a:cubicBezTo>
                  <a:cubicBezTo>
                    <a:pt x="51" y="62"/>
                    <a:pt x="54" y="60"/>
                    <a:pt x="52" y="57"/>
                  </a:cubicBezTo>
                  <a:cubicBezTo>
                    <a:pt x="52" y="57"/>
                    <a:pt x="52" y="57"/>
                    <a:pt x="52" y="56"/>
                  </a:cubicBezTo>
                  <a:cubicBezTo>
                    <a:pt x="55" y="54"/>
                    <a:pt x="55" y="51"/>
                    <a:pt x="55" y="48"/>
                  </a:cubicBezTo>
                  <a:cubicBezTo>
                    <a:pt x="53" y="47"/>
                    <a:pt x="52" y="43"/>
                    <a:pt x="54" y="40"/>
                  </a:cubicBezTo>
                  <a:cubicBezTo>
                    <a:pt x="54" y="40"/>
                    <a:pt x="54" y="39"/>
                    <a:pt x="54" y="38"/>
                  </a:cubicBezTo>
                  <a:cubicBezTo>
                    <a:pt x="54" y="36"/>
                    <a:pt x="53" y="35"/>
                    <a:pt x="55" y="33"/>
                  </a:cubicBezTo>
                  <a:cubicBezTo>
                    <a:pt x="56" y="32"/>
                    <a:pt x="56" y="31"/>
                    <a:pt x="56" y="29"/>
                  </a:cubicBezTo>
                  <a:cubicBezTo>
                    <a:pt x="56" y="28"/>
                    <a:pt x="57" y="26"/>
                    <a:pt x="57" y="25"/>
                  </a:cubicBezTo>
                  <a:cubicBezTo>
                    <a:pt x="58" y="22"/>
                    <a:pt x="58" y="19"/>
                    <a:pt x="61" y="17"/>
                  </a:cubicBezTo>
                  <a:cubicBezTo>
                    <a:pt x="61" y="16"/>
                    <a:pt x="61" y="15"/>
                    <a:pt x="61" y="14"/>
                  </a:cubicBezTo>
                  <a:cubicBezTo>
                    <a:pt x="61" y="10"/>
                    <a:pt x="64" y="7"/>
                    <a:pt x="67" y="8"/>
                  </a:cubicBezTo>
                  <a:cubicBezTo>
                    <a:pt x="71" y="9"/>
                    <a:pt x="74" y="10"/>
                    <a:pt x="77" y="11"/>
                  </a:cubicBezTo>
                  <a:cubicBezTo>
                    <a:pt x="79" y="12"/>
                    <a:pt x="81" y="15"/>
                    <a:pt x="83" y="17"/>
                  </a:cubicBezTo>
                  <a:cubicBezTo>
                    <a:pt x="84" y="18"/>
                    <a:pt x="85" y="19"/>
                    <a:pt x="86" y="17"/>
                  </a:cubicBezTo>
                  <a:cubicBezTo>
                    <a:pt x="87" y="15"/>
                    <a:pt x="88" y="13"/>
                    <a:pt x="88" y="11"/>
                  </a:cubicBezTo>
                  <a:cubicBezTo>
                    <a:pt x="87" y="6"/>
                    <a:pt x="90" y="4"/>
                    <a:pt x="93" y="2"/>
                  </a:cubicBezTo>
                  <a:cubicBezTo>
                    <a:pt x="95" y="1"/>
                    <a:pt x="97" y="1"/>
                    <a:pt x="99" y="1"/>
                  </a:cubicBezTo>
                  <a:cubicBezTo>
                    <a:pt x="101" y="1"/>
                    <a:pt x="103" y="0"/>
                    <a:pt x="106" y="0"/>
                  </a:cubicBezTo>
                  <a:cubicBezTo>
                    <a:pt x="108" y="0"/>
                    <a:pt x="110" y="0"/>
                    <a:pt x="112" y="1"/>
                  </a:cubicBezTo>
                  <a:cubicBezTo>
                    <a:pt x="115" y="2"/>
                    <a:pt x="118" y="3"/>
                    <a:pt x="121" y="4"/>
                  </a:cubicBezTo>
                  <a:cubicBezTo>
                    <a:pt x="123" y="6"/>
                    <a:pt x="126" y="7"/>
                    <a:pt x="128" y="9"/>
                  </a:cubicBezTo>
                  <a:cubicBezTo>
                    <a:pt x="129" y="10"/>
                    <a:pt x="129" y="12"/>
                    <a:pt x="129" y="13"/>
                  </a:cubicBezTo>
                  <a:cubicBezTo>
                    <a:pt x="128" y="15"/>
                    <a:pt x="127" y="16"/>
                    <a:pt x="125" y="18"/>
                  </a:cubicBezTo>
                  <a:cubicBezTo>
                    <a:pt x="128" y="18"/>
                    <a:pt x="130" y="17"/>
                    <a:pt x="133" y="17"/>
                  </a:cubicBezTo>
                  <a:cubicBezTo>
                    <a:pt x="133" y="17"/>
                    <a:pt x="134" y="16"/>
                    <a:pt x="134" y="17"/>
                  </a:cubicBezTo>
                  <a:cubicBezTo>
                    <a:pt x="136" y="19"/>
                    <a:pt x="138" y="18"/>
                    <a:pt x="140" y="17"/>
                  </a:cubicBezTo>
                  <a:cubicBezTo>
                    <a:pt x="142" y="16"/>
                    <a:pt x="144" y="17"/>
                    <a:pt x="145" y="19"/>
                  </a:cubicBezTo>
                  <a:cubicBezTo>
                    <a:pt x="145" y="20"/>
                    <a:pt x="145" y="21"/>
                    <a:pt x="146" y="21"/>
                  </a:cubicBezTo>
                  <a:cubicBezTo>
                    <a:pt x="152" y="26"/>
                    <a:pt x="155" y="32"/>
                    <a:pt x="158" y="39"/>
                  </a:cubicBezTo>
                  <a:cubicBezTo>
                    <a:pt x="160" y="44"/>
                    <a:pt x="162" y="49"/>
                    <a:pt x="160" y="54"/>
                  </a:cubicBezTo>
                  <a:cubicBezTo>
                    <a:pt x="159" y="58"/>
                    <a:pt x="161" y="62"/>
                    <a:pt x="158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60" y="65"/>
                    <a:pt x="161" y="65"/>
                    <a:pt x="162" y="64"/>
                  </a:cubicBezTo>
                  <a:cubicBezTo>
                    <a:pt x="166" y="61"/>
                    <a:pt x="170" y="57"/>
                    <a:pt x="173" y="54"/>
                  </a:cubicBezTo>
                  <a:cubicBezTo>
                    <a:pt x="177" y="50"/>
                    <a:pt x="181" y="46"/>
                    <a:pt x="185" y="42"/>
                  </a:cubicBezTo>
                  <a:cubicBezTo>
                    <a:pt x="190" y="38"/>
                    <a:pt x="195" y="35"/>
                    <a:pt x="202" y="33"/>
                  </a:cubicBezTo>
                  <a:cubicBezTo>
                    <a:pt x="203" y="32"/>
                    <a:pt x="204" y="33"/>
                    <a:pt x="205" y="33"/>
                  </a:cubicBezTo>
                  <a:cubicBezTo>
                    <a:pt x="205" y="35"/>
                    <a:pt x="205" y="37"/>
                    <a:pt x="205" y="38"/>
                  </a:cubicBezTo>
                  <a:cubicBezTo>
                    <a:pt x="204" y="42"/>
                    <a:pt x="204" y="46"/>
                    <a:pt x="203" y="50"/>
                  </a:cubicBezTo>
                  <a:cubicBezTo>
                    <a:pt x="203" y="54"/>
                    <a:pt x="203" y="58"/>
                    <a:pt x="202" y="62"/>
                  </a:cubicBezTo>
                  <a:cubicBezTo>
                    <a:pt x="202" y="64"/>
                    <a:pt x="200" y="66"/>
                    <a:pt x="199" y="68"/>
                  </a:cubicBezTo>
                  <a:cubicBezTo>
                    <a:pt x="199" y="69"/>
                    <a:pt x="199" y="69"/>
                    <a:pt x="199" y="69"/>
                  </a:cubicBezTo>
                  <a:cubicBezTo>
                    <a:pt x="201" y="73"/>
                    <a:pt x="197" y="75"/>
                    <a:pt x="196" y="78"/>
                  </a:cubicBezTo>
                  <a:cubicBezTo>
                    <a:pt x="195" y="80"/>
                    <a:pt x="194" y="83"/>
                    <a:pt x="193" y="86"/>
                  </a:cubicBezTo>
                  <a:cubicBezTo>
                    <a:pt x="192" y="89"/>
                    <a:pt x="191" y="92"/>
                    <a:pt x="190" y="95"/>
                  </a:cubicBezTo>
                  <a:cubicBezTo>
                    <a:pt x="189" y="96"/>
                    <a:pt x="189" y="97"/>
                    <a:pt x="189" y="99"/>
                  </a:cubicBezTo>
                  <a:cubicBezTo>
                    <a:pt x="189" y="99"/>
                    <a:pt x="189" y="100"/>
                    <a:pt x="188" y="101"/>
                  </a:cubicBezTo>
                  <a:cubicBezTo>
                    <a:pt x="184" y="106"/>
                    <a:pt x="181" y="110"/>
                    <a:pt x="177" y="115"/>
                  </a:cubicBezTo>
                  <a:cubicBezTo>
                    <a:pt x="174" y="118"/>
                    <a:pt x="171" y="120"/>
                    <a:pt x="168" y="122"/>
                  </a:cubicBezTo>
                  <a:cubicBezTo>
                    <a:pt x="163" y="126"/>
                    <a:pt x="157" y="129"/>
                    <a:pt x="152" y="132"/>
                  </a:cubicBezTo>
                  <a:cubicBezTo>
                    <a:pt x="151" y="133"/>
                    <a:pt x="149" y="133"/>
                    <a:pt x="147" y="133"/>
                  </a:cubicBezTo>
                  <a:cubicBezTo>
                    <a:pt x="146" y="133"/>
                    <a:pt x="145" y="133"/>
                    <a:pt x="144" y="133"/>
                  </a:cubicBezTo>
                  <a:cubicBezTo>
                    <a:pt x="143" y="133"/>
                    <a:pt x="142" y="132"/>
                    <a:pt x="141" y="131"/>
                  </a:cubicBezTo>
                  <a:cubicBezTo>
                    <a:pt x="138" y="130"/>
                    <a:pt x="135" y="134"/>
                    <a:pt x="132" y="131"/>
                  </a:cubicBezTo>
                  <a:cubicBezTo>
                    <a:pt x="133" y="129"/>
                    <a:pt x="133" y="127"/>
                    <a:pt x="133" y="126"/>
                  </a:cubicBezTo>
                  <a:cubicBezTo>
                    <a:pt x="134" y="125"/>
                    <a:pt x="135" y="125"/>
                    <a:pt x="136" y="125"/>
                  </a:cubicBezTo>
                  <a:cubicBezTo>
                    <a:pt x="139" y="125"/>
                    <a:pt x="139" y="123"/>
                    <a:pt x="140" y="121"/>
                  </a:cubicBezTo>
                  <a:cubicBezTo>
                    <a:pt x="140" y="121"/>
                    <a:pt x="140" y="120"/>
                    <a:pt x="139" y="120"/>
                  </a:cubicBezTo>
                  <a:cubicBezTo>
                    <a:pt x="136" y="119"/>
                    <a:pt x="138" y="116"/>
                    <a:pt x="138" y="114"/>
                  </a:cubicBezTo>
                  <a:cubicBezTo>
                    <a:pt x="138" y="112"/>
                    <a:pt x="139" y="111"/>
                    <a:pt x="140" y="109"/>
                  </a:cubicBezTo>
                  <a:cubicBezTo>
                    <a:pt x="140" y="107"/>
                    <a:pt x="141" y="106"/>
                    <a:pt x="142" y="104"/>
                  </a:cubicBezTo>
                  <a:cubicBezTo>
                    <a:pt x="141" y="103"/>
                    <a:pt x="139" y="101"/>
                    <a:pt x="140" y="98"/>
                  </a:cubicBezTo>
                  <a:cubicBezTo>
                    <a:pt x="141" y="96"/>
                    <a:pt x="139" y="93"/>
                    <a:pt x="139" y="91"/>
                  </a:cubicBezTo>
                  <a:cubicBezTo>
                    <a:pt x="141" y="90"/>
                    <a:pt x="142" y="89"/>
                    <a:pt x="142" y="87"/>
                  </a:cubicBezTo>
                  <a:cubicBezTo>
                    <a:pt x="143" y="86"/>
                    <a:pt x="144" y="86"/>
                    <a:pt x="145" y="85"/>
                  </a:cubicBezTo>
                  <a:cubicBezTo>
                    <a:pt x="144" y="84"/>
                    <a:pt x="143" y="84"/>
                    <a:pt x="142" y="83"/>
                  </a:cubicBezTo>
                  <a:cubicBezTo>
                    <a:pt x="143" y="81"/>
                    <a:pt x="144" y="79"/>
                    <a:pt x="145" y="77"/>
                  </a:cubicBezTo>
                  <a:cubicBezTo>
                    <a:pt x="144" y="76"/>
                    <a:pt x="141" y="76"/>
                    <a:pt x="142" y="73"/>
                  </a:cubicBezTo>
                  <a:cubicBezTo>
                    <a:pt x="142" y="73"/>
                    <a:pt x="141" y="72"/>
                    <a:pt x="140" y="72"/>
                  </a:cubicBezTo>
                  <a:cubicBezTo>
                    <a:pt x="139" y="71"/>
                    <a:pt x="137" y="70"/>
                    <a:pt x="136" y="69"/>
                  </a:cubicBezTo>
                  <a:cubicBezTo>
                    <a:pt x="135" y="71"/>
                    <a:pt x="134" y="71"/>
                    <a:pt x="133" y="69"/>
                  </a:cubicBezTo>
                  <a:cubicBezTo>
                    <a:pt x="132" y="68"/>
                    <a:pt x="131" y="66"/>
                    <a:pt x="131" y="64"/>
                  </a:cubicBezTo>
                  <a:cubicBezTo>
                    <a:pt x="130" y="63"/>
                    <a:pt x="130" y="62"/>
                    <a:pt x="130" y="61"/>
                  </a:cubicBezTo>
                  <a:cubicBezTo>
                    <a:pt x="130" y="58"/>
                    <a:pt x="128" y="56"/>
                    <a:pt x="125" y="53"/>
                  </a:cubicBezTo>
                  <a:cubicBezTo>
                    <a:pt x="123" y="51"/>
                    <a:pt x="120" y="52"/>
                    <a:pt x="119" y="49"/>
                  </a:cubicBezTo>
                  <a:cubicBezTo>
                    <a:pt x="119" y="49"/>
                    <a:pt x="119" y="49"/>
                    <a:pt x="119" y="49"/>
                  </a:cubicBezTo>
                  <a:cubicBezTo>
                    <a:pt x="118" y="50"/>
                    <a:pt x="118" y="52"/>
                    <a:pt x="117" y="53"/>
                  </a:cubicBezTo>
                  <a:cubicBezTo>
                    <a:pt x="118" y="53"/>
                    <a:pt x="119" y="53"/>
                    <a:pt x="119" y="53"/>
                  </a:cubicBezTo>
                  <a:cubicBezTo>
                    <a:pt x="119" y="56"/>
                    <a:pt x="121" y="60"/>
                    <a:pt x="124" y="61"/>
                  </a:cubicBezTo>
                  <a:cubicBezTo>
                    <a:pt x="124" y="62"/>
                    <a:pt x="124" y="63"/>
                    <a:pt x="124" y="63"/>
                  </a:cubicBezTo>
                  <a:cubicBezTo>
                    <a:pt x="125" y="64"/>
                    <a:pt x="126" y="65"/>
                    <a:pt x="126" y="66"/>
                  </a:cubicBezTo>
                  <a:cubicBezTo>
                    <a:pt x="127" y="71"/>
                    <a:pt x="130" y="76"/>
                    <a:pt x="132" y="81"/>
                  </a:cubicBezTo>
                  <a:cubicBezTo>
                    <a:pt x="133" y="84"/>
                    <a:pt x="133" y="87"/>
                    <a:pt x="133" y="90"/>
                  </a:cubicBezTo>
                  <a:cubicBezTo>
                    <a:pt x="133" y="92"/>
                    <a:pt x="133" y="94"/>
                    <a:pt x="135" y="96"/>
                  </a:cubicBezTo>
                  <a:cubicBezTo>
                    <a:pt x="137" y="98"/>
                    <a:pt x="136" y="100"/>
                    <a:pt x="135" y="102"/>
                  </a:cubicBezTo>
                  <a:cubicBezTo>
                    <a:pt x="135" y="107"/>
                    <a:pt x="135" y="112"/>
                    <a:pt x="130" y="114"/>
                  </a:cubicBezTo>
                  <a:cubicBezTo>
                    <a:pt x="127" y="120"/>
                    <a:pt x="121" y="119"/>
                    <a:pt x="116" y="121"/>
                  </a:cubicBezTo>
                  <a:cubicBezTo>
                    <a:pt x="114" y="122"/>
                    <a:pt x="113" y="124"/>
                    <a:pt x="111" y="122"/>
                  </a:cubicBezTo>
                  <a:cubicBezTo>
                    <a:pt x="111" y="122"/>
                    <a:pt x="110" y="122"/>
                    <a:pt x="110" y="123"/>
                  </a:cubicBezTo>
                  <a:cubicBezTo>
                    <a:pt x="109" y="123"/>
                    <a:pt x="108" y="124"/>
                    <a:pt x="107" y="123"/>
                  </a:cubicBezTo>
                  <a:cubicBezTo>
                    <a:pt x="104" y="123"/>
                    <a:pt x="101" y="122"/>
                    <a:pt x="98" y="123"/>
                  </a:cubicBezTo>
                  <a:cubicBezTo>
                    <a:pt x="94" y="123"/>
                    <a:pt x="92" y="120"/>
                    <a:pt x="89" y="120"/>
                  </a:cubicBezTo>
                  <a:cubicBezTo>
                    <a:pt x="87" y="119"/>
                    <a:pt x="85" y="116"/>
                    <a:pt x="83" y="114"/>
                  </a:cubicBezTo>
                  <a:cubicBezTo>
                    <a:pt x="82" y="112"/>
                    <a:pt x="81" y="111"/>
                    <a:pt x="80" y="111"/>
                  </a:cubicBezTo>
                  <a:cubicBezTo>
                    <a:pt x="79" y="110"/>
                    <a:pt x="77" y="112"/>
                    <a:pt x="78" y="114"/>
                  </a:cubicBezTo>
                  <a:cubicBezTo>
                    <a:pt x="78" y="115"/>
                    <a:pt x="76" y="115"/>
                    <a:pt x="75" y="115"/>
                  </a:cubicBezTo>
                  <a:cubicBezTo>
                    <a:pt x="74" y="117"/>
                    <a:pt x="75" y="117"/>
                    <a:pt x="77" y="118"/>
                  </a:cubicBezTo>
                  <a:cubicBezTo>
                    <a:pt x="78" y="118"/>
                    <a:pt x="79" y="119"/>
                    <a:pt x="80" y="119"/>
                  </a:cubicBezTo>
                  <a:cubicBezTo>
                    <a:pt x="80" y="119"/>
                    <a:pt x="80" y="120"/>
                    <a:pt x="80" y="120"/>
                  </a:cubicBezTo>
                  <a:cubicBezTo>
                    <a:pt x="79" y="120"/>
                    <a:pt x="79" y="120"/>
                    <a:pt x="78" y="120"/>
                  </a:cubicBezTo>
                  <a:cubicBezTo>
                    <a:pt x="78" y="121"/>
                    <a:pt x="78" y="122"/>
                    <a:pt x="79" y="123"/>
                  </a:cubicBezTo>
                  <a:cubicBezTo>
                    <a:pt x="77" y="124"/>
                    <a:pt x="76" y="125"/>
                    <a:pt x="78" y="127"/>
                  </a:cubicBezTo>
                  <a:cubicBezTo>
                    <a:pt x="77" y="128"/>
                    <a:pt x="76" y="129"/>
                    <a:pt x="74" y="130"/>
                  </a:cubicBezTo>
                  <a:cubicBezTo>
                    <a:pt x="74" y="131"/>
                    <a:pt x="73" y="130"/>
                    <a:pt x="72" y="130"/>
                  </a:cubicBezTo>
                  <a:cubicBezTo>
                    <a:pt x="71" y="128"/>
                    <a:pt x="69" y="129"/>
                    <a:pt x="68" y="130"/>
                  </a:cubicBezTo>
                  <a:cubicBezTo>
                    <a:pt x="65" y="133"/>
                    <a:pt x="61" y="132"/>
                    <a:pt x="57" y="131"/>
                  </a:cubicBezTo>
                  <a:cubicBezTo>
                    <a:pt x="55" y="130"/>
                    <a:pt x="53" y="130"/>
                    <a:pt x="52" y="129"/>
                  </a:cubicBezTo>
                  <a:cubicBezTo>
                    <a:pt x="51" y="129"/>
                    <a:pt x="51" y="129"/>
                    <a:pt x="50" y="129"/>
                  </a:cubicBezTo>
                  <a:cubicBezTo>
                    <a:pt x="47" y="129"/>
                    <a:pt x="44" y="129"/>
                    <a:pt x="41" y="129"/>
                  </a:cubicBezTo>
                  <a:cubicBezTo>
                    <a:pt x="42" y="128"/>
                    <a:pt x="42" y="126"/>
                    <a:pt x="44" y="127"/>
                  </a:cubicBezTo>
                  <a:cubicBezTo>
                    <a:pt x="45" y="127"/>
                    <a:pt x="46" y="126"/>
                    <a:pt x="47" y="125"/>
                  </a:cubicBezTo>
                  <a:cubicBezTo>
                    <a:pt x="44" y="123"/>
                    <a:pt x="42" y="122"/>
                    <a:pt x="39" y="121"/>
                  </a:cubicBezTo>
                  <a:cubicBezTo>
                    <a:pt x="39" y="122"/>
                    <a:pt x="39" y="122"/>
                    <a:pt x="39" y="122"/>
                  </a:cubicBezTo>
                  <a:cubicBezTo>
                    <a:pt x="38" y="124"/>
                    <a:pt x="37" y="125"/>
                    <a:pt x="36" y="126"/>
                  </a:cubicBezTo>
                  <a:cubicBezTo>
                    <a:pt x="35" y="127"/>
                    <a:pt x="32" y="128"/>
                    <a:pt x="31" y="127"/>
                  </a:cubicBezTo>
                  <a:cubicBezTo>
                    <a:pt x="30" y="127"/>
                    <a:pt x="29" y="126"/>
                    <a:pt x="29" y="125"/>
                  </a:cubicBezTo>
                  <a:cubicBezTo>
                    <a:pt x="27" y="123"/>
                    <a:pt x="26" y="121"/>
                    <a:pt x="24" y="120"/>
                  </a:cubicBezTo>
                  <a:cubicBezTo>
                    <a:pt x="23" y="120"/>
                    <a:pt x="21" y="118"/>
                    <a:pt x="20" y="116"/>
                  </a:cubicBezTo>
                  <a:cubicBezTo>
                    <a:pt x="19" y="113"/>
                    <a:pt x="16" y="111"/>
                    <a:pt x="14" y="108"/>
                  </a:cubicBezTo>
                  <a:cubicBezTo>
                    <a:pt x="11" y="105"/>
                    <a:pt x="9" y="101"/>
                    <a:pt x="6" y="97"/>
                  </a:cubicBezTo>
                  <a:cubicBezTo>
                    <a:pt x="5" y="95"/>
                    <a:pt x="3" y="92"/>
                    <a:pt x="2" y="90"/>
                  </a:cubicBezTo>
                  <a:cubicBezTo>
                    <a:pt x="1" y="88"/>
                    <a:pt x="1" y="87"/>
                    <a:pt x="0" y="85"/>
                  </a:cubicBezTo>
                  <a:cubicBezTo>
                    <a:pt x="0" y="85"/>
                    <a:pt x="0" y="85"/>
                    <a:pt x="1" y="85"/>
                  </a:cubicBezTo>
                  <a:cubicBezTo>
                    <a:pt x="3" y="86"/>
                    <a:pt x="5" y="86"/>
                    <a:pt x="6" y="87"/>
                  </a:cubicBezTo>
                  <a:cubicBezTo>
                    <a:pt x="10" y="90"/>
                    <a:pt x="14" y="92"/>
                    <a:pt x="18" y="94"/>
                  </a:cubicBezTo>
                  <a:cubicBezTo>
                    <a:pt x="21" y="96"/>
                    <a:pt x="24" y="97"/>
                    <a:pt x="28" y="98"/>
                  </a:cubicBezTo>
                  <a:cubicBezTo>
                    <a:pt x="30" y="99"/>
                    <a:pt x="33" y="100"/>
                    <a:pt x="36" y="100"/>
                  </a:cubicBezTo>
                  <a:cubicBezTo>
                    <a:pt x="41" y="100"/>
                    <a:pt x="45" y="100"/>
                    <a:pt x="50" y="100"/>
                  </a:cubicBezTo>
                  <a:cubicBezTo>
                    <a:pt x="53" y="100"/>
                    <a:pt x="55" y="100"/>
                    <a:pt x="58" y="100"/>
                  </a:cubicBezTo>
                  <a:cubicBezTo>
                    <a:pt x="59" y="101"/>
                    <a:pt x="60" y="101"/>
                    <a:pt x="62" y="101"/>
                  </a:cubicBezTo>
                  <a:cubicBezTo>
                    <a:pt x="61" y="100"/>
                    <a:pt x="60" y="99"/>
                    <a:pt x="60" y="99"/>
                  </a:cubicBezTo>
                  <a:cubicBezTo>
                    <a:pt x="57" y="98"/>
                    <a:pt x="56" y="96"/>
                    <a:pt x="55" y="93"/>
                  </a:cubicBezTo>
                  <a:cubicBezTo>
                    <a:pt x="55" y="92"/>
                    <a:pt x="54" y="90"/>
                    <a:pt x="52" y="89"/>
                  </a:cubicBezTo>
                  <a:cubicBezTo>
                    <a:pt x="52" y="88"/>
                    <a:pt x="50" y="90"/>
                    <a:pt x="50" y="92"/>
                  </a:cubicBezTo>
                  <a:cubicBezTo>
                    <a:pt x="50" y="93"/>
                    <a:pt x="50" y="94"/>
                    <a:pt x="49" y="94"/>
                  </a:cubicBezTo>
                  <a:cubicBezTo>
                    <a:pt x="48" y="97"/>
                    <a:pt x="47" y="97"/>
                    <a:pt x="45" y="96"/>
                  </a:cubicBezTo>
                  <a:cubicBezTo>
                    <a:pt x="44" y="95"/>
                    <a:pt x="43" y="95"/>
                    <a:pt x="42" y="95"/>
                  </a:cubicBezTo>
                  <a:cubicBezTo>
                    <a:pt x="40" y="95"/>
                    <a:pt x="39" y="94"/>
                    <a:pt x="37" y="93"/>
                  </a:cubicBezTo>
                  <a:cubicBezTo>
                    <a:pt x="37" y="93"/>
                    <a:pt x="36" y="92"/>
                    <a:pt x="35" y="92"/>
                  </a:cubicBezTo>
                  <a:cubicBezTo>
                    <a:pt x="34" y="92"/>
                    <a:pt x="32" y="92"/>
                    <a:pt x="32" y="89"/>
                  </a:cubicBezTo>
                  <a:cubicBezTo>
                    <a:pt x="28" y="87"/>
                    <a:pt x="28" y="83"/>
                    <a:pt x="26" y="79"/>
                  </a:cubicBezTo>
                  <a:cubicBezTo>
                    <a:pt x="24" y="76"/>
                    <a:pt x="23" y="72"/>
                    <a:pt x="23" y="69"/>
                  </a:cubicBezTo>
                  <a:cubicBezTo>
                    <a:pt x="22" y="65"/>
                    <a:pt x="23" y="61"/>
                    <a:pt x="23" y="58"/>
                  </a:cubicBezTo>
                  <a:cubicBezTo>
                    <a:pt x="24" y="57"/>
                    <a:pt x="23" y="55"/>
                    <a:pt x="23" y="54"/>
                  </a:cubicBezTo>
                  <a:cubicBezTo>
                    <a:pt x="24" y="52"/>
                    <a:pt x="25" y="49"/>
                    <a:pt x="25" y="47"/>
                  </a:cubicBezTo>
                  <a:cubicBezTo>
                    <a:pt x="28" y="40"/>
                    <a:pt x="29" y="33"/>
                    <a:pt x="30" y="26"/>
                  </a:cubicBezTo>
                  <a:cubicBezTo>
                    <a:pt x="30" y="22"/>
                    <a:pt x="31" y="17"/>
                    <a:pt x="32" y="13"/>
                  </a:cubicBezTo>
                  <a:cubicBezTo>
                    <a:pt x="32" y="11"/>
                    <a:pt x="34" y="10"/>
                    <a:pt x="35" y="10"/>
                  </a:cubicBezTo>
                  <a:cubicBezTo>
                    <a:pt x="37" y="9"/>
                    <a:pt x="38" y="11"/>
                    <a:pt x="38" y="13"/>
                  </a:cubicBezTo>
                  <a:cubicBezTo>
                    <a:pt x="40" y="21"/>
                    <a:pt x="42" y="29"/>
                    <a:pt x="43" y="37"/>
                  </a:cubicBezTo>
                  <a:cubicBezTo>
                    <a:pt x="44" y="40"/>
                    <a:pt x="46" y="43"/>
                    <a:pt x="46" y="46"/>
                  </a:cubicBezTo>
                  <a:cubicBezTo>
                    <a:pt x="46" y="49"/>
                    <a:pt x="45" y="49"/>
                    <a:pt x="43" y="50"/>
                  </a:cubicBezTo>
                  <a:cubicBezTo>
                    <a:pt x="41" y="51"/>
                    <a:pt x="40" y="52"/>
                    <a:pt x="41" y="54"/>
                  </a:cubicBezTo>
                  <a:cubicBezTo>
                    <a:pt x="42" y="55"/>
                    <a:pt x="42" y="56"/>
                    <a:pt x="42" y="57"/>
                  </a:cubicBezTo>
                  <a:cubicBezTo>
                    <a:pt x="43" y="59"/>
                    <a:pt x="44" y="62"/>
                    <a:pt x="44" y="64"/>
                  </a:cubicBezTo>
                  <a:cubicBezTo>
                    <a:pt x="45" y="66"/>
                    <a:pt x="46" y="69"/>
                    <a:pt x="46" y="71"/>
                  </a:cubicBezTo>
                  <a:cubicBezTo>
                    <a:pt x="47" y="72"/>
                    <a:pt x="47" y="73"/>
                    <a:pt x="48" y="74"/>
                  </a:cubicBezTo>
                  <a:close/>
                  <a:moveTo>
                    <a:pt x="90" y="28"/>
                  </a:moveTo>
                  <a:cubicBezTo>
                    <a:pt x="91" y="31"/>
                    <a:pt x="89" y="34"/>
                    <a:pt x="88" y="37"/>
                  </a:cubicBezTo>
                  <a:cubicBezTo>
                    <a:pt x="91" y="35"/>
                    <a:pt x="94" y="34"/>
                    <a:pt x="96" y="32"/>
                  </a:cubicBezTo>
                  <a:cubicBezTo>
                    <a:pt x="97" y="30"/>
                    <a:pt x="98" y="30"/>
                    <a:pt x="100" y="31"/>
                  </a:cubicBezTo>
                  <a:cubicBezTo>
                    <a:pt x="104" y="34"/>
                    <a:pt x="109" y="38"/>
                    <a:pt x="114" y="42"/>
                  </a:cubicBezTo>
                  <a:cubicBezTo>
                    <a:pt x="115" y="41"/>
                    <a:pt x="116" y="39"/>
                    <a:pt x="117" y="37"/>
                  </a:cubicBezTo>
                  <a:cubicBezTo>
                    <a:pt x="114" y="35"/>
                    <a:pt x="114" y="32"/>
                    <a:pt x="118" y="30"/>
                  </a:cubicBezTo>
                  <a:cubicBezTo>
                    <a:pt x="118" y="28"/>
                    <a:pt x="118" y="27"/>
                    <a:pt x="117" y="26"/>
                  </a:cubicBezTo>
                  <a:cubicBezTo>
                    <a:pt x="116" y="26"/>
                    <a:pt x="115" y="26"/>
                    <a:pt x="114" y="25"/>
                  </a:cubicBezTo>
                  <a:cubicBezTo>
                    <a:pt x="114" y="26"/>
                    <a:pt x="113" y="28"/>
                    <a:pt x="113" y="28"/>
                  </a:cubicBezTo>
                  <a:cubicBezTo>
                    <a:pt x="110" y="27"/>
                    <a:pt x="110" y="29"/>
                    <a:pt x="109" y="30"/>
                  </a:cubicBezTo>
                  <a:cubicBezTo>
                    <a:pt x="108" y="31"/>
                    <a:pt x="107" y="33"/>
                    <a:pt x="105" y="32"/>
                  </a:cubicBezTo>
                  <a:cubicBezTo>
                    <a:pt x="104" y="31"/>
                    <a:pt x="100" y="31"/>
                    <a:pt x="102" y="27"/>
                  </a:cubicBezTo>
                  <a:cubicBezTo>
                    <a:pt x="98" y="27"/>
                    <a:pt x="94" y="28"/>
                    <a:pt x="90" y="28"/>
                  </a:cubicBezTo>
                  <a:close/>
                  <a:moveTo>
                    <a:pt x="65" y="70"/>
                  </a:moveTo>
                  <a:cubicBezTo>
                    <a:pt x="65" y="67"/>
                    <a:pt x="65" y="65"/>
                    <a:pt x="65" y="63"/>
                  </a:cubicBezTo>
                  <a:cubicBezTo>
                    <a:pt x="62" y="65"/>
                    <a:pt x="62" y="67"/>
                    <a:pt x="6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32"/>
            <p:cNvSpPr>
              <a:spLocks/>
            </p:cNvSpPr>
            <p:nvPr/>
          </p:nvSpPr>
          <p:spPr bwMode="auto">
            <a:xfrm>
              <a:off x="7452331" y="2763589"/>
              <a:ext cx="300741" cy="325016"/>
            </a:xfrm>
            <a:custGeom>
              <a:avLst/>
              <a:gdLst>
                <a:gd name="T0" fmla="*/ 83 w 94"/>
                <a:gd name="T1" fmla="*/ 73 h 102"/>
                <a:gd name="T2" fmla="*/ 83 w 94"/>
                <a:gd name="T3" fmla="*/ 71 h 102"/>
                <a:gd name="T4" fmla="*/ 83 w 94"/>
                <a:gd name="T5" fmla="*/ 72 h 102"/>
                <a:gd name="T6" fmla="*/ 86 w 94"/>
                <a:gd name="T7" fmla="*/ 76 h 102"/>
                <a:gd name="T8" fmla="*/ 87 w 94"/>
                <a:gd name="T9" fmla="*/ 77 h 102"/>
                <a:gd name="T10" fmla="*/ 90 w 94"/>
                <a:gd name="T11" fmla="*/ 82 h 102"/>
                <a:gd name="T12" fmla="*/ 92 w 94"/>
                <a:gd name="T13" fmla="*/ 89 h 102"/>
                <a:gd name="T14" fmla="*/ 90 w 94"/>
                <a:gd name="T15" fmla="*/ 93 h 102"/>
                <a:gd name="T16" fmla="*/ 77 w 94"/>
                <a:gd name="T17" fmla="*/ 98 h 102"/>
                <a:gd name="T18" fmla="*/ 73 w 94"/>
                <a:gd name="T19" fmla="*/ 99 h 102"/>
                <a:gd name="T20" fmla="*/ 64 w 94"/>
                <a:gd name="T21" fmla="*/ 101 h 102"/>
                <a:gd name="T22" fmla="*/ 63 w 94"/>
                <a:gd name="T23" fmla="*/ 101 h 102"/>
                <a:gd name="T24" fmla="*/ 47 w 94"/>
                <a:gd name="T25" fmla="*/ 99 h 102"/>
                <a:gd name="T26" fmla="*/ 41 w 94"/>
                <a:gd name="T27" fmla="*/ 92 h 102"/>
                <a:gd name="T28" fmla="*/ 30 w 94"/>
                <a:gd name="T29" fmla="*/ 80 h 102"/>
                <a:gd name="T30" fmla="*/ 18 w 94"/>
                <a:gd name="T31" fmla="*/ 74 h 102"/>
                <a:gd name="T32" fmla="*/ 16 w 94"/>
                <a:gd name="T33" fmla="*/ 70 h 102"/>
                <a:gd name="T34" fmla="*/ 17 w 94"/>
                <a:gd name="T35" fmla="*/ 61 h 102"/>
                <a:gd name="T36" fmla="*/ 17 w 94"/>
                <a:gd name="T37" fmla="*/ 59 h 102"/>
                <a:gd name="T38" fmla="*/ 13 w 94"/>
                <a:gd name="T39" fmla="*/ 52 h 102"/>
                <a:gd name="T40" fmla="*/ 12 w 94"/>
                <a:gd name="T41" fmla="*/ 44 h 102"/>
                <a:gd name="T42" fmla="*/ 13 w 94"/>
                <a:gd name="T43" fmla="*/ 40 h 102"/>
                <a:gd name="T44" fmla="*/ 13 w 94"/>
                <a:gd name="T45" fmla="*/ 33 h 102"/>
                <a:gd name="T46" fmla="*/ 10 w 94"/>
                <a:gd name="T47" fmla="*/ 27 h 102"/>
                <a:gd name="T48" fmla="*/ 10 w 94"/>
                <a:gd name="T49" fmla="*/ 23 h 102"/>
                <a:gd name="T50" fmla="*/ 13 w 94"/>
                <a:gd name="T51" fmla="*/ 25 h 102"/>
                <a:gd name="T52" fmla="*/ 9 w 94"/>
                <a:gd name="T53" fmla="*/ 14 h 102"/>
                <a:gd name="T54" fmla="*/ 8 w 94"/>
                <a:gd name="T55" fmla="*/ 14 h 102"/>
                <a:gd name="T56" fmla="*/ 8 w 94"/>
                <a:gd name="T57" fmla="*/ 16 h 102"/>
                <a:gd name="T58" fmla="*/ 6 w 94"/>
                <a:gd name="T59" fmla="*/ 15 h 102"/>
                <a:gd name="T60" fmla="*/ 1 w 94"/>
                <a:gd name="T61" fmla="*/ 7 h 102"/>
                <a:gd name="T62" fmla="*/ 2 w 94"/>
                <a:gd name="T63" fmla="*/ 3 h 102"/>
                <a:gd name="T64" fmla="*/ 16 w 94"/>
                <a:gd name="T65" fmla="*/ 5 h 102"/>
                <a:gd name="T66" fmla="*/ 23 w 94"/>
                <a:gd name="T67" fmla="*/ 8 h 102"/>
                <a:gd name="T68" fmla="*/ 25 w 94"/>
                <a:gd name="T69" fmla="*/ 9 h 102"/>
                <a:gd name="T70" fmla="*/ 33 w 94"/>
                <a:gd name="T71" fmla="*/ 15 h 102"/>
                <a:gd name="T72" fmla="*/ 39 w 94"/>
                <a:gd name="T73" fmla="*/ 21 h 102"/>
                <a:gd name="T74" fmla="*/ 45 w 94"/>
                <a:gd name="T75" fmla="*/ 27 h 102"/>
                <a:gd name="T76" fmla="*/ 48 w 94"/>
                <a:gd name="T77" fmla="*/ 32 h 102"/>
                <a:gd name="T78" fmla="*/ 56 w 94"/>
                <a:gd name="T79" fmla="*/ 48 h 102"/>
                <a:gd name="T80" fmla="*/ 58 w 94"/>
                <a:gd name="T81" fmla="*/ 51 h 102"/>
                <a:gd name="T82" fmla="*/ 59 w 94"/>
                <a:gd name="T83" fmla="*/ 54 h 102"/>
                <a:gd name="T84" fmla="*/ 66 w 94"/>
                <a:gd name="T85" fmla="*/ 63 h 102"/>
                <a:gd name="T86" fmla="*/ 71 w 94"/>
                <a:gd name="T87" fmla="*/ 67 h 102"/>
                <a:gd name="T88" fmla="*/ 72 w 94"/>
                <a:gd name="T89" fmla="*/ 68 h 102"/>
                <a:gd name="T90" fmla="*/ 76 w 94"/>
                <a:gd name="T91" fmla="*/ 71 h 102"/>
                <a:gd name="T92" fmla="*/ 83 w 94"/>
                <a:gd name="T93" fmla="*/ 7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4" h="102">
                  <a:moveTo>
                    <a:pt x="83" y="73"/>
                  </a:moveTo>
                  <a:cubicBezTo>
                    <a:pt x="83" y="72"/>
                    <a:pt x="83" y="72"/>
                    <a:pt x="83" y="71"/>
                  </a:cubicBezTo>
                  <a:cubicBezTo>
                    <a:pt x="83" y="71"/>
                    <a:pt x="83" y="72"/>
                    <a:pt x="83" y="72"/>
                  </a:cubicBezTo>
                  <a:cubicBezTo>
                    <a:pt x="84" y="73"/>
                    <a:pt x="85" y="74"/>
                    <a:pt x="86" y="76"/>
                  </a:cubicBezTo>
                  <a:cubicBezTo>
                    <a:pt x="86" y="76"/>
                    <a:pt x="87" y="77"/>
                    <a:pt x="87" y="77"/>
                  </a:cubicBezTo>
                  <a:cubicBezTo>
                    <a:pt x="90" y="79"/>
                    <a:pt x="90" y="79"/>
                    <a:pt x="90" y="82"/>
                  </a:cubicBezTo>
                  <a:cubicBezTo>
                    <a:pt x="93" y="83"/>
                    <a:pt x="94" y="87"/>
                    <a:pt x="92" y="89"/>
                  </a:cubicBezTo>
                  <a:cubicBezTo>
                    <a:pt x="91" y="90"/>
                    <a:pt x="91" y="92"/>
                    <a:pt x="90" y="93"/>
                  </a:cubicBezTo>
                  <a:cubicBezTo>
                    <a:pt x="86" y="97"/>
                    <a:pt x="82" y="99"/>
                    <a:pt x="77" y="98"/>
                  </a:cubicBezTo>
                  <a:cubicBezTo>
                    <a:pt x="76" y="97"/>
                    <a:pt x="74" y="98"/>
                    <a:pt x="73" y="99"/>
                  </a:cubicBezTo>
                  <a:cubicBezTo>
                    <a:pt x="70" y="100"/>
                    <a:pt x="66" y="99"/>
                    <a:pt x="64" y="101"/>
                  </a:cubicBezTo>
                  <a:cubicBezTo>
                    <a:pt x="64" y="101"/>
                    <a:pt x="63" y="101"/>
                    <a:pt x="63" y="101"/>
                  </a:cubicBezTo>
                  <a:cubicBezTo>
                    <a:pt x="58" y="100"/>
                    <a:pt x="52" y="102"/>
                    <a:pt x="47" y="99"/>
                  </a:cubicBezTo>
                  <a:cubicBezTo>
                    <a:pt x="44" y="97"/>
                    <a:pt x="42" y="95"/>
                    <a:pt x="41" y="92"/>
                  </a:cubicBezTo>
                  <a:cubicBezTo>
                    <a:pt x="37" y="88"/>
                    <a:pt x="34" y="83"/>
                    <a:pt x="30" y="80"/>
                  </a:cubicBezTo>
                  <a:cubicBezTo>
                    <a:pt x="26" y="78"/>
                    <a:pt x="22" y="76"/>
                    <a:pt x="18" y="74"/>
                  </a:cubicBezTo>
                  <a:cubicBezTo>
                    <a:pt x="17" y="74"/>
                    <a:pt x="16" y="72"/>
                    <a:pt x="16" y="70"/>
                  </a:cubicBezTo>
                  <a:cubicBezTo>
                    <a:pt x="16" y="67"/>
                    <a:pt x="16" y="64"/>
                    <a:pt x="17" y="61"/>
                  </a:cubicBezTo>
                  <a:cubicBezTo>
                    <a:pt x="17" y="61"/>
                    <a:pt x="17" y="60"/>
                    <a:pt x="17" y="59"/>
                  </a:cubicBezTo>
                  <a:cubicBezTo>
                    <a:pt x="15" y="58"/>
                    <a:pt x="13" y="55"/>
                    <a:pt x="13" y="52"/>
                  </a:cubicBezTo>
                  <a:cubicBezTo>
                    <a:pt x="13" y="49"/>
                    <a:pt x="13" y="46"/>
                    <a:pt x="12" y="44"/>
                  </a:cubicBezTo>
                  <a:cubicBezTo>
                    <a:pt x="11" y="41"/>
                    <a:pt x="11" y="41"/>
                    <a:pt x="13" y="40"/>
                  </a:cubicBezTo>
                  <a:cubicBezTo>
                    <a:pt x="15" y="38"/>
                    <a:pt x="15" y="35"/>
                    <a:pt x="13" y="33"/>
                  </a:cubicBezTo>
                  <a:cubicBezTo>
                    <a:pt x="11" y="31"/>
                    <a:pt x="10" y="29"/>
                    <a:pt x="10" y="27"/>
                  </a:cubicBezTo>
                  <a:cubicBezTo>
                    <a:pt x="9" y="26"/>
                    <a:pt x="10" y="25"/>
                    <a:pt x="10" y="23"/>
                  </a:cubicBezTo>
                  <a:cubicBezTo>
                    <a:pt x="11" y="24"/>
                    <a:pt x="12" y="24"/>
                    <a:pt x="13" y="25"/>
                  </a:cubicBezTo>
                  <a:cubicBezTo>
                    <a:pt x="13" y="21"/>
                    <a:pt x="10" y="17"/>
                    <a:pt x="9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5"/>
                    <a:pt x="8" y="15"/>
                    <a:pt x="8" y="16"/>
                  </a:cubicBezTo>
                  <a:cubicBezTo>
                    <a:pt x="7" y="16"/>
                    <a:pt x="6" y="16"/>
                    <a:pt x="6" y="15"/>
                  </a:cubicBezTo>
                  <a:cubicBezTo>
                    <a:pt x="3" y="13"/>
                    <a:pt x="2" y="10"/>
                    <a:pt x="1" y="7"/>
                  </a:cubicBezTo>
                  <a:cubicBezTo>
                    <a:pt x="0" y="5"/>
                    <a:pt x="0" y="4"/>
                    <a:pt x="2" y="3"/>
                  </a:cubicBezTo>
                  <a:cubicBezTo>
                    <a:pt x="7" y="0"/>
                    <a:pt x="12" y="3"/>
                    <a:pt x="16" y="5"/>
                  </a:cubicBezTo>
                  <a:cubicBezTo>
                    <a:pt x="18" y="6"/>
                    <a:pt x="21" y="7"/>
                    <a:pt x="23" y="8"/>
                  </a:cubicBezTo>
                  <a:cubicBezTo>
                    <a:pt x="24" y="8"/>
                    <a:pt x="25" y="8"/>
                    <a:pt x="25" y="9"/>
                  </a:cubicBezTo>
                  <a:cubicBezTo>
                    <a:pt x="28" y="11"/>
                    <a:pt x="32" y="13"/>
                    <a:pt x="33" y="15"/>
                  </a:cubicBezTo>
                  <a:cubicBezTo>
                    <a:pt x="35" y="18"/>
                    <a:pt x="38" y="19"/>
                    <a:pt x="39" y="21"/>
                  </a:cubicBezTo>
                  <a:cubicBezTo>
                    <a:pt x="41" y="23"/>
                    <a:pt x="44" y="24"/>
                    <a:pt x="45" y="27"/>
                  </a:cubicBezTo>
                  <a:cubicBezTo>
                    <a:pt x="46" y="28"/>
                    <a:pt x="47" y="30"/>
                    <a:pt x="48" y="32"/>
                  </a:cubicBezTo>
                  <a:cubicBezTo>
                    <a:pt x="50" y="37"/>
                    <a:pt x="52" y="43"/>
                    <a:pt x="56" y="48"/>
                  </a:cubicBezTo>
                  <a:cubicBezTo>
                    <a:pt x="57" y="49"/>
                    <a:pt x="58" y="51"/>
                    <a:pt x="58" y="51"/>
                  </a:cubicBezTo>
                  <a:cubicBezTo>
                    <a:pt x="56" y="53"/>
                    <a:pt x="59" y="53"/>
                    <a:pt x="59" y="54"/>
                  </a:cubicBezTo>
                  <a:cubicBezTo>
                    <a:pt x="61" y="57"/>
                    <a:pt x="64" y="60"/>
                    <a:pt x="66" y="63"/>
                  </a:cubicBezTo>
                  <a:cubicBezTo>
                    <a:pt x="68" y="65"/>
                    <a:pt x="69" y="66"/>
                    <a:pt x="71" y="67"/>
                  </a:cubicBezTo>
                  <a:cubicBezTo>
                    <a:pt x="71" y="67"/>
                    <a:pt x="71" y="68"/>
                    <a:pt x="72" y="68"/>
                  </a:cubicBezTo>
                  <a:cubicBezTo>
                    <a:pt x="73" y="70"/>
                    <a:pt x="74" y="71"/>
                    <a:pt x="76" y="71"/>
                  </a:cubicBezTo>
                  <a:cubicBezTo>
                    <a:pt x="78" y="71"/>
                    <a:pt x="81" y="72"/>
                    <a:pt x="83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33"/>
            <p:cNvSpPr>
              <a:spLocks/>
            </p:cNvSpPr>
            <p:nvPr/>
          </p:nvSpPr>
          <p:spPr bwMode="auto">
            <a:xfrm>
              <a:off x="7174517" y="2759543"/>
              <a:ext cx="277814" cy="587995"/>
            </a:xfrm>
            <a:custGeom>
              <a:avLst/>
              <a:gdLst>
                <a:gd name="T0" fmla="*/ 41 w 87"/>
                <a:gd name="T1" fmla="*/ 143 h 184"/>
                <a:gd name="T2" fmla="*/ 40 w 87"/>
                <a:gd name="T3" fmla="*/ 141 h 184"/>
                <a:gd name="T4" fmla="*/ 33 w 87"/>
                <a:gd name="T5" fmla="*/ 147 h 184"/>
                <a:gd name="T6" fmla="*/ 33 w 87"/>
                <a:gd name="T7" fmla="*/ 152 h 184"/>
                <a:gd name="T8" fmla="*/ 40 w 87"/>
                <a:gd name="T9" fmla="*/ 144 h 184"/>
                <a:gd name="T10" fmla="*/ 39 w 87"/>
                <a:gd name="T11" fmla="*/ 146 h 184"/>
                <a:gd name="T12" fmla="*/ 33 w 87"/>
                <a:gd name="T13" fmla="*/ 155 h 184"/>
                <a:gd name="T14" fmla="*/ 29 w 87"/>
                <a:gd name="T15" fmla="*/ 166 h 184"/>
                <a:gd name="T16" fmla="*/ 24 w 87"/>
                <a:gd name="T17" fmla="*/ 171 h 184"/>
                <a:gd name="T18" fmla="*/ 21 w 87"/>
                <a:gd name="T19" fmla="*/ 175 h 184"/>
                <a:gd name="T20" fmla="*/ 19 w 87"/>
                <a:gd name="T21" fmla="*/ 178 h 184"/>
                <a:gd name="T22" fmla="*/ 16 w 87"/>
                <a:gd name="T23" fmla="*/ 182 h 184"/>
                <a:gd name="T24" fmla="*/ 8 w 87"/>
                <a:gd name="T25" fmla="*/ 182 h 184"/>
                <a:gd name="T26" fmla="*/ 6 w 87"/>
                <a:gd name="T27" fmla="*/ 181 h 184"/>
                <a:gd name="T28" fmla="*/ 3 w 87"/>
                <a:gd name="T29" fmla="*/ 171 h 184"/>
                <a:gd name="T30" fmla="*/ 8 w 87"/>
                <a:gd name="T31" fmla="*/ 167 h 184"/>
                <a:gd name="T32" fmla="*/ 22 w 87"/>
                <a:gd name="T33" fmla="*/ 152 h 184"/>
                <a:gd name="T34" fmla="*/ 31 w 87"/>
                <a:gd name="T35" fmla="*/ 140 h 184"/>
                <a:gd name="T36" fmla="*/ 37 w 87"/>
                <a:gd name="T37" fmla="*/ 128 h 184"/>
                <a:gd name="T38" fmla="*/ 43 w 87"/>
                <a:gd name="T39" fmla="*/ 113 h 184"/>
                <a:gd name="T40" fmla="*/ 49 w 87"/>
                <a:gd name="T41" fmla="*/ 99 h 184"/>
                <a:gd name="T42" fmla="*/ 52 w 87"/>
                <a:gd name="T43" fmla="*/ 91 h 184"/>
                <a:gd name="T44" fmla="*/ 52 w 87"/>
                <a:gd name="T45" fmla="*/ 88 h 184"/>
                <a:gd name="T46" fmla="*/ 56 w 87"/>
                <a:gd name="T47" fmla="*/ 75 h 184"/>
                <a:gd name="T48" fmla="*/ 56 w 87"/>
                <a:gd name="T49" fmla="*/ 70 h 184"/>
                <a:gd name="T50" fmla="*/ 60 w 87"/>
                <a:gd name="T51" fmla="*/ 58 h 184"/>
                <a:gd name="T52" fmla="*/ 63 w 87"/>
                <a:gd name="T53" fmla="*/ 47 h 184"/>
                <a:gd name="T54" fmla="*/ 65 w 87"/>
                <a:gd name="T55" fmla="*/ 41 h 184"/>
                <a:gd name="T56" fmla="*/ 65 w 87"/>
                <a:gd name="T57" fmla="*/ 36 h 184"/>
                <a:gd name="T58" fmla="*/ 66 w 87"/>
                <a:gd name="T59" fmla="*/ 34 h 184"/>
                <a:gd name="T60" fmla="*/ 68 w 87"/>
                <a:gd name="T61" fmla="*/ 23 h 184"/>
                <a:gd name="T62" fmla="*/ 69 w 87"/>
                <a:gd name="T63" fmla="*/ 11 h 184"/>
                <a:gd name="T64" fmla="*/ 68 w 87"/>
                <a:gd name="T65" fmla="*/ 3 h 184"/>
                <a:gd name="T66" fmla="*/ 71 w 87"/>
                <a:gd name="T67" fmla="*/ 1 h 184"/>
                <a:gd name="T68" fmla="*/ 82 w 87"/>
                <a:gd name="T69" fmla="*/ 6 h 184"/>
                <a:gd name="T70" fmla="*/ 85 w 87"/>
                <a:gd name="T71" fmla="*/ 9 h 184"/>
                <a:gd name="T72" fmla="*/ 85 w 87"/>
                <a:gd name="T73" fmla="*/ 18 h 184"/>
                <a:gd name="T74" fmla="*/ 77 w 87"/>
                <a:gd name="T75" fmla="*/ 31 h 184"/>
                <a:gd name="T76" fmla="*/ 71 w 87"/>
                <a:gd name="T77" fmla="*/ 37 h 184"/>
                <a:gd name="T78" fmla="*/ 70 w 87"/>
                <a:gd name="T79" fmla="*/ 41 h 184"/>
                <a:gd name="T80" fmla="*/ 68 w 87"/>
                <a:gd name="T81" fmla="*/ 50 h 184"/>
                <a:gd name="T82" fmla="*/ 67 w 87"/>
                <a:gd name="T83" fmla="*/ 53 h 184"/>
                <a:gd name="T84" fmla="*/ 65 w 87"/>
                <a:gd name="T85" fmla="*/ 60 h 184"/>
                <a:gd name="T86" fmla="*/ 63 w 87"/>
                <a:gd name="T87" fmla="*/ 68 h 184"/>
                <a:gd name="T88" fmla="*/ 61 w 87"/>
                <a:gd name="T89" fmla="*/ 72 h 184"/>
                <a:gd name="T90" fmla="*/ 61 w 87"/>
                <a:gd name="T91" fmla="*/ 75 h 184"/>
                <a:gd name="T92" fmla="*/ 59 w 87"/>
                <a:gd name="T93" fmla="*/ 83 h 184"/>
                <a:gd name="T94" fmla="*/ 59 w 87"/>
                <a:gd name="T95" fmla="*/ 87 h 184"/>
                <a:gd name="T96" fmla="*/ 58 w 87"/>
                <a:gd name="T97" fmla="*/ 97 h 184"/>
                <a:gd name="T98" fmla="*/ 56 w 87"/>
                <a:gd name="T99" fmla="*/ 106 h 184"/>
                <a:gd name="T100" fmla="*/ 53 w 87"/>
                <a:gd name="T101" fmla="*/ 114 h 184"/>
                <a:gd name="T102" fmla="*/ 48 w 87"/>
                <a:gd name="T103" fmla="*/ 127 h 184"/>
                <a:gd name="T104" fmla="*/ 42 w 87"/>
                <a:gd name="T105" fmla="*/ 140 h 184"/>
                <a:gd name="T106" fmla="*/ 41 w 87"/>
                <a:gd name="T107" fmla="*/ 143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7" h="184">
                  <a:moveTo>
                    <a:pt x="41" y="143"/>
                  </a:moveTo>
                  <a:cubicBezTo>
                    <a:pt x="40" y="142"/>
                    <a:pt x="40" y="141"/>
                    <a:pt x="40" y="141"/>
                  </a:cubicBezTo>
                  <a:cubicBezTo>
                    <a:pt x="37" y="141"/>
                    <a:pt x="33" y="145"/>
                    <a:pt x="33" y="147"/>
                  </a:cubicBezTo>
                  <a:cubicBezTo>
                    <a:pt x="33" y="149"/>
                    <a:pt x="33" y="150"/>
                    <a:pt x="33" y="152"/>
                  </a:cubicBezTo>
                  <a:cubicBezTo>
                    <a:pt x="35" y="149"/>
                    <a:pt x="38" y="147"/>
                    <a:pt x="40" y="144"/>
                  </a:cubicBezTo>
                  <a:cubicBezTo>
                    <a:pt x="40" y="145"/>
                    <a:pt x="40" y="145"/>
                    <a:pt x="39" y="146"/>
                  </a:cubicBezTo>
                  <a:cubicBezTo>
                    <a:pt x="37" y="149"/>
                    <a:pt x="35" y="152"/>
                    <a:pt x="33" y="155"/>
                  </a:cubicBezTo>
                  <a:cubicBezTo>
                    <a:pt x="32" y="159"/>
                    <a:pt x="30" y="163"/>
                    <a:pt x="29" y="166"/>
                  </a:cubicBezTo>
                  <a:cubicBezTo>
                    <a:pt x="28" y="168"/>
                    <a:pt x="26" y="170"/>
                    <a:pt x="24" y="171"/>
                  </a:cubicBezTo>
                  <a:cubicBezTo>
                    <a:pt x="23" y="173"/>
                    <a:pt x="22" y="174"/>
                    <a:pt x="21" y="175"/>
                  </a:cubicBezTo>
                  <a:cubicBezTo>
                    <a:pt x="20" y="176"/>
                    <a:pt x="20" y="177"/>
                    <a:pt x="19" y="178"/>
                  </a:cubicBezTo>
                  <a:cubicBezTo>
                    <a:pt x="19" y="180"/>
                    <a:pt x="18" y="182"/>
                    <a:pt x="16" y="182"/>
                  </a:cubicBezTo>
                  <a:cubicBezTo>
                    <a:pt x="13" y="182"/>
                    <a:pt x="11" y="184"/>
                    <a:pt x="8" y="182"/>
                  </a:cubicBezTo>
                  <a:cubicBezTo>
                    <a:pt x="8" y="181"/>
                    <a:pt x="7" y="181"/>
                    <a:pt x="6" y="181"/>
                  </a:cubicBezTo>
                  <a:cubicBezTo>
                    <a:pt x="2" y="179"/>
                    <a:pt x="0" y="175"/>
                    <a:pt x="3" y="171"/>
                  </a:cubicBezTo>
                  <a:cubicBezTo>
                    <a:pt x="4" y="169"/>
                    <a:pt x="6" y="168"/>
                    <a:pt x="8" y="167"/>
                  </a:cubicBezTo>
                  <a:cubicBezTo>
                    <a:pt x="13" y="163"/>
                    <a:pt x="18" y="157"/>
                    <a:pt x="22" y="152"/>
                  </a:cubicBezTo>
                  <a:cubicBezTo>
                    <a:pt x="25" y="148"/>
                    <a:pt x="28" y="144"/>
                    <a:pt x="31" y="140"/>
                  </a:cubicBezTo>
                  <a:cubicBezTo>
                    <a:pt x="33" y="136"/>
                    <a:pt x="35" y="132"/>
                    <a:pt x="37" y="128"/>
                  </a:cubicBezTo>
                  <a:cubicBezTo>
                    <a:pt x="39" y="123"/>
                    <a:pt x="41" y="118"/>
                    <a:pt x="43" y="113"/>
                  </a:cubicBezTo>
                  <a:cubicBezTo>
                    <a:pt x="45" y="108"/>
                    <a:pt x="47" y="104"/>
                    <a:pt x="49" y="99"/>
                  </a:cubicBezTo>
                  <a:cubicBezTo>
                    <a:pt x="50" y="96"/>
                    <a:pt x="51" y="93"/>
                    <a:pt x="52" y="91"/>
                  </a:cubicBezTo>
                  <a:cubicBezTo>
                    <a:pt x="53" y="90"/>
                    <a:pt x="52" y="89"/>
                    <a:pt x="52" y="88"/>
                  </a:cubicBezTo>
                  <a:cubicBezTo>
                    <a:pt x="53" y="84"/>
                    <a:pt x="55" y="79"/>
                    <a:pt x="56" y="75"/>
                  </a:cubicBezTo>
                  <a:cubicBezTo>
                    <a:pt x="56" y="74"/>
                    <a:pt x="56" y="72"/>
                    <a:pt x="56" y="70"/>
                  </a:cubicBezTo>
                  <a:cubicBezTo>
                    <a:pt x="58" y="67"/>
                    <a:pt x="59" y="62"/>
                    <a:pt x="60" y="58"/>
                  </a:cubicBezTo>
                  <a:cubicBezTo>
                    <a:pt x="61" y="54"/>
                    <a:pt x="62" y="50"/>
                    <a:pt x="63" y="47"/>
                  </a:cubicBezTo>
                  <a:cubicBezTo>
                    <a:pt x="64" y="45"/>
                    <a:pt x="65" y="43"/>
                    <a:pt x="65" y="41"/>
                  </a:cubicBezTo>
                  <a:cubicBezTo>
                    <a:pt x="65" y="40"/>
                    <a:pt x="65" y="38"/>
                    <a:pt x="65" y="36"/>
                  </a:cubicBezTo>
                  <a:cubicBezTo>
                    <a:pt x="65" y="35"/>
                    <a:pt x="65" y="35"/>
                    <a:pt x="66" y="34"/>
                  </a:cubicBezTo>
                  <a:cubicBezTo>
                    <a:pt x="66" y="30"/>
                    <a:pt x="66" y="26"/>
                    <a:pt x="68" y="23"/>
                  </a:cubicBezTo>
                  <a:cubicBezTo>
                    <a:pt x="70" y="19"/>
                    <a:pt x="70" y="15"/>
                    <a:pt x="69" y="11"/>
                  </a:cubicBezTo>
                  <a:cubicBezTo>
                    <a:pt x="68" y="8"/>
                    <a:pt x="68" y="6"/>
                    <a:pt x="68" y="3"/>
                  </a:cubicBezTo>
                  <a:cubicBezTo>
                    <a:pt x="68" y="2"/>
                    <a:pt x="70" y="1"/>
                    <a:pt x="71" y="1"/>
                  </a:cubicBezTo>
                  <a:cubicBezTo>
                    <a:pt x="75" y="0"/>
                    <a:pt x="79" y="2"/>
                    <a:pt x="82" y="6"/>
                  </a:cubicBezTo>
                  <a:cubicBezTo>
                    <a:pt x="83" y="7"/>
                    <a:pt x="84" y="8"/>
                    <a:pt x="85" y="9"/>
                  </a:cubicBezTo>
                  <a:cubicBezTo>
                    <a:pt x="87" y="11"/>
                    <a:pt x="87" y="16"/>
                    <a:pt x="85" y="18"/>
                  </a:cubicBezTo>
                  <a:cubicBezTo>
                    <a:pt x="81" y="21"/>
                    <a:pt x="78" y="26"/>
                    <a:pt x="77" y="31"/>
                  </a:cubicBezTo>
                  <a:cubicBezTo>
                    <a:pt x="77" y="35"/>
                    <a:pt x="74" y="36"/>
                    <a:pt x="71" y="37"/>
                  </a:cubicBezTo>
                  <a:cubicBezTo>
                    <a:pt x="69" y="38"/>
                    <a:pt x="70" y="40"/>
                    <a:pt x="70" y="41"/>
                  </a:cubicBezTo>
                  <a:cubicBezTo>
                    <a:pt x="71" y="45"/>
                    <a:pt x="69" y="47"/>
                    <a:pt x="68" y="50"/>
                  </a:cubicBezTo>
                  <a:cubicBezTo>
                    <a:pt x="68" y="51"/>
                    <a:pt x="68" y="52"/>
                    <a:pt x="67" y="53"/>
                  </a:cubicBezTo>
                  <a:cubicBezTo>
                    <a:pt x="66" y="56"/>
                    <a:pt x="66" y="58"/>
                    <a:pt x="65" y="60"/>
                  </a:cubicBezTo>
                  <a:cubicBezTo>
                    <a:pt x="63" y="62"/>
                    <a:pt x="63" y="65"/>
                    <a:pt x="63" y="68"/>
                  </a:cubicBezTo>
                  <a:cubicBezTo>
                    <a:pt x="62" y="70"/>
                    <a:pt x="62" y="71"/>
                    <a:pt x="61" y="72"/>
                  </a:cubicBezTo>
                  <a:cubicBezTo>
                    <a:pt x="61" y="73"/>
                    <a:pt x="61" y="74"/>
                    <a:pt x="61" y="75"/>
                  </a:cubicBezTo>
                  <a:cubicBezTo>
                    <a:pt x="60" y="78"/>
                    <a:pt x="60" y="80"/>
                    <a:pt x="59" y="83"/>
                  </a:cubicBezTo>
                  <a:cubicBezTo>
                    <a:pt x="59" y="84"/>
                    <a:pt x="59" y="85"/>
                    <a:pt x="59" y="87"/>
                  </a:cubicBezTo>
                  <a:cubicBezTo>
                    <a:pt x="59" y="90"/>
                    <a:pt x="59" y="93"/>
                    <a:pt x="58" y="97"/>
                  </a:cubicBezTo>
                  <a:cubicBezTo>
                    <a:pt x="58" y="100"/>
                    <a:pt x="56" y="103"/>
                    <a:pt x="56" y="106"/>
                  </a:cubicBezTo>
                  <a:cubicBezTo>
                    <a:pt x="56" y="109"/>
                    <a:pt x="53" y="111"/>
                    <a:pt x="53" y="114"/>
                  </a:cubicBezTo>
                  <a:cubicBezTo>
                    <a:pt x="53" y="119"/>
                    <a:pt x="50" y="123"/>
                    <a:pt x="48" y="127"/>
                  </a:cubicBezTo>
                  <a:cubicBezTo>
                    <a:pt x="47" y="132"/>
                    <a:pt x="44" y="135"/>
                    <a:pt x="42" y="140"/>
                  </a:cubicBezTo>
                  <a:cubicBezTo>
                    <a:pt x="42" y="140"/>
                    <a:pt x="42" y="141"/>
                    <a:pt x="41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34"/>
            <p:cNvSpPr>
              <a:spLocks/>
            </p:cNvSpPr>
            <p:nvPr/>
          </p:nvSpPr>
          <p:spPr bwMode="auto">
            <a:xfrm>
              <a:off x="7576403" y="2603104"/>
              <a:ext cx="246797" cy="204989"/>
            </a:xfrm>
            <a:custGeom>
              <a:avLst/>
              <a:gdLst>
                <a:gd name="T0" fmla="*/ 0 w 77"/>
                <a:gd name="T1" fmla="*/ 61 h 64"/>
                <a:gd name="T2" fmla="*/ 16 w 77"/>
                <a:gd name="T3" fmla="*/ 56 h 64"/>
                <a:gd name="T4" fmla="*/ 16 w 77"/>
                <a:gd name="T5" fmla="*/ 55 h 64"/>
                <a:gd name="T6" fmla="*/ 14 w 77"/>
                <a:gd name="T7" fmla="*/ 55 h 64"/>
                <a:gd name="T8" fmla="*/ 15 w 77"/>
                <a:gd name="T9" fmla="*/ 54 h 64"/>
                <a:gd name="T10" fmla="*/ 25 w 77"/>
                <a:gd name="T11" fmla="*/ 48 h 64"/>
                <a:gd name="T12" fmla="*/ 31 w 77"/>
                <a:gd name="T13" fmla="*/ 46 h 64"/>
                <a:gd name="T14" fmla="*/ 35 w 77"/>
                <a:gd name="T15" fmla="*/ 44 h 64"/>
                <a:gd name="T16" fmla="*/ 34 w 77"/>
                <a:gd name="T17" fmla="*/ 43 h 64"/>
                <a:gd name="T18" fmla="*/ 27 w 77"/>
                <a:gd name="T19" fmla="*/ 46 h 64"/>
                <a:gd name="T20" fmla="*/ 27 w 77"/>
                <a:gd name="T21" fmla="*/ 45 h 64"/>
                <a:gd name="T22" fmla="*/ 36 w 77"/>
                <a:gd name="T23" fmla="*/ 38 h 64"/>
                <a:gd name="T24" fmla="*/ 59 w 77"/>
                <a:gd name="T25" fmla="*/ 17 h 64"/>
                <a:gd name="T26" fmla="*/ 62 w 77"/>
                <a:gd name="T27" fmla="*/ 12 h 64"/>
                <a:gd name="T28" fmla="*/ 76 w 77"/>
                <a:gd name="T29" fmla="*/ 0 h 64"/>
                <a:gd name="T30" fmla="*/ 76 w 77"/>
                <a:gd name="T31" fmla="*/ 7 h 64"/>
                <a:gd name="T32" fmla="*/ 75 w 77"/>
                <a:gd name="T33" fmla="*/ 12 h 64"/>
                <a:gd name="T34" fmla="*/ 75 w 77"/>
                <a:gd name="T35" fmla="*/ 26 h 64"/>
                <a:gd name="T36" fmla="*/ 76 w 77"/>
                <a:gd name="T37" fmla="*/ 29 h 64"/>
                <a:gd name="T38" fmla="*/ 71 w 77"/>
                <a:gd name="T39" fmla="*/ 37 h 64"/>
                <a:gd name="T40" fmla="*/ 69 w 77"/>
                <a:gd name="T41" fmla="*/ 42 h 64"/>
                <a:gd name="T42" fmla="*/ 57 w 77"/>
                <a:gd name="T43" fmla="*/ 55 h 64"/>
                <a:gd name="T44" fmla="*/ 43 w 77"/>
                <a:gd name="T45" fmla="*/ 62 h 64"/>
                <a:gd name="T46" fmla="*/ 37 w 77"/>
                <a:gd name="T47" fmla="*/ 63 h 64"/>
                <a:gd name="T48" fmla="*/ 4 w 77"/>
                <a:gd name="T49" fmla="*/ 62 h 64"/>
                <a:gd name="T50" fmla="*/ 0 w 77"/>
                <a:gd name="T51" fmla="*/ 6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7" h="64">
                  <a:moveTo>
                    <a:pt x="0" y="61"/>
                  </a:moveTo>
                  <a:cubicBezTo>
                    <a:pt x="5" y="60"/>
                    <a:pt x="11" y="58"/>
                    <a:pt x="16" y="56"/>
                  </a:cubicBezTo>
                  <a:cubicBezTo>
                    <a:pt x="16" y="56"/>
                    <a:pt x="16" y="55"/>
                    <a:pt x="16" y="55"/>
                  </a:cubicBezTo>
                  <a:cubicBezTo>
                    <a:pt x="16" y="55"/>
                    <a:pt x="15" y="55"/>
                    <a:pt x="14" y="55"/>
                  </a:cubicBezTo>
                  <a:cubicBezTo>
                    <a:pt x="14" y="55"/>
                    <a:pt x="14" y="54"/>
                    <a:pt x="15" y="54"/>
                  </a:cubicBezTo>
                  <a:cubicBezTo>
                    <a:pt x="18" y="52"/>
                    <a:pt x="22" y="50"/>
                    <a:pt x="25" y="48"/>
                  </a:cubicBezTo>
                  <a:cubicBezTo>
                    <a:pt x="27" y="47"/>
                    <a:pt x="29" y="47"/>
                    <a:pt x="31" y="46"/>
                  </a:cubicBezTo>
                  <a:cubicBezTo>
                    <a:pt x="33" y="45"/>
                    <a:pt x="34" y="45"/>
                    <a:pt x="35" y="44"/>
                  </a:cubicBezTo>
                  <a:cubicBezTo>
                    <a:pt x="35" y="44"/>
                    <a:pt x="35" y="43"/>
                    <a:pt x="34" y="43"/>
                  </a:cubicBezTo>
                  <a:cubicBezTo>
                    <a:pt x="32" y="44"/>
                    <a:pt x="30" y="45"/>
                    <a:pt x="27" y="46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30" y="43"/>
                    <a:pt x="33" y="41"/>
                    <a:pt x="36" y="38"/>
                  </a:cubicBezTo>
                  <a:cubicBezTo>
                    <a:pt x="44" y="31"/>
                    <a:pt x="51" y="24"/>
                    <a:pt x="59" y="17"/>
                  </a:cubicBezTo>
                  <a:cubicBezTo>
                    <a:pt x="60" y="16"/>
                    <a:pt x="61" y="14"/>
                    <a:pt x="62" y="12"/>
                  </a:cubicBezTo>
                  <a:cubicBezTo>
                    <a:pt x="66" y="8"/>
                    <a:pt x="70" y="3"/>
                    <a:pt x="76" y="0"/>
                  </a:cubicBezTo>
                  <a:cubicBezTo>
                    <a:pt x="76" y="3"/>
                    <a:pt x="76" y="5"/>
                    <a:pt x="76" y="7"/>
                  </a:cubicBezTo>
                  <a:cubicBezTo>
                    <a:pt x="76" y="9"/>
                    <a:pt x="75" y="10"/>
                    <a:pt x="75" y="12"/>
                  </a:cubicBezTo>
                  <a:cubicBezTo>
                    <a:pt x="76" y="17"/>
                    <a:pt x="77" y="21"/>
                    <a:pt x="75" y="26"/>
                  </a:cubicBezTo>
                  <a:cubicBezTo>
                    <a:pt x="75" y="26"/>
                    <a:pt x="76" y="28"/>
                    <a:pt x="76" y="29"/>
                  </a:cubicBezTo>
                  <a:cubicBezTo>
                    <a:pt x="75" y="32"/>
                    <a:pt x="73" y="34"/>
                    <a:pt x="71" y="37"/>
                  </a:cubicBezTo>
                  <a:cubicBezTo>
                    <a:pt x="70" y="38"/>
                    <a:pt x="69" y="40"/>
                    <a:pt x="69" y="42"/>
                  </a:cubicBezTo>
                  <a:cubicBezTo>
                    <a:pt x="66" y="47"/>
                    <a:pt x="63" y="51"/>
                    <a:pt x="57" y="55"/>
                  </a:cubicBezTo>
                  <a:cubicBezTo>
                    <a:pt x="53" y="57"/>
                    <a:pt x="49" y="61"/>
                    <a:pt x="43" y="62"/>
                  </a:cubicBezTo>
                  <a:cubicBezTo>
                    <a:pt x="41" y="62"/>
                    <a:pt x="39" y="62"/>
                    <a:pt x="37" y="63"/>
                  </a:cubicBezTo>
                  <a:cubicBezTo>
                    <a:pt x="26" y="63"/>
                    <a:pt x="15" y="64"/>
                    <a:pt x="4" y="62"/>
                  </a:cubicBezTo>
                  <a:cubicBezTo>
                    <a:pt x="2" y="62"/>
                    <a:pt x="1" y="61"/>
                    <a:pt x="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2" name="英文"/>
          <p:cNvSpPr txBox="1"/>
          <p:nvPr/>
        </p:nvSpPr>
        <p:spPr>
          <a:xfrm>
            <a:off x="4314366" y="2903155"/>
            <a:ext cx="1737976" cy="5693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Aesthetics </a:t>
            </a:r>
          </a:p>
          <a:p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Spread All Over The World.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2079467" y="8055042"/>
            <a:ext cx="79238" cy="79238"/>
          </a:xfrm>
          <a:prstGeom prst="ellipse">
            <a:avLst/>
          </a:prstGeom>
          <a:solidFill>
            <a:srgbClr val="BEA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>
            <a:off x="2982099" y="8375468"/>
            <a:ext cx="79238" cy="79238"/>
          </a:xfrm>
          <a:prstGeom prst="ellipse">
            <a:avLst/>
          </a:prstGeom>
          <a:solidFill>
            <a:srgbClr val="BEA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4014491" y="7681857"/>
            <a:ext cx="79238" cy="79238"/>
          </a:xfrm>
          <a:prstGeom prst="ellipse">
            <a:avLst/>
          </a:prstGeom>
          <a:solidFill>
            <a:srgbClr val="BEA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4484192" y="8472667"/>
            <a:ext cx="79238" cy="79238"/>
          </a:xfrm>
          <a:prstGeom prst="ellipse">
            <a:avLst/>
          </a:prstGeom>
          <a:solidFill>
            <a:srgbClr val="BEA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4792944" y="7565618"/>
            <a:ext cx="79238" cy="79238"/>
          </a:xfrm>
          <a:prstGeom prst="ellipse">
            <a:avLst/>
          </a:prstGeom>
          <a:solidFill>
            <a:srgbClr val="BEA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>
            <a:off x="3901308" y="8137513"/>
            <a:ext cx="79238" cy="79238"/>
          </a:xfrm>
          <a:prstGeom prst="ellipse">
            <a:avLst/>
          </a:prstGeom>
          <a:solidFill>
            <a:srgbClr val="BEA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椭圆 105"/>
          <p:cNvSpPr/>
          <p:nvPr/>
        </p:nvSpPr>
        <p:spPr>
          <a:xfrm>
            <a:off x="4274747" y="7212148"/>
            <a:ext cx="79238" cy="79238"/>
          </a:xfrm>
          <a:prstGeom prst="ellipse">
            <a:avLst/>
          </a:prstGeom>
          <a:solidFill>
            <a:srgbClr val="BEA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椭圆 106"/>
          <p:cNvSpPr/>
          <p:nvPr/>
        </p:nvSpPr>
        <p:spPr>
          <a:xfrm>
            <a:off x="2736542" y="7844608"/>
            <a:ext cx="79238" cy="79238"/>
          </a:xfrm>
          <a:prstGeom prst="ellipse">
            <a:avLst/>
          </a:prstGeom>
          <a:solidFill>
            <a:srgbClr val="BEA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822906" y="7681857"/>
            <a:ext cx="79238" cy="79238"/>
          </a:xfrm>
          <a:prstGeom prst="ellipse">
            <a:avLst/>
          </a:prstGeom>
          <a:solidFill>
            <a:srgbClr val="BEA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>
            <a:off x="6275502" y="7466446"/>
            <a:ext cx="79238" cy="79238"/>
          </a:xfrm>
          <a:prstGeom prst="ellipse">
            <a:avLst/>
          </a:prstGeom>
          <a:solidFill>
            <a:srgbClr val="BEA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>
            <a:off x="6189519" y="8204481"/>
            <a:ext cx="79238" cy="79238"/>
          </a:xfrm>
          <a:prstGeom prst="ellipse">
            <a:avLst/>
          </a:prstGeom>
          <a:solidFill>
            <a:srgbClr val="BEA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>
            <a:off x="6852497" y="8284896"/>
            <a:ext cx="79238" cy="79238"/>
          </a:xfrm>
          <a:prstGeom prst="ellipse">
            <a:avLst/>
          </a:prstGeom>
          <a:solidFill>
            <a:srgbClr val="BEA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>
            <a:off x="7755129" y="8605322"/>
            <a:ext cx="79238" cy="79238"/>
          </a:xfrm>
          <a:prstGeom prst="ellipse">
            <a:avLst/>
          </a:prstGeom>
          <a:solidFill>
            <a:srgbClr val="BEA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>
            <a:off x="8787521" y="7911711"/>
            <a:ext cx="79238" cy="79238"/>
          </a:xfrm>
          <a:prstGeom prst="ellipse">
            <a:avLst/>
          </a:prstGeom>
          <a:solidFill>
            <a:srgbClr val="BEA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/>
          <p:nvPr/>
        </p:nvSpPr>
        <p:spPr>
          <a:xfrm>
            <a:off x="8674338" y="8367367"/>
            <a:ext cx="79238" cy="79238"/>
          </a:xfrm>
          <a:prstGeom prst="ellipse">
            <a:avLst/>
          </a:prstGeom>
          <a:solidFill>
            <a:srgbClr val="BEA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9047777" y="7442002"/>
            <a:ext cx="79238" cy="79238"/>
          </a:xfrm>
          <a:prstGeom prst="ellipse">
            <a:avLst/>
          </a:prstGeom>
          <a:solidFill>
            <a:srgbClr val="BEA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>
            <a:off x="7509572" y="8074462"/>
            <a:ext cx="79238" cy="79238"/>
          </a:xfrm>
          <a:prstGeom prst="ellipse">
            <a:avLst/>
          </a:prstGeom>
          <a:solidFill>
            <a:srgbClr val="BEA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/>
          <p:nvPr/>
        </p:nvSpPr>
        <p:spPr>
          <a:xfrm>
            <a:off x="5595936" y="7911711"/>
            <a:ext cx="79238" cy="79238"/>
          </a:xfrm>
          <a:prstGeom prst="ellipse">
            <a:avLst/>
          </a:prstGeom>
          <a:solidFill>
            <a:srgbClr val="BEA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>
            <a:off x="4945344" y="8432393"/>
            <a:ext cx="79238" cy="79238"/>
          </a:xfrm>
          <a:prstGeom prst="ellipse">
            <a:avLst/>
          </a:prstGeom>
          <a:solidFill>
            <a:srgbClr val="BEA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>
            <a:off x="7808922" y="7573009"/>
            <a:ext cx="79238" cy="79238"/>
          </a:xfrm>
          <a:prstGeom prst="ellipse">
            <a:avLst/>
          </a:prstGeom>
          <a:solidFill>
            <a:srgbClr val="BEA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>
            <a:off x="6580302" y="7771246"/>
            <a:ext cx="79238" cy="79238"/>
          </a:xfrm>
          <a:prstGeom prst="ellipse">
            <a:avLst/>
          </a:prstGeom>
          <a:solidFill>
            <a:srgbClr val="BEA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>
            <a:off x="6442761" y="8659785"/>
            <a:ext cx="79238" cy="79238"/>
          </a:xfrm>
          <a:prstGeom prst="ellipse">
            <a:avLst/>
          </a:prstGeom>
          <a:solidFill>
            <a:srgbClr val="BEA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>
            <a:off x="5748336" y="8064111"/>
            <a:ext cx="79238" cy="79238"/>
          </a:xfrm>
          <a:prstGeom prst="ellipse">
            <a:avLst/>
          </a:prstGeom>
          <a:solidFill>
            <a:srgbClr val="BEA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>
            <a:off x="9258637" y="7741410"/>
            <a:ext cx="79238" cy="79238"/>
          </a:xfrm>
          <a:prstGeom prst="ellipse">
            <a:avLst/>
          </a:prstGeom>
          <a:solidFill>
            <a:srgbClr val="BEA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椭圆 123"/>
          <p:cNvSpPr/>
          <p:nvPr/>
        </p:nvSpPr>
        <p:spPr>
          <a:xfrm>
            <a:off x="10741195" y="7642238"/>
            <a:ext cx="79238" cy="79238"/>
          </a:xfrm>
          <a:prstGeom prst="ellipse">
            <a:avLst/>
          </a:prstGeom>
          <a:solidFill>
            <a:srgbClr val="BEA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椭圆 124"/>
          <p:cNvSpPr/>
          <p:nvPr/>
        </p:nvSpPr>
        <p:spPr>
          <a:xfrm>
            <a:off x="10893595" y="7794638"/>
            <a:ext cx="79238" cy="79238"/>
          </a:xfrm>
          <a:prstGeom prst="ellipse">
            <a:avLst/>
          </a:prstGeom>
          <a:solidFill>
            <a:srgbClr val="BEA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椭圆 125"/>
          <p:cNvSpPr/>
          <p:nvPr/>
        </p:nvSpPr>
        <p:spPr>
          <a:xfrm>
            <a:off x="11318190" y="8460688"/>
            <a:ext cx="79238" cy="79238"/>
          </a:xfrm>
          <a:prstGeom prst="ellipse">
            <a:avLst/>
          </a:prstGeom>
          <a:solidFill>
            <a:srgbClr val="BEA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椭圆 126"/>
          <p:cNvSpPr/>
          <p:nvPr/>
        </p:nvSpPr>
        <p:spPr>
          <a:xfrm>
            <a:off x="10061629" y="8087503"/>
            <a:ext cx="79238" cy="79238"/>
          </a:xfrm>
          <a:prstGeom prst="ellipse">
            <a:avLst/>
          </a:prstGeom>
          <a:solidFill>
            <a:srgbClr val="BEA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椭圆 127"/>
          <p:cNvSpPr/>
          <p:nvPr/>
        </p:nvSpPr>
        <p:spPr>
          <a:xfrm>
            <a:off x="1749894" y="8064111"/>
            <a:ext cx="79238" cy="79238"/>
          </a:xfrm>
          <a:prstGeom prst="ellipse">
            <a:avLst/>
          </a:prstGeom>
          <a:solidFill>
            <a:srgbClr val="BEA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椭圆 128"/>
          <p:cNvSpPr/>
          <p:nvPr/>
        </p:nvSpPr>
        <p:spPr>
          <a:xfrm>
            <a:off x="66585" y="7827745"/>
            <a:ext cx="79238" cy="79238"/>
          </a:xfrm>
          <a:prstGeom prst="ellipse">
            <a:avLst/>
          </a:prstGeom>
          <a:solidFill>
            <a:srgbClr val="BEA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椭圆 129"/>
          <p:cNvSpPr/>
          <p:nvPr/>
        </p:nvSpPr>
        <p:spPr>
          <a:xfrm>
            <a:off x="4166891" y="7834257"/>
            <a:ext cx="79238" cy="79238"/>
          </a:xfrm>
          <a:prstGeom prst="ellipse">
            <a:avLst/>
          </a:prstGeom>
          <a:solidFill>
            <a:srgbClr val="BEA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椭圆 130"/>
          <p:cNvSpPr/>
          <p:nvPr/>
        </p:nvSpPr>
        <p:spPr>
          <a:xfrm>
            <a:off x="1301164" y="8327748"/>
            <a:ext cx="79238" cy="79238"/>
          </a:xfrm>
          <a:prstGeom prst="ellipse">
            <a:avLst/>
          </a:prstGeom>
          <a:solidFill>
            <a:srgbClr val="BEA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椭圆 131"/>
          <p:cNvSpPr/>
          <p:nvPr/>
        </p:nvSpPr>
        <p:spPr>
          <a:xfrm>
            <a:off x="741875" y="7248136"/>
            <a:ext cx="79238" cy="79238"/>
          </a:xfrm>
          <a:prstGeom prst="ellipse">
            <a:avLst/>
          </a:prstGeom>
          <a:solidFill>
            <a:srgbClr val="BEA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椭圆 132"/>
          <p:cNvSpPr/>
          <p:nvPr/>
        </p:nvSpPr>
        <p:spPr>
          <a:xfrm>
            <a:off x="1356767" y="7444824"/>
            <a:ext cx="79238" cy="79238"/>
          </a:xfrm>
          <a:prstGeom prst="ellipse">
            <a:avLst/>
          </a:prstGeom>
          <a:solidFill>
            <a:srgbClr val="BEA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>
            <a:off x="2389690" y="7574952"/>
            <a:ext cx="79238" cy="79238"/>
          </a:xfrm>
          <a:prstGeom prst="ellipse">
            <a:avLst/>
          </a:prstGeom>
          <a:solidFill>
            <a:srgbClr val="BEA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椭圆 134"/>
          <p:cNvSpPr/>
          <p:nvPr/>
        </p:nvSpPr>
        <p:spPr>
          <a:xfrm>
            <a:off x="2900716" y="7242547"/>
            <a:ext cx="79238" cy="79238"/>
          </a:xfrm>
          <a:prstGeom prst="ellipse">
            <a:avLst/>
          </a:prstGeom>
          <a:solidFill>
            <a:srgbClr val="BEA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椭圆 135"/>
          <p:cNvSpPr/>
          <p:nvPr/>
        </p:nvSpPr>
        <p:spPr>
          <a:xfrm>
            <a:off x="3515608" y="7439235"/>
            <a:ext cx="79238" cy="79238"/>
          </a:xfrm>
          <a:prstGeom prst="ellipse">
            <a:avLst/>
          </a:prstGeom>
          <a:solidFill>
            <a:srgbClr val="BEA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7" name="笔画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3593" y="4525345"/>
            <a:ext cx="1188967" cy="714960"/>
          </a:xfrm>
          <a:prstGeom prst="rect">
            <a:avLst/>
          </a:prstGeom>
        </p:spPr>
      </p:pic>
      <p:pic>
        <p:nvPicPr>
          <p:cNvPr id="138" name="笔画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91936">
            <a:off x="1283119" y="4823891"/>
            <a:ext cx="1810883" cy="1767159"/>
          </a:xfrm>
          <a:prstGeom prst="rect">
            <a:avLst/>
          </a:prstGeom>
        </p:spPr>
      </p:pic>
      <p:pic>
        <p:nvPicPr>
          <p:cNvPr id="139" name="笔画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37766">
            <a:off x="806185" y="404036"/>
            <a:ext cx="1002395" cy="1490742"/>
          </a:xfrm>
          <a:prstGeom prst="rect">
            <a:avLst/>
          </a:prstGeom>
        </p:spPr>
      </p:pic>
      <p:pic>
        <p:nvPicPr>
          <p:cNvPr id="140" name="笔画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65790">
            <a:off x="10168956" y="5573075"/>
            <a:ext cx="893618" cy="1681212"/>
          </a:xfrm>
          <a:prstGeom prst="rect">
            <a:avLst/>
          </a:prstGeom>
        </p:spPr>
      </p:pic>
      <p:pic>
        <p:nvPicPr>
          <p:cNvPr id="142" name="笔画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5488">
            <a:off x="4074773" y="3244076"/>
            <a:ext cx="1852129" cy="1600993"/>
          </a:xfrm>
          <a:prstGeom prst="rect">
            <a:avLst/>
          </a:prstGeom>
        </p:spPr>
      </p:pic>
      <p:pic>
        <p:nvPicPr>
          <p:cNvPr id="144" name="笔画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19297">
            <a:off x="3447664" y="922551"/>
            <a:ext cx="1742945" cy="529751"/>
          </a:xfrm>
          <a:prstGeom prst="rect">
            <a:avLst/>
          </a:prstGeom>
        </p:spPr>
      </p:pic>
      <p:sp>
        <p:nvSpPr>
          <p:cNvPr id="70" name="文字：以"/>
          <p:cNvSpPr>
            <a:spLocks noEditPoints="1"/>
          </p:cNvSpPr>
          <p:nvPr/>
        </p:nvSpPr>
        <p:spPr bwMode="auto">
          <a:xfrm>
            <a:off x="5011164" y="2330900"/>
            <a:ext cx="858610" cy="580100"/>
          </a:xfrm>
          <a:custGeom>
            <a:avLst/>
            <a:gdLst>
              <a:gd name="T0" fmla="*/ 4 w 251"/>
              <a:gd name="T1" fmla="*/ 93 h 170"/>
              <a:gd name="T2" fmla="*/ 15 w 251"/>
              <a:gd name="T3" fmla="*/ 57 h 170"/>
              <a:gd name="T4" fmla="*/ 17 w 251"/>
              <a:gd name="T5" fmla="*/ 75 h 170"/>
              <a:gd name="T6" fmla="*/ 24 w 251"/>
              <a:gd name="T7" fmla="*/ 114 h 170"/>
              <a:gd name="T8" fmla="*/ 52 w 251"/>
              <a:gd name="T9" fmla="*/ 89 h 170"/>
              <a:gd name="T10" fmla="*/ 53 w 251"/>
              <a:gd name="T11" fmla="*/ 83 h 170"/>
              <a:gd name="T12" fmla="*/ 89 w 251"/>
              <a:gd name="T13" fmla="*/ 93 h 170"/>
              <a:gd name="T14" fmla="*/ 107 w 251"/>
              <a:gd name="T15" fmla="*/ 89 h 170"/>
              <a:gd name="T16" fmla="*/ 106 w 251"/>
              <a:gd name="T17" fmla="*/ 103 h 170"/>
              <a:gd name="T18" fmla="*/ 90 w 251"/>
              <a:gd name="T19" fmla="*/ 140 h 170"/>
              <a:gd name="T20" fmla="*/ 76 w 251"/>
              <a:gd name="T21" fmla="*/ 111 h 170"/>
              <a:gd name="T22" fmla="*/ 65 w 251"/>
              <a:gd name="T23" fmla="*/ 102 h 170"/>
              <a:gd name="T24" fmla="*/ 58 w 251"/>
              <a:gd name="T25" fmla="*/ 102 h 170"/>
              <a:gd name="T26" fmla="*/ 41 w 251"/>
              <a:gd name="T27" fmla="*/ 149 h 170"/>
              <a:gd name="T28" fmla="*/ 16 w 251"/>
              <a:gd name="T29" fmla="*/ 160 h 170"/>
              <a:gd name="T30" fmla="*/ 0 w 251"/>
              <a:gd name="T31" fmla="*/ 127 h 170"/>
              <a:gd name="T32" fmla="*/ 192 w 251"/>
              <a:gd name="T33" fmla="*/ 19 h 170"/>
              <a:gd name="T34" fmla="*/ 212 w 251"/>
              <a:gd name="T35" fmla="*/ 33 h 170"/>
              <a:gd name="T36" fmla="*/ 210 w 251"/>
              <a:gd name="T37" fmla="*/ 72 h 170"/>
              <a:gd name="T38" fmla="*/ 200 w 251"/>
              <a:gd name="T39" fmla="*/ 99 h 170"/>
              <a:gd name="T40" fmla="*/ 200 w 251"/>
              <a:gd name="T41" fmla="*/ 111 h 170"/>
              <a:gd name="T42" fmla="*/ 227 w 251"/>
              <a:gd name="T43" fmla="*/ 122 h 170"/>
              <a:gd name="T44" fmla="*/ 246 w 251"/>
              <a:gd name="T45" fmla="*/ 135 h 170"/>
              <a:gd name="T46" fmla="*/ 249 w 251"/>
              <a:gd name="T47" fmla="*/ 144 h 170"/>
              <a:gd name="T48" fmla="*/ 251 w 251"/>
              <a:gd name="T49" fmla="*/ 156 h 170"/>
              <a:gd name="T50" fmla="*/ 246 w 251"/>
              <a:gd name="T51" fmla="*/ 167 h 170"/>
              <a:gd name="T52" fmla="*/ 187 w 251"/>
              <a:gd name="T53" fmla="*/ 156 h 170"/>
              <a:gd name="T54" fmla="*/ 174 w 251"/>
              <a:gd name="T55" fmla="*/ 97 h 170"/>
              <a:gd name="T56" fmla="*/ 180 w 251"/>
              <a:gd name="T57" fmla="*/ 34 h 170"/>
              <a:gd name="T58" fmla="*/ 176 w 251"/>
              <a:gd name="T59" fmla="*/ 26 h 170"/>
              <a:gd name="T60" fmla="*/ 175 w 251"/>
              <a:gd name="T61" fmla="*/ 20 h 170"/>
              <a:gd name="T62" fmla="*/ 157 w 251"/>
              <a:gd name="T63" fmla="*/ 1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51" h="170">
                <a:moveTo>
                  <a:pt x="0" y="127"/>
                </a:moveTo>
                <a:cubicBezTo>
                  <a:pt x="4" y="93"/>
                  <a:pt x="4" y="93"/>
                  <a:pt x="4" y="93"/>
                </a:cubicBezTo>
                <a:cubicBezTo>
                  <a:pt x="4" y="92"/>
                  <a:pt x="6" y="86"/>
                  <a:pt x="9" y="74"/>
                </a:cubicBezTo>
                <a:cubicBezTo>
                  <a:pt x="12" y="63"/>
                  <a:pt x="14" y="58"/>
                  <a:pt x="15" y="57"/>
                </a:cubicBezTo>
                <a:cubicBezTo>
                  <a:pt x="16" y="57"/>
                  <a:pt x="17" y="59"/>
                  <a:pt x="18" y="62"/>
                </a:cubicBezTo>
                <a:cubicBezTo>
                  <a:pt x="17" y="75"/>
                  <a:pt x="17" y="75"/>
                  <a:pt x="17" y="75"/>
                </a:cubicBezTo>
                <a:cubicBezTo>
                  <a:pt x="19" y="99"/>
                  <a:pt x="19" y="99"/>
                  <a:pt x="19" y="99"/>
                </a:cubicBezTo>
                <a:cubicBezTo>
                  <a:pt x="20" y="108"/>
                  <a:pt x="21" y="113"/>
                  <a:pt x="24" y="114"/>
                </a:cubicBezTo>
                <a:cubicBezTo>
                  <a:pt x="26" y="115"/>
                  <a:pt x="30" y="113"/>
                  <a:pt x="36" y="107"/>
                </a:cubicBezTo>
                <a:cubicBezTo>
                  <a:pt x="52" y="89"/>
                  <a:pt x="52" y="89"/>
                  <a:pt x="52" y="89"/>
                </a:cubicBezTo>
                <a:cubicBezTo>
                  <a:pt x="50" y="84"/>
                  <a:pt x="50" y="84"/>
                  <a:pt x="50" y="84"/>
                </a:cubicBezTo>
                <a:cubicBezTo>
                  <a:pt x="53" y="83"/>
                  <a:pt x="53" y="83"/>
                  <a:pt x="53" y="83"/>
                </a:cubicBezTo>
                <a:cubicBezTo>
                  <a:pt x="59" y="80"/>
                  <a:pt x="64" y="78"/>
                  <a:pt x="68" y="78"/>
                </a:cubicBezTo>
                <a:cubicBezTo>
                  <a:pt x="72" y="78"/>
                  <a:pt x="79" y="83"/>
                  <a:pt x="89" y="93"/>
                </a:cubicBezTo>
                <a:cubicBezTo>
                  <a:pt x="89" y="94"/>
                  <a:pt x="90" y="94"/>
                  <a:pt x="91" y="94"/>
                </a:cubicBezTo>
                <a:cubicBezTo>
                  <a:pt x="107" y="89"/>
                  <a:pt x="107" y="89"/>
                  <a:pt x="107" y="89"/>
                </a:cubicBezTo>
                <a:cubicBezTo>
                  <a:pt x="108" y="90"/>
                  <a:pt x="108" y="91"/>
                  <a:pt x="108" y="92"/>
                </a:cubicBezTo>
                <a:cubicBezTo>
                  <a:pt x="108" y="94"/>
                  <a:pt x="107" y="97"/>
                  <a:pt x="106" y="103"/>
                </a:cubicBezTo>
                <a:cubicBezTo>
                  <a:pt x="98" y="126"/>
                  <a:pt x="98" y="126"/>
                  <a:pt x="98" y="126"/>
                </a:cubicBezTo>
                <a:cubicBezTo>
                  <a:pt x="90" y="140"/>
                  <a:pt x="90" y="140"/>
                  <a:pt x="90" y="140"/>
                </a:cubicBezTo>
                <a:cubicBezTo>
                  <a:pt x="83" y="135"/>
                  <a:pt x="79" y="131"/>
                  <a:pt x="78" y="128"/>
                </a:cubicBezTo>
                <a:cubicBezTo>
                  <a:pt x="76" y="111"/>
                  <a:pt x="76" y="111"/>
                  <a:pt x="76" y="111"/>
                </a:cubicBezTo>
                <a:cubicBezTo>
                  <a:pt x="76" y="111"/>
                  <a:pt x="74" y="110"/>
                  <a:pt x="71" y="107"/>
                </a:cubicBezTo>
                <a:cubicBezTo>
                  <a:pt x="65" y="102"/>
                  <a:pt x="65" y="102"/>
                  <a:pt x="65" y="102"/>
                </a:cubicBezTo>
                <a:cubicBezTo>
                  <a:pt x="64" y="101"/>
                  <a:pt x="62" y="101"/>
                  <a:pt x="61" y="101"/>
                </a:cubicBezTo>
                <a:cubicBezTo>
                  <a:pt x="59" y="101"/>
                  <a:pt x="58" y="101"/>
                  <a:pt x="58" y="102"/>
                </a:cubicBezTo>
                <a:cubicBezTo>
                  <a:pt x="45" y="132"/>
                  <a:pt x="45" y="132"/>
                  <a:pt x="45" y="132"/>
                </a:cubicBezTo>
                <a:cubicBezTo>
                  <a:pt x="41" y="149"/>
                  <a:pt x="41" y="149"/>
                  <a:pt x="41" y="149"/>
                </a:cubicBezTo>
                <a:cubicBezTo>
                  <a:pt x="37" y="159"/>
                  <a:pt x="33" y="164"/>
                  <a:pt x="28" y="164"/>
                </a:cubicBezTo>
                <a:cubicBezTo>
                  <a:pt x="24" y="164"/>
                  <a:pt x="20" y="163"/>
                  <a:pt x="16" y="160"/>
                </a:cubicBezTo>
                <a:cubicBezTo>
                  <a:pt x="13" y="157"/>
                  <a:pt x="11" y="155"/>
                  <a:pt x="11" y="153"/>
                </a:cubicBezTo>
                <a:lnTo>
                  <a:pt x="0" y="127"/>
                </a:lnTo>
                <a:close/>
                <a:moveTo>
                  <a:pt x="172" y="0"/>
                </a:moveTo>
                <a:cubicBezTo>
                  <a:pt x="192" y="19"/>
                  <a:pt x="192" y="19"/>
                  <a:pt x="192" y="19"/>
                </a:cubicBezTo>
                <a:cubicBezTo>
                  <a:pt x="206" y="25"/>
                  <a:pt x="206" y="25"/>
                  <a:pt x="206" y="25"/>
                </a:cubicBezTo>
                <a:cubicBezTo>
                  <a:pt x="210" y="27"/>
                  <a:pt x="212" y="30"/>
                  <a:pt x="212" y="33"/>
                </a:cubicBezTo>
                <a:cubicBezTo>
                  <a:pt x="212" y="37"/>
                  <a:pt x="212" y="39"/>
                  <a:pt x="212" y="39"/>
                </a:cubicBezTo>
                <a:cubicBezTo>
                  <a:pt x="210" y="72"/>
                  <a:pt x="210" y="72"/>
                  <a:pt x="210" y="72"/>
                </a:cubicBezTo>
                <a:cubicBezTo>
                  <a:pt x="200" y="91"/>
                  <a:pt x="200" y="91"/>
                  <a:pt x="200" y="91"/>
                </a:cubicBezTo>
                <a:cubicBezTo>
                  <a:pt x="200" y="99"/>
                  <a:pt x="200" y="99"/>
                  <a:pt x="200" y="99"/>
                </a:cubicBezTo>
                <a:cubicBezTo>
                  <a:pt x="198" y="106"/>
                  <a:pt x="198" y="106"/>
                  <a:pt x="198" y="106"/>
                </a:cubicBezTo>
                <a:cubicBezTo>
                  <a:pt x="198" y="108"/>
                  <a:pt x="199" y="110"/>
                  <a:pt x="200" y="111"/>
                </a:cubicBezTo>
                <a:cubicBezTo>
                  <a:pt x="201" y="113"/>
                  <a:pt x="203" y="114"/>
                  <a:pt x="206" y="115"/>
                </a:cubicBezTo>
                <a:cubicBezTo>
                  <a:pt x="227" y="122"/>
                  <a:pt x="227" y="122"/>
                  <a:pt x="227" y="122"/>
                </a:cubicBezTo>
                <a:cubicBezTo>
                  <a:pt x="227" y="122"/>
                  <a:pt x="230" y="124"/>
                  <a:pt x="236" y="128"/>
                </a:cubicBezTo>
                <a:cubicBezTo>
                  <a:pt x="242" y="132"/>
                  <a:pt x="246" y="135"/>
                  <a:pt x="246" y="135"/>
                </a:cubicBezTo>
                <a:cubicBezTo>
                  <a:pt x="247" y="143"/>
                  <a:pt x="247" y="143"/>
                  <a:pt x="247" y="143"/>
                </a:cubicBezTo>
                <a:cubicBezTo>
                  <a:pt x="249" y="144"/>
                  <a:pt x="249" y="144"/>
                  <a:pt x="249" y="144"/>
                </a:cubicBezTo>
                <a:cubicBezTo>
                  <a:pt x="247" y="149"/>
                  <a:pt x="247" y="149"/>
                  <a:pt x="247" y="149"/>
                </a:cubicBezTo>
                <a:cubicBezTo>
                  <a:pt x="251" y="156"/>
                  <a:pt x="251" y="156"/>
                  <a:pt x="251" y="156"/>
                </a:cubicBezTo>
                <a:cubicBezTo>
                  <a:pt x="251" y="156"/>
                  <a:pt x="251" y="157"/>
                  <a:pt x="250" y="158"/>
                </a:cubicBezTo>
                <a:cubicBezTo>
                  <a:pt x="249" y="161"/>
                  <a:pt x="248" y="164"/>
                  <a:pt x="246" y="167"/>
                </a:cubicBezTo>
                <a:cubicBezTo>
                  <a:pt x="244" y="169"/>
                  <a:pt x="238" y="170"/>
                  <a:pt x="229" y="169"/>
                </a:cubicBezTo>
                <a:cubicBezTo>
                  <a:pt x="209" y="169"/>
                  <a:pt x="195" y="164"/>
                  <a:pt x="187" y="156"/>
                </a:cubicBezTo>
                <a:cubicBezTo>
                  <a:pt x="178" y="147"/>
                  <a:pt x="174" y="138"/>
                  <a:pt x="174" y="12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6" y="62"/>
                  <a:pt x="176" y="62"/>
                  <a:pt x="176" y="62"/>
                </a:cubicBezTo>
                <a:cubicBezTo>
                  <a:pt x="180" y="34"/>
                  <a:pt x="180" y="34"/>
                  <a:pt x="180" y="34"/>
                </a:cubicBezTo>
                <a:cubicBezTo>
                  <a:pt x="180" y="31"/>
                  <a:pt x="180" y="31"/>
                  <a:pt x="180" y="31"/>
                </a:cubicBezTo>
                <a:cubicBezTo>
                  <a:pt x="176" y="26"/>
                  <a:pt x="176" y="26"/>
                  <a:pt x="176" y="26"/>
                </a:cubicBezTo>
                <a:cubicBezTo>
                  <a:pt x="177" y="23"/>
                  <a:pt x="177" y="23"/>
                  <a:pt x="177" y="23"/>
                </a:cubicBezTo>
                <a:cubicBezTo>
                  <a:pt x="177" y="22"/>
                  <a:pt x="176" y="21"/>
                  <a:pt x="175" y="20"/>
                </a:cubicBezTo>
                <a:cubicBezTo>
                  <a:pt x="166" y="17"/>
                  <a:pt x="166" y="17"/>
                  <a:pt x="166" y="17"/>
                </a:cubicBezTo>
                <a:cubicBezTo>
                  <a:pt x="157" y="10"/>
                  <a:pt x="157" y="10"/>
                  <a:pt x="157" y="10"/>
                </a:cubicBezTo>
                <a:lnTo>
                  <a:pt x="172" y="0"/>
                </a:lnTo>
                <a:close/>
              </a:path>
            </a:pathLst>
          </a:custGeom>
          <a:solidFill>
            <a:srgbClr val="C0A156"/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45" name="图片 14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21883">
            <a:off x="-8714982" y="6523602"/>
            <a:ext cx="15412840" cy="15412840"/>
          </a:xfrm>
          <a:prstGeom prst="rect">
            <a:avLst/>
          </a:prstGeom>
        </p:spPr>
      </p:pic>
      <p:grpSp>
        <p:nvGrpSpPr>
          <p:cNvPr id="146" name="一朵花" hidden="1"/>
          <p:cNvGrpSpPr/>
          <p:nvPr/>
        </p:nvGrpSpPr>
        <p:grpSpPr>
          <a:xfrm>
            <a:off x="8355462" y="-1811053"/>
            <a:ext cx="713417" cy="987184"/>
            <a:chOff x="7109783" y="2360354"/>
            <a:chExt cx="713417" cy="987184"/>
          </a:xfrm>
          <a:solidFill>
            <a:srgbClr val="C0A156"/>
          </a:solidFill>
        </p:grpSpPr>
        <p:sp>
          <p:nvSpPr>
            <p:cNvPr id="147" name="Freeform 31"/>
            <p:cNvSpPr>
              <a:spLocks noEditPoints="1"/>
            </p:cNvSpPr>
            <p:nvPr/>
          </p:nvSpPr>
          <p:spPr bwMode="auto">
            <a:xfrm>
              <a:off x="7109783" y="2360354"/>
              <a:ext cx="655426" cy="428859"/>
            </a:xfrm>
            <a:custGeom>
              <a:avLst/>
              <a:gdLst>
                <a:gd name="T0" fmla="*/ 50 w 205"/>
                <a:gd name="T1" fmla="*/ 62 h 134"/>
                <a:gd name="T2" fmla="*/ 55 w 205"/>
                <a:gd name="T3" fmla="*/ 48 h 134"/>
                <a:gd name="T4" fmla="*/ 55 w 205"/>
                <a:gd name="T5" fmla="*/ 33 h 134"/>
                <a:gd name="T6" fmla="*/ 61 w 205"/>
                <a:gd name="T7" fmla="*/ 17 h 134"/>
                <a:gd name="T8" fmla="*/ 77 w 205"/>
                <a:gd name="T9" fmla="*/ 11 h 134"/>
                <a:gd name="T10" fmla="*/ 88 w 205"/>
                <a:gd name="T11" fmla="*/ 11 h 134"/>
                <a:gd name="T12" fmla="*/ 106 w 205"/>
                <a:gd name="T13" fmla="*/ 0 h 134"/>
                <a:gd name="T14" fmla="*/ 128 w 205"/>
                <a:gd name="T15" fmla="*/ 9 h 134"/>
                <a:gd name="T16" fmla="*/ 133 w 205"/>
                <a:gd name="T17" fmla="*/ 17 h 134"/>
                <a:gd name="T18" fmla="*/ 145 w 205"/>
                <a:gd name="T19" fmla="*/ 19 h 134"/>
                <a:gd name="T20" fmla="*/ 160 w 205"/>
                <a:gd name="T21" fmla="*/ 54 h 134"/>
                <a:gd name="T22" fmla="*/ 162 w 205"/>
                <a:gd name="T23" fmla="*/ 64 h 134"/>
                <a:gd name="T24" fmla="*/ 202 w 205"/>
                <a:gd name="T25" fmla="*/ 33 h 134"/>
                <a:gd name="T26" fmla="*/ 203 w 205"/>
                <a:gd name="T27" fmla="*/ 50 h 134"/>
                <a:gd name="T28" fmla="*/ 199 w 205"/>
                <a:gd name="T29" fmla="*/ 69 h 134"/>
                <a:gd name="T30" fmla="*/ 190 w 205"/>
                <a:gd name="T31" fmla="*/ 95 h 134"/>
                <a:gd name="T32" fmla="*/ 177 w 205"/>
                <a:gd name="T33" fmla="*/ 115 h 134"/>
                <a:gd name="T34" fmla="*/ 147 w 205"/>
                <a:gd name="T35" fmla="*/ 133 h 134"/>
                <a:gd name="T36" fmla="*/ 132 w 205"/>
                <a:gd name="T37" fmla="*/ 131 h 134"/>
                <a:gd name="T38" fmla="*/ 140 w 205"/>
                <a:gd name="T39" fmla="*/ 121 h 134"/>
                <a:gd name="T40" fmla="*/ 140 w 205"/>
                <a:gd name="T41" fmla="*/ 109 h 134"/>
                <a:gd name="T42" fmla="*/ 139 w 205"/>
                <a:gd name="T43" fmla="*/ 91 h 134"/>
                <a:gd name="T44" fmla="*/ 142 w 205"/>
                <a:gd name="T45" fmla="*/ 83 h 134"/>
                <a:gd name="T46" fmla="*/ 140 w 205"/>
                <a:gd name="T47" fmla="*/ 72 h 134"/>
                <a:gd name="T48" fmla="*/ 131 w 205"/>
                <a:gd name="T49" fmla="*/ 64 h 134"/>
                <a:gd name="T50" fmla="*/ 119 w 205"/>
                <a:gd name="T51" fmla="*/ 49 h 134"/>
                <a:gd name="T52" fmla="*/ 119 w 205"/>
                <a:gd name="T53" fmla="*/ 53 h 134"/>
                <a:gd name="T54" fmla="*/ 126 w 205"/>
                <a:gd name="T55" fmla="*/ 66 h 134"/>
                <a:gd name="T56" fmla="*/ 135 w 205"/>
                <a:gd name="T57" fmla="*/ 96 h 134"/>
                <a:gd name="T58" fmla="*/ 116 w 205"/>
                <a:gd name="T59" fmla="*/ 121 h 134"/>
                <a:gd name="T60" fmla="*/ 107 w 205"/>
                <a:gd name="T61" fmla="*/ 123 h 134"/>
                <a:gd name="T62" fmla="*/ 83 w 205"/>
                <a:gd name="T63" fmla="*/ 114 h 134"/>
                <a:gd name="T64" fmla="*/ 75 w 205"/>
                <a:gd name="T65" fmla="*/ 115 h 134"/>
                <a:gd name="T66" fmla="*/ 80 w 205"/>
                <a:gd name="T67" fmla="*/ 120 h 134"/>
                <a:gd name="T68" fmla="*/ 78 w 205"/>
                <a:gd name="T69" fmla="*/ 127 h 134"/>
                <a:gd name="T70" fmla="*/ 68 w 205"/>
                <a:gd name="T71" fmla="*/ 130 h 134"/>
                <a:gd name="T72" fmla="*/ 50 w 205"/>
                <a:gd name="T73" fmla="*/ 129 h 134"/>
                <a:gd name="T74" fmla="*/ 47 w 205"/>
                <a:gd name="T75" fmla="*/ 125 h 134"/>
                <a:gd name="T76" fmla="*/ 36 w 205"/>
                <a:gd name="T77" fmla="*/ 126 h 134"/>
                <a:gd name="T78" fmla="*/ 24 w 205"/>
                <a:gd name="T79" fmla="*/ 120 h 134"/>
                <a:gd name="T80" fmla="*/ 6 w 205"/>
                <a:gd name="T81" fmla="*/ 97 h 134"/>
                <a:gd name="T82" fmla="*/ 1 w 205"/>
                <a:gd name="T83" fmla="*/ 85 h 134"/>
                <a:gd name="T84" fmla="*/ 28 w 205"/>
                <a:gd name="T85" fmla="*/ 98 h 134"/>
                <a:gd name="T86" fmla="*/ 58 w 205"/>
                <a:gd name="T87" fmla="*/ 100 h 134"/>
                <a:gd name="T88" fmla="*/ 55 w 205"/>
                <a:gd name="T89" fmla="*/ 93 h 134"/>
                <a:gd name="T90" fmla="*/ 49 w 205"/>
                <a:gd name="T91" fmla="*/ 94 h 134"/>
                <a:gd name="T92" fmla="*/ 37 w 205"/>
                <a:gd name="T93" fmla="*/ 93 h 134"/>
                <a:gd name="T94" fmla="*/ 26 w 205"/>
                <a:gd name="T95" fmla="*/ 79 h 134"/>
                <a:gd name="T96" fmla="*/ 23 w 205"/>
                <a:gd name="T97" fmla="*/ 54 h 134"/>
                <a:gd name="T98" fmla="*/ 32 w 205"/>
                <a:gd name="T99" fmla="*/ 13 h 134"/>
                <a:gd name="T100" fmla="*/ 43 w 205"/>
                <a:gd name="T101" fmla="*/ 37 h 134"/>
                <a:gd name="T102" fmla="*/ 41 w 205"/>
                <a:gd name="T103" fmla="*/ 54 h 134"/>
                <a:gd name="T104" fmla="*/ 46 w 205"/>
                <a:gd name="T105" fmla="*/ 71 h 134"/>
                <a:gd name="T106" fmla="*/ 88 w 205"/>
                <a:gd name="T107" fmla="*/ 37 h 134"/>
                <a:gd name="T108" fmla="*/ 114 w 205"/>
                <a:gd name="T109" fmla="*/ 42 h 134"/>
                <a:gd name="T110" fmla="*/ 117 w 205"/>
                <a:gd name="T111" fmla="*/ 26 h 134"/>
                <a:gd name="T112" fmla="*/ 109 w 205"/>
                <a:gd name="T113" fmla="*/ 30 h 134"/>
                <a:gd name="T114" fmla="*/ 90 w 205"/>
                <a:gd name="T115" fmla="*/ 28 h 134"/>
                <a:gd name="T116" fmla="*/ 65 w 205"/>
                <a:gd name="T117" fmla="*/ 7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5" h="134">
                  <a:moveTo>
                    <a:pt x="48" y="74"/>
                  </a:moveTo>
                  <a:cubicBezTo>
                    <a:pt x="49" y="71"/>
                    <a:pt x="50" y="70"/>
                    <a:pt x="49" y="67"/>
                  </a:cubicBezTo>
                  <a:cubicBezTo>
                    <a:pt x="49" y="66"/>
                    <a:pt x="47" y="64"/>
                    <a:pt x="50" y="62"/>
                  </a:cubicBezTo>
                  <a:cubicBezTo>
                    <a:pt x="51" y="62"/>
                    <a:pt x="54" y="60"/>
                    <a:pt x="52" y="57"/>
                  </a:cubicBezTo>
                  <a:cubicBezTo>
                    <a:pt x="52" y="57"/>
                    <a:pt x="52" y="57"/>
                    <a:pt x="52" y="56"/>
                  </a:cubicBezTo>
                  <a:cubicBezTo>
                    <a:pt x="55" y="54"/>
                    <a:pt x="55" y="51"/>
                    <a:pt x="55" y="48"/>
                  </a:cubicBezTo>
                  <a:cubicBezTo>
                    <a:pt x="53" y="47"/>
                    <a:pt x="52" y="43"/>
                    <a:pt x="54" y="40"/>
                  </a:cubicBezTo>
                  <a:cubicBezTo>
                    <a:pt x="54" y="40"/>
                    <a:pt x="54" y="39"/>
                    <a:pt x="54" y="38"/>
                  </a:cubicBezTo>
                  <a:cubicBezTo>
                    <a:pt x="54" y="36"/>
                    <a:pt x="53" y="35"/>
                    <a:pt x="55" y="33"/>
                  </a:cubicBezTo>
                  <a:cubicBezTo>
                    <a:pt x="56" y="32"/>
                    <a:pt x="56" y="31"/>
                    <a:pt x="56" y="29"/>
                  </a:cubicBezTo>
                  <a:cubicBezTo>
                    <a:pt x="56" y="28"/>
                    <a:pt x="57" y="26"/>
                    <a:pt x="57" y="25"/>
                  </a:cubicBezTo>
                  <a:cubicBezTo>
                    <a:pt x="58" y="22"/>
                    <a:pt x="58" y="19"/>
                    <a:pt x="61" y="17"/>
                  </a:cubicBezTo>
                  <a:cubicBezTo>
                    <a:pt x="61" y="16"/>
                    <a:pt x="61" y="15"/>
                    <a:pt x="61" y="14"/>
                  </a:cubicBezTo>
                  <a:cubicBezTo>
                    <a:pt x="61" y="10"/>
                    <a:pt x="64" y="7"/>
                    <a:pt x="67" y="8"/>
                  </a:cubicBezTo>
                  <a:cubicBezTo>
                    <a:pt x="71" y="9"/>
                    <a:pt x="74" y="10"/>
                    <a:pt x="77" y="11"/>
                  </a:cubicBezTo>
                  <a:cubicBezTo>
                    <a:pt x="79" y="12"/>
                    <a:pt x="81" y="15"/>
                    <a:pt x="83" y="17"/>
                  </a:cubicBezTo>
                  <a:cubicBezTo>
                    <a:pt x="84" y="18"/>
                    <a:pt x="85" y="19"/>
                    <a:pt x="86" y="17"/>
                  </a:cubicBezTo>
                  <a:cubicBezTo>
                    <a:pt x="87" y="15"/>
                    <a:pt x="88" y="13"/>
                    <a:pt x="88" y="11"/>
                  </a:cubicBezTo>
                  <a:cubicBezTo>
                    <a:pt x="87" y="6"/>
                    <a:pt x="90" y="4"/>
                    <a:pt x="93" y="2"/>
                  </a:cubicBezTo>
                  <a:cubicBezTo>
                    <a:pt x="95" y="1"/>
                    <a:pt x="97" y="1"/>
                    <a:pt x="99" y="1"/>
                  </a:cubicBezTo>
                  <a:cubicBezTo>
                    <a:pt x="101" y="1"/>
                    <a:pt x="103" y="0"/>
                    <a:pt x="106" y="0"/>
                  </a:cubicBezTo>
                  <a:cubicBezTo>
                    <a:pt x="108" y="0"/>
                    <a:pt x="110" y="0"/>
                    <a:pt x="112" y="1"/>
                  </a:cubicBezTo>
                  <a:cubicBezTo>
                    <a:pt x="115" y="2"/>
                    <a:pt x="118" y="3"/>
                    <a:pt x="121" y="4"/>
                  </a:cubicBezTo>
                  <a:cubicBezTo>
                    <a:pt x="123" y="6"/>
                    <a:pt x="126" y="7"/>
                    <a:pt x="128" y="9"/>
                  </a:cubicBezTo>
                  <a:cubicBezTo>
                    <a:pt x="129" y="10"/>
                    <a:pt x="129" y="12"/>
                    <a:pt x="129" y="13"/>
                  </a:cubicBezTo>
                  <a:cubicBezTo>
                    <a:pt x="128" y="15"/>
                    <a:pt x="127" y="16"/>
                    <a:pt x="125" y="18"/>
                  </a:cubicBezTo>
                  <a:cubicBezTo>
                    <a:pt x="128" y="18"/>
                    <a:pt x="130" y="17"/>
                    <a:pt x="133" y="17"/>
                  </a:cubicBezTo>
                  <a:cubicBezTo>
                    <a:pt x="133" y="17"/>
                    <a:pt x="134" y="16"/>
                    <a:pt x="134" y="17"/>
                  </a:cubicBezTo>
                  <a:cubicBezTo>
                    <a:pt x="136" y="19"/>
                    <a:pt x="138" y="18"/>
                    <a:pt x="140" y="17"/>
                  </a:cubicBezTo>
                  <a:cubicBezTo>
                    <a:pt x="142" y="16"/>
                    <a:pt x="144" y="17"/>
                    <a:pt x="145" y="19"/>
                  </a:cubicBezTo>
                  <a:cubicBezTo>
                    <a:pt x="145" y="20"/>
                    <a:pt x="145" y="21"/>
                    <a:pt x="146" y="21"/>
                  </a:cubicBezTo>
                  <a:cubicBezTo>
                    <a:pt x="152" y="26"/>
                    <a:pt x="155" y="32"/>
                    <a:pt x="158" y="39"/>
                  </a:cubicBezTo>
                  <a:cubicBezTo>
                    <a:pt x="160" y="44"/>
                    <a:pt x="162" y="49"/>
                    <a:pt x="160" y="54"/>
                  </a:cubicBezTo>
                  <a:cubicBezTo>
                    <a:pt x="159" y="58"/>
                    <a:pt x="161" y="62"/>
                    <a:pt x="158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60" y="65"/>
                    <a:pt x="161" y="65"/>
                    <a:pt x="162" y="64"/>
                  </a:cubicBezTo>
                  <a:cubicBezTo>
                    <a:pt x="166" y="61"/>
                    <a:pt x="170" y="57"/>
                    <a:pt x="173" y="54"/>
                  </a:cubicBezTo>
                  <a:cubicBezTo>
                    <a:pt x="177" y="50"/>
                    <a:pt x="181" y="46"/>
                    <a:pt x="185" y="42"/>
                  </a:cubicBezTo>
                  <a:cubicBezTo>
                    <a:pt x="190" y="38"/>
                    <a:pt x="195" y="35"/>
                    <a:pt x="202" y="33"/>
                  </a:cubicBezTo>
                  <a:cubicBezTo>
                    <a:pt x="203" y="32"/>
                    <a:pt x="204" y="33"/>
                    <a:pt x="205" y="33"/>
                  </a:cubicBezTo>
                  <a:cubicBezTo>
                    <a:pt x="205" y="35"/>
                    <a:pt x="205" y="37"/>
                    <a:pt x="205" y="38"/>
                  </a:cubicBezTo>
                  <a:cubicBezTo>
                    <a:pt x="204" y="42"/>
                    <a:pt x="204" y="46"/>
                    <a:pt x="203" y="50"/>
                  </a:cubicBezTo>
                  <a:cubicBezTo>
                    <a:pt x="203" y="54"/>
                    <a:pt x="203" y="58"/>
                    <a:pt x="202" y="62"/>
                  </a:cubicBezTo>
                  <a:cubicBezTo>
                    <a:pt x="202" y="64"/>
                    <a:pt x="200" y="66"/>
                    <a:pt x="199" y="68"/>
                  </a:cubicBezTo>
                  <a:cubicBezTo>
                    <a:pt x="199" y="69"/>
                    <a:pt x="199" y="69"/>
                    <a:pt x="199" y="69"/>
                  </a:cubicBezTo>
                  <a:cubicBezTo>
                    <a:pt x="201" y="73"/>
                    <a:pt x="197" y="75"/>
                    <a:pt x="196" y="78"/>
                  </a:cubicBezTo>
                  <a:cubicBezTo>
                    <a:pt x="195" y="80"/>
                    <a:pt x="194" y="83"/>
                    <a:pt x="193" y="86"/>
                  </a:cubicBezTo>
                  <a:cubicBezTo>
                    <a:pt x="192" y="89"/>
                    <a:pt x="191" y="92"/>
                    <a:pt x="190" y="95"/>
                  </a:cubicBezTo>
                  <a:cubicBezTo>
                    <a:pt x="189" y="96"/>
                    <a:pt x="189" y="97"/>
                    <a:pt x="189" y="99"/>
                  </a:cubicBezTo>
                  <a:cubicBezTo>
                    <a:pt x="189" y="99"/>
                    <a:pt x="189" y="100"/>
                    <a:pt x="188" y="101"/>
                  </a:cubicBezTo>
                  <a:cubicBezTo>
                    <a:pt x="184" y="106"/>
                    <a:pt x="181" y="110"/>
                    <a:pt x="177" y="115"/>
                  </a:cubicBezTo>
                  <a:cubicBezTo>
                    <a:pt x="174" y="118"/>
                    <a:pt x="171" y="120"/>
                    <a:pt x="168" y="122"/>
                  </a:cubicBezTo>
                  <a:cubicBezTo>
                    <a:pt x="163" y="126"/>
                    <a:pt x="157" y="129"/>
                    <a:pt x="152" y="132"/>
                  </a:cubicBezTo>
                  <a:cubicBezTo>
                    <a:pt x="151" y="133"/>
                    <a:pt x="149" y="133"/>
                    <a:pt x="147" y="133"/>
                  </a:cubicBezTo>
                  <a:cubicBezTo>
                    <a:pt x="146" y="133"/>
                    <a:pt x="145" y="133"/>
                    <a:pt x="144" y="133"/>
                  </a:cubicBezTo>
                  <a:cubicBezTo>
                    <a:pt x="143" y="133"/>
                    <a:pt x="142" y="132"/>
                    <a:pt x="141" y="131"/>
                  </a:cubicBezTo>
                  <a:cubicBezTo>
                    <a:pt x="138" y="130"/>
                    <a:pt x="135" y="134"/>
                    <a:pt x="132" y="131"/>
                  </a:cubicBezTo>
                  <a:cubicBezTo>
                    <a:pt x="133" y="129"/>
                    <a:pt x="133" y="127"/>
                    <a:pt x="133" y="126"/>
                  </a:cubicBezTo>
                  <a:cubicBezTo>
                    <a:pt x="134" y="125"/>
                    <a:pt x="135" y="125"/>
                    <a:pt x="136" y="125"/>
                  </a:cubicBezTo>
                  <a:cubicBezTo>
                    <a:pt x="139" y="125"/>
                    <a:pt x="139" y="123"/>
                    <a:pt x="140" y="121"/>
                  </a:cubicBezTo>
                  <a:cubicBezTo>
                    <a:pt x="140" y="121"/>
                    <a:pt x="140" y="120"/>
                    <a:pt x="139" y="120"/>
                  </a:cubicBezTo>
                  <a:cubicBezTo>
                    <a:pt x="136" y="119"/>
                    <a:pt x="138" y="116"/>
                    <a:pt x="138" y="114"/>
                  </a:cubicBezTo>
                  <a:cubicBezTo>
                    <a:pt x="138" y="112"/>
                    <a:pt x="139" y="111"/>
                    <a:pt x="140" y="109"/>
                  </a:cubicBezTo>
                  <a:cubicBezTo>
                    <a:pt x="140" y="107"/>
                    <a:pt x="141" y="106"/>
                    <a:pt x="142" y="104"/>
                  </a:cubicBezTo>
                  <a:cubicBezTo>
                    <a:pt x="141" y="103"/>
                    <a:pt x="139" y="101"/>
                    <a:pt x="140" y="98"/>
                  </a:cubicBezTo>
                  <a:cubicBezTo>
                    <a:pt x="141" y="96"/>
                    <a:pt x="139" y="93"/>
                    <a:pt x="139" y="91"/>
                  </a:cubicBezTo>
                  <a:cubicBezTo>
                    <a:pt x="141" y="90"/>
                    <a:pt x="142" y="89"/>
                    <a:pt x="142" y="87"/>
                  </a:cubicBezTo>
                  <a:cubicBezTo>
                    <a:pt x="143" y="86"/>
                    <a:pt x="144" y="86"/>
                    <a:pt x="145" y="85"/>
                  </a:cubicBezTo>
                  <a:cubicBezTo>
                    <a:pt x="144" y="84"/>
                    <a:pt x="143" y="84"/>
                    <a:pt x="142" y="83"/>
                  </a:cubicBezTo>
                  <a:cubicBezTo>
                    <a:pt x="143" y="81"/>
                    <a:pt x="144" y="79"/>
                    <a:pt x="145" y="77"/>
                  </a:cubicBezTo>
                  <a:cubicBezTo>
                    <a:pt x="144" y="76"/>
                    <a:pt x="141" y="76"/>
                    <a:pt x="142" y="73"/>
                  </a:cubicBezTo>
                  <a:cubicBezTo>
                    <a:pt x="142" y="73"/>
                    <a:pt x="141" y="72"/>
                    <a:pt x="140" y="72"/>
                  </a:cubicBezTo>
                  <a:cubicBezTo>
                    <a:pt x="139" y="71"/>
                    <a:pt x="137" y="70"/>
                    <a:pt x="136" y="69"/>
                  </a:cubicBezTo>
                  <a:cubicBezTo>
                    <a:pt x="135" y="71"/>
                    <a:pt x="134" y="71"/>
                    <a:pt x="133" y="69"/>
                  </a:cubicBezTo>
                  <a:cubicBezTo>
                    <a:pt x="132" y="68"/>
                    <a:pt x="131" y="66"/>
                    <a:pt x="131" y="64"/>
                  </a:cubicBezTo>
                  <a:cubicBezTo>
                    <a:pt x="130" y="63"/>
                    <a:pt x="130" y="62"/>
                    <a:pt x="130" y="61"/>
                  </a:cubicBezTo>
                  <a:cubicBezTo>
                    <a:pt x="130" y="58"/>
                    <a:pt x="128" y="56"/>
                    <a:pt x="125" y="53"/>
                  </a:cubicBezTo>
                  <a:cubicBezTo>
                    <a:pt x="123" y="51"/>
                    <a:pt x="120" y="52"/>
                    <a:pt x="119" y="49"/>
                  </a:cubicBezTo>
                  <a:cubicBezTo>
                    <a:pt x="119" y="49"/>
                    <a:pt x="119" y="49"/>
                    <a:pt x="119" y="49"/>
                  </a:cubicBezTo>
                  <a:cubicBezTo>
                    <a:pt x="118" y="50"/>
                    <a:pt x="118" y="52"/>
                    <a:pt x="117" y="53"/>
                  </a:cubicBezTo>
                  <a:cubicBezTo>
                    <a:pt x="118" y="53"/>
                    <a:pt x="119" y="53"/>
                    <a:pt x="119" y="53"/>
                  </a:cubicBezTo>
                  <a:cubicBezTo>
                    <a:pt x="119" y="56"/>
                    <a:pt x="121" y="60"/>
                    <a:pt x="124" y="61"/>
                  </a:cubicBezTo>
                  <a:cubicBezTo>
                    <a:pt x="124" y="62"/>
                    <a:pt x="124" y="63"/>
                    <a:pt x="124" y="63"/>
                  </a:cubicBezTo>
                  <a:cubicBezTo>
                    <a:pt x="125" y="64"/>
                    <a:pt x="126" y="65"/>
                    <a:pt x="126" y="66"/>
                  </a:cubicBezTo>
                  <a:cubicBezTo>
                    <a:pt x="127" y="71"/>
                    <a:pt x="130" y="76"/>
                    <a:pt x="132" y="81"/>
                  </a:cubicBezTo>
                  <a:cubicBezTo>
                    <a:pt x="133" y="84"/>
                    <a:pt x="133" y="87"/>
                    <a:pt x="133" y="90"/>
                  </a:cubicBezTo>
                  <a:cubicBezTo>
                    <a:pt x="133" y="92"/>
                    <a:pt x="133" y="94"/>
                    <a:pt x="135" y="96"/>
                  </a:cubicBezTo>
                  <a:cubicBezTo>
                    <a:pt x="137" y="98"/>
                    <a:pt x="136" y="100"/>
                    <a:pt x="135" y="102"/>
                  </a:cubicBezTo>
                  <a:cubicBezTo>
                    <a:pt x="135" y="107"/>
                    <a:pt x="135" y="112"/>
                    <a:pt x="130" y="114"/>
                  </a:cubicBezTo>
                  <a:cubicBezTo>
                    <a:pt x="127" y="120"/>
                    <a:pt x="121" y="119"/>
                    <a:pt x="116" y="121"/>
                  </a:cubicBezTo>
                  <a:cubicBezTo>
                    <a:pt x="114" y="122"/>
                    <a:pt x="113" y="124"/>
                    <a:pt x="111" y="122"/>
                  </a:cubicBezTo>
                  <a:cubicBezTo>
                    <a:pt x="111" y="122"/>
                    <a:pt x="110" y="122"/>
                    <a:pt x="110" y="123"/>
                  </a:cubicBezTo>
                  <a:cubicBezTo>
                    <a:pt x="109" y="123"/>
                    <a:pt x="108" y="124"/>
                    <a:pt x="107" y="123"/>
                  </a:cubicBezTo>
                  <a:cubicBezTo>
                    <a:pt x="104" y="123"/>
                    <a:pt x="101" y="122"/>
                    <a:pt x="98" y="123"/>
                  </a:cubicBezTo>
                  <a:cubicBezTo>
                    <a:pt x="94" y="123"/>
                    <a:pt x="92" y="120"/>
                    <a:pt x="89" y="120"/>
                  </a:cubicBezTo>
                  <a:cubicBezTo>
                    <a:pt x="87" y="119"/>
                    <a:pt x="85" y="116"/>
                    <a:pt x="83" y="114"/>
                  </a:cubicBezTo>
                  <a:cubicBezTo>
                    <a:pt x="82" y="112"/>
                    <a:pt x="81" y="111"/>
                    <a:pt x="80" y="111"/>
                  </a:cubicBezTo>
                  <a:cubicBezTo>
                    <a:pt x="79" y="110"/>
                    <a:pt x="77" y="112"/>
                    <a:pt x="78" y="114"/>
                  </a:cubicBezTo>
                  <a:cubicBezTo>
                    <a:pt x="78" y="115"/>
                    <a:pt x="76" y="115"/>
                    <a:pt x="75" y="115"/>
                  </a:cubicBezTo>
                  <a:cubicBezTo>
                    <a:pt x="74" y="117"/>
                    <a:pt x="75" y="117"/>
                    <a:pt x="77" y="118"/>
                  </a:cubicBezTo>
                  <a:cubicBezTo>
                    <a:pt x="78" y="118"/>
                    <a:pt x="79" y="119"/>
                    <a:pt x="80" y="119"/>
                  </a:cubicBezTo>
                  <a:cubicBezTo>
                    <a:pt x="80" y="119"/>
                    <a:pt x="80" y="120"/>
                    <a:pt x="80" y="120"/>
                  </a:cubicBezTo>
                  <a:cubicBezTo>
                    <a:pt x="79" y="120"/>
                    <a:pt x="79" y="120"/>
                    <a:pt x="78" y="120"/>
                  </a:cubicBezTo>
                  <a:cubicBezTo>
                    <a:pt x="78" y="121"/>
                    <a:pt x="78" y="122"/>
                    <a:pt x="79" y="123"/>
                  </a:cubicBezTo>
                  <a:cubicBezTo>
                    <a:pt x="77" y="124"/>
                    <a:pt x="76" y="125"/>
                    <a:pt x="78" y="127"/>
                  </a:cubicBezTo>
                  <a:cubicBezTo>
                    <a:pt x="77" y="128"/>
                    <a:pt x="76" y="129"/>
                    <a:pt x="74" y="130"/>
                  </a:cubicBezTo>
                  <a:cubicBezTo>
                    <a:pt x="74" y="131"/>
                    <a:pt x="73" y="130"/>
                    <a:pt x="72" y="130"/>
                  </a:cubicBezTo>
                  <a:cubicBezTo>
                    <a:pt x="71" y="128"/>
                    <a:pt x="69" y="129"/>
                    <a:pt x="68" y="130"/>
                  </a:cubicBezTo>
                  <a:cubicBezTo>
                    <a:pt x="65" y="133"/>
                    <a:pt x="61" y="132"/>
                    <a:pt x="57" y="131"/>
                  </a:cubicBezTo>
                  <a:cubicBezTo>
                    <a:pt x="55" y="130"/>
                    <a:pt x="53" y="130"/>
                    <a:pt x="52" y="129"/>
                  </a:cubicBezTo>
                  <a:cubicBezTo>
                    <a:pt x="51" y="129"/>
                    <a:pt x="51" y="129"/>
                    <a:pt x="50" y="129"/>
                  </a:cubicBezTo>
                  <a:cubicBezTo>
                    <a:pt x="47" y="129"/>
                    <a:pt x="44" y="129"/>
                    <a:pt x="41" y="129"/>
                  </a:cubicBezTo>
                  <a:cubicBezTo>
                    <a:pt x="42" y="128"/>
                    <a:pt x="42" y="126"/>
                    <a:pt x="44" y="127"/>
                  </a:cubicBezTo>
                  <a:cubicBezTo>
                    <a:pt x="45" y="127"/>
                    <a:pt x="46" y="126"/>
                    <a:pt x="47" y="125"/>
                  </a:cubicBezTo>
                  <a:cubicBezTo>
                    <a:pt x="44" y="123"/>
                    <a:pt x="42" y="122"/>
                    <a:pt x="39" y="121"/>
                  </a:cubicBezTo>
                  <a:cubicBezTo>
                    <a:pt x="39" y="122"/>
                    <a:pt x="39" y="122"/>
                    <a:pt x="39" y="122"/>
                  </a:cubicBezTo>
                  <a:cubicBezTo>
                    <a:pt x="38" y="124"/>
                    <a:pt x="37" y="125"/>
                    <a:pt x="36" y="126"/>
                  </a:cubicBezTo>
                  <a:cubicBezTo>
                    <a:pt x="35" y="127"/>
                    <a:pt x="32" y="128"/>
                    <a:pt x="31" y="127"/>
                  </a:cubicBezTo>
                  <a:cubicBezTo>
                    <a:pt x="30" y="127"/>
                    <a:pt x="29" y="126"/>
                    <a:pt x="29" y="125"/>
                  </a:cubicBezTo>
                  <a:cubicBezTo>
                    <a:pt x="27" y="123"/>
                    <a:pt x="26" y="121"/>
                    <a:pt x="24" y="120"/>
                  </a:cubicBezTo>
                  <a:cubicBezTo>
                    <a:pt x="23" y="120"/>
                    <a:pt x="21" y="118"/>
                    <a:pt x="20" y="116"/>
                  </a:cubicBezTo>
                  <a:cubicBezTo>
                    <a:pt x="19" y="113"/>
                    <a:pt x="16" y="111"/>
                    <a:pt x="14" y="108"/>
                  </a:cubicBezTo>
                  <a:cubicBezTo>
                    <a:pt x="11" y="105"/>
                    <a:pt x="9" y="101"/>
                    <a:pt x="6" y="97"/>
                  </a:cubicBezTo>
                  <a:cubicBezTo>
                    <a:pt x="5" y="95"/>
                    <a:pt x="3" y="92"/>
                    <a:pt x="2" y="90"/>
                  </a:cubicBezTo>
                  <a:cubicBezTo>
                    <a:pt x="1" y="88"/>
                    <a:pt x="1" y="87"/>
                    <a:pt x="0" y="85"/>
                  </a:cubicBezTo>
                  <a:cubicBezTo>
                    <a:pt x="0" y="85"/>
                    <a:pt x="0" y="85"/>
                    <a:pt x="1" y="85"/>
                  </a:cubicBezTo>
                  <a:cubicBezTo>
                    <a:pt x="3" y="86"/>
                    <a:pt x="5" y="86"/>
                    <a:pt x="6" y="87"/>
                  </a:cubicBezTo>
                  <a:cubicBezTo>
                    <a:pt x="10" y="90"/>
                    <a:pt x="14" y="92"/>
                    <a:pt x="18" y="94"/>
                  </a:cubicBezTo>
                  <a:cubicBezTo>
                    <a:pt x="21" y="96"/>
                    <a:pt x="24" y="97"/>
                    <a:pt x="28" y="98"/>
                  </a:cubicBezTo>
                  <a:cubicBezTo>
                    <a:pt x="30" y="99"/>
                    <a:pt x="33" y="100"/>
                    <a:pt x="36" y="100"/>
                  </a:cubicBezTo>
                  <a:cubicBezTo>
                    <a:pt x="41" y="100"/>
                    <a:pt x="45" y="100"/>
                    <a:pt x="50" y="100"/>
                  </a:cubicBezTo>
                  <a:cubicBezTo>
                    <a:pt x="53" y="100"/>
                    <a:pt x="55" y="100"/>
                    <a:pt x="58" y="100"/>
                  </a:cubicBezTo>
                  <a:cubicBezTo>
                    <a:pt x="59" y="101"/>
                    <a:pt x="60" y="101"/>
                    <a:pt x="62" y="101"/>
                  </a:cubicBezTo>
                  <a:cubicBezTo>
                    <a:pt x="61" y="100"/>
                    <a:pt x="60" y="99"/>
                    <a:pt x="60" y="99"/>
                  </a:cubicBezTo>
                  <a:cubicBezTo>
                    <a:pt x="57" y="98"/>
                    <a:pt x="56" y="96"/>
                    <a:pt x="55" y="93"/>
                  </a:cubicBezTo>
                  <a:cubicBezTo>
                    <a:pt x="55" y="92"/>
                    <a:pt x="54" y="90"/>
                    <a:pt x="52" y="89"/>
                  </a:cubicBezTo>
                  <a:cubicBezTo>
                    <a:pt x="52" y="88"/>
                    <a:pt x="50" y="90"/>
                    <a:pt x="50" y="92"/>
                  </a:cubicBezTo>
                  <a:cubicBezTo>
                    <a:pt x="50" y="93"/>
                    <a:pt x="50" y="94"/>
                    <a:pt x="49" y="94"/>
                  </a:cubicBezTo>
                  <a:cubicBezTo>
                    <a:pt x="48" y="97"/>
                    <a:pt x="47" y="97"/>
                    <a:pt x="45" y="96"/>
                  </a:cubicBezTo>
                  <a:cubicBezTo>
                    <a:pt x="44" y="95"/>
                    <a:pt x="43" y="95"/>
                    <a:pt x="42" y="95"/>
                  </a:cubicBezTo>
                  <a:cubicBezTo>
                    <a:pt x="40" y="95"/>
                    <a:pt x="39" y="94"/>
                    <a:pt x="37" y="93"/>
                  </a:cubicBezTo>
                  <a:cubicBezTo>
                    <a:pt x="37" y="93"/>
                    <a:pt x="36" y="92"/>
                    <a:pt x="35" y="92"/>
                  </a:cubicBezTo>
                  <a:cubicBezTo>
                    <a:pt x="34" y="92"/>
                    <a:pt x="32" y="92"/>
                    <a:pt x="32" y="89"/>
                  </a:cubicBezTo>
                  <a:cubicBezTo>
                    <a:pt x="28" y="87"/>
                    <a:pt x="28" y="83"/>
                    <a:pt x="26" y="79"/>
                  </a:cubicBezTo>
                  <a:cubicBezTo>
                    <a:pt x="24" y="76"/>
                    <a:pt x="23" y="72"/>
                    <a:pt x="23" y="69"/>
                  </a:cubicBezTo>
                  <a:cubicBezTo>
                    <a:pt x="22" y="65"/>
                    <a:pt x="23" y="61"/>
                    <a:pt x="23" y="58"/>
                  </a:cubicBezTo>
                  <a:cubicBezTo>
                    <a:pt x="24" y="57"/>
                    <a:pt x="23" y="55"/>
                    <a:pt x="23" y="54"/>
                  </a:cubicBezTo>
                  <a:cubicBezTo>
                    <a:pt x="24" y="52"/>
                    <a:pt x="25" y="49"/>
                    <a:pt x="25" y="47"/>
                  </a:cubicBezTo>
                  <a:cubicBezTo>
                    <a:pt x="28" y="40"/>
                    <a:pt x="29" y="33"/>
                    <a:pt x="30" y="26"/>
                  </a:cubicBezTo>
                  <a:cubicBezTo>
                    <a:pt x="30" y="22"/>
                    <a:pt x="31" y="17"/>
                    <a:pt x="32" y="13"/>
                  </a:cubicBezTo>
                  <a:cubicBezTo>
                    <a:pt x="32" y="11"/>
                    <a:pt x="34" y="10"/>
                    <a:pt x="35" y="10"/>
                  </a:cubicBezTo>
                  <a:cubicBezTo>
                    <a:pt x="37" y="9"/>
                    <a:pt x="38" y="11"/>
                    <a:pt x="38" y="13"/>
                  </a:cubicBezTo>
                  <a:cubicBezTo>
                    <a:pt x="40" y="21"/>
                    <a:pt x="42" y="29"/>
                    <a:pt x="43" y="37"/>
                  </a:cubicBezTo>
                  <a:cubicBezTo>
                    <a:pt x="44" y="40"/>
                    <a:pt x="46" y="43"/>
                    <a:pt x="46" y="46"/>
                  </a:cubicBezTo>
                  <a:cubicBezTo>
                    <a:pt x="46" y="49"/>
                    <a:pt x="45" y="49"/>
                    <a:pt x="43" y="50"/>
                  </a:cubicBezTo>
                  <a:cubicBezTo>
                    <a:pt x="41" y="51"/>
                    <a:pt x="40" y="52"/>
                    <a:pt x="41" y="54"/>
                  </a:cubicBezTo>
                  <a:cubicBezTo>
                    <a:pt x="42" y="55"/>
                    <a:pt x="42" y="56"/>
                    <a:pt x="42" y="57"/>
                  </a:cubicBezTo>
                  <a:cubicBezTo>
                    <a:pt x="43" y="59"/>
                    <a:pt x="44" y="62"/>
                    <a:pt x="44" y="64"/>
                  </a:cubicBezTo>
                  <a:cubicBezTo>
                    <a:pt x="45" y="66"/>
                    <a:pt x="46" y="69"/>
                    <a:pt x="46" y="71"/>
                  </a:cubicBezTo>
                  <a:cubicBezTo>
                    <a:pt x="47" y="72"/>
                    <a:pt x="47" y="73"/>
                    <a:pt x="48" y="74"/>
                  </a:cubicBezTo>
                  <a:close/>
                  <a:moveTo>
                    <a:pt x="90" y="28"/>
                  </a:moveTo>
                  <a:cubicBezTo>
                    <a:pt x="91" y="31"/>
                    <a:pt x="89" y="34"/>
                    <a:pt x="88" y="37"/>
                  </a:cubicBezTo>
                  <a:cubicBezTo>
                    <a:pt x="91" y="35"/>
                    <a:pt x="94" y="34"/>
                    <a:pt x="96" y="32"/>
                  </a:cubicBezTo>
                  <a:cubicBezTo>
                    <a:pt x="97" y="30"/>
                    <a:pt x="98" y="30"/>
                    <a:pt x="100" y="31"/>
                  </a:cubicBezTo>
                  <a:cubicBezTo>
                    <a:pt x="104" y="34"/>
                    <a:pt x="109" y="38"/>
                    <a:pt x="114" y="42"/>
                  </a:cubicBezTo>
                  <a:cubicBezTo>
                    <a:pt x="115" y="41"/>
                    <a:pt x="116" y="39"/>
                    <a:pt x="117" y="37"/>
                  </a:cubicBezTo>
                  <a:cubicBezTo>
                    <a:pt x="114" y="35"/>
                    <a:pt x="114" y="32"/>
                    <a:pt x="118" y="30"/>
                  </a:cubicBezTo>
                  <a:cubicBezTo>
                    <a:pt x="118" y="28"/>
                    <a:pt x="118" y="27"/>
                    <a:pt x="117" y="26"/>
                  </a:cubicBezTo>
                  <a:cubicBezTo>
                    <a:pt x="116" y="26"/>
                    <a:pt x="115" y="26"/>
                    <a:pt x="114" y="25"/>
                  </a:cubicBezTo>
                  <a:cubicBezTo>
                    <a:pt x="114" y="26"/>
                    <a:pt x="113" y="28"/>
                    <a:pt x="113" y="28"/>
                  </a:cubicBezTo>
                  <a:cubicBezTo>
                    <a:pt x="110" y="27"/>
                    <a:pt x="110" y="29"/>
                    <a:pt x="109" y="30"/>
                  </a:cubicBezTo>
                  <a:cubicBezTo>
                    <a:pt x="108" y="31"/>
                    <a:pt x="107" y="33"/>
                    <a:pt x="105" y="32"/>
                  </a:cubicBezTo>
                  <a:cubicBezTo>
                    <a:pt x="104" y="31"/>
                    <a:pt x="100" y="31"/>
                    <a:pt x="102" y="27"/>
                  </a:cubicBezTo>
                  <a:cubicBezTo>
                    <a:pt x="98" y="27"/>
                    <a:pt x="94" y="28"/>
                    <a:pt x="90" y="28"/>
                  </a:cubicBezTo>
                  <a:close/>
                  <a:moveTo>
                    <a:pt x="65" y="70"/>
                  </a:moveTo>
                  <a:cubicBezTo>
                    <a:pt x="65" y="67"/>
                    <a:pt x="65" y="65"/>
                    <a:pt x="65" y="63"/>
                  </a:cubicBezTo>
                  <a:cubicBezTo>
                    <a:pt x="62" y="65"/>
                    <a:pt x="62" y="67"/>
                    <a:pt x="6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32"/>
            <p:cNvSpPr>
              <a:spLocks/>
            </p:cNvSpPr>
            <p:nvPr/>
          </p:nvSpPr>
          <p:spPr bwMode="auto">
            <a:xfrm>
              <a:off x="7452331" y="2763589"/>
              <a:ext cx="300741" cy="325016"/>
            </a:xfrm>
            <a:custGeom>
              <a:avLst/>
              <a:gdLst>
                <a:gd name="T0" fmla="*/ 83 w 94"/>
                <a:gd name="T1" fmla="*/ 73 h 102"/>
                <a:gd name="T2" fmla="*/ 83 w 94"/>
                <a:gd name="T3" fmla="*/ 71 h 102"/>
                <a:gd name="T4" fmla="*/ 83 w 94"/>
                <a:gd name="T5" fmla="*/ 72 h 102"/>
                <a:gd name="T6" fmla="*/ 86 w 94"/>
                <a:gd name="T7" fmla="*/ 76 h 102"/>
                <a:gd name="T8" fmla="*/ 87 w 94"/>
                <a:gd name="T9" fmla="*/ 77 h 102"/>
                <a:gd name="T10" fmla="*/ 90 w 94"/>
                <a:gd name="T11" fmla="*/ 82 h 102"/>
                <a:gd name="T12" fmla="*/ 92 w 94"/>
                <a:gd name="T13" fmla="*/ 89 h 102"/>
                <a:gd name="T14" fmla="*/ 90 w 94"/>
                <a:gd name="T15" fmla="*/ 93 h 102"/>
                <a:gd name="T16" fmla="*/ 77 w 94"/>
                <a:gd name="T17" fmla="*/ 98 h 102"/>
                <a:gd name="T18" fmla="*/ 73 w 94"/>
                <a:gd name="T19" fmla="*/ 99 h 102"/>
                <a:gd name="T20" fmla="*/ 64 w 94"/>
                <a:gd name="T21" fmla="*/ 101 h 102"/>
                <a:gd name="T22" fmla="*/ 63 w 94"/>
                <a:gd name="T23" fmla="*/ 101 h 102"/>
                <a:gd name="T24" fmla="*/ 47 w 94"/>
                <a:gd name="T25" fmla="*/ 99 h 102"/>
                <a:gd name="T26" fmla="*/ 41 w 94"/>
                <a:gd name="T27" fmla="*/ 92 h 102"/>
                <a:gd name="T28" fmla="*/ 30 w 94"/>
                <a:gd name="T29" fmla="*/ 80 h 102"/>
                <a:gd name="T30" fmla="*/ 18 w 94"/>
                <a:gd name="T31" fmla="*/ 74 h 102"/>
                <a:gd name="T32" fmla="*/ 16 w 94"/>
                <a:gd name="T33" fmla="*/ 70 h 102"/>
                <a:gd name="T34" fmla="*/ 17 w 94"/>
                <a:gd name="T35" fmla="*/ 61 h 102"/>
                <a:gd name="T36" fmla="*/ 17 w 94"/>
                <a:gd name="T37" fmla="*/ 59 h 102"/>
                <a:gd name="T38" fmla="*/ 13 w 94"/>
                <a:gd name="T39" fmla="*/ 52 h 102"/>
                <a:gd name="T40" fmla="*/ 12 w 94"/>
                <a:gd name="T41" fmla="*/ 44 h 102"/>
                <a:gd name="T42" fmla="*/ 13 w 94"/>
                <a:gd name="T43" fmla="*/ 40 h 102"/>
                <a:gd name="T44" fmla="*/ 13 w 94"/>
                <a:gd name="T45" fmla="*/ 33 h 102"/>
                <a:gd name="T46" fmla="*/ 10 w 94"/>
                <a:gd name="T47" fmla="*/ 27 h 102"/>
                <a:gd name="T48" fmla="*/ 10 w 94"/>
                <a:gd name="T49" fmla="*/ 23 h 102"/>
                <a:gd name="T50" fmla="*/ 13 w 94"/>
                <a:gd name="T51" fmla="*/ 25 h 102"/>
                <a:gd name="T52" fmla="*/ 9 w 94"/>
                <a:gd name="T53" fmla="*/ 14 h 102"/>
                <a:gd name="T54" fmla="*/ 8 w 94"/>
                <a:gd name="T55" fmla="*/ 14 h 102"/>
                <a:gd name="T56" fmla="*/ 8 w 94"/>
                <a:gd name="T57" fmla="*/ 16 h 102"/>
                <a:gd name="T58" fmla="*/ 6 w 94"/>
                <a:gd name="T59" fmla="*/ 15 h 102"/>
                <a:gd name="T60" fmla="*/ 1 w 94"/>
                <a:gd name="T61" fmla="*/ 7 h 102"/>
                <a:gd name="T62" fmla="*/ 2 w 94"/>
                <a:gd name="T63" fmla="*/ 3 h 102"/>
                <a:gd name="T64" fmla="*/ 16 w 94"/>
                <a:gd name="T65" fmla="*/ 5 h 102"/>
                <a:gd name="T66" fmla="*/ 23 w 94"/>
                <a:gd name="T67" fmla="*/ 8 h 102"/>
                <a:gd name="T68" fmla="*/ 25 w 94"/>
                <a:gd name="T69" fmla="*/ 9 h 102"/>
                <a:gd name="T70" fmla="*/ 33 w 94"/>
                <a:gd name="T71" fmla="*/ 15 h 102"/>
                <a:gd name="T72" fmla="*/ 39 w 94"/>
                <a:gd name="T73" fmla="*/ 21 h 102"/>
                <a:gd name="T74" fmla="*/ 45 w 94"/>
                <a:gd name="T75" fmla="*/ 27 h 102"/>
                <a:gd name="T76" fmla="*/ 48 w 94"/>
                <a:gd name="T77" fmla="*/ 32 h 102"/>
                <a:gd name="T78" fmla="*/ 56 w 94"/>
                <a:gd name="T79" fmla="*/ 48 h 102"/>
                <a:gd name="T80" fmla="*/ 58 w 94"/>
                <a:gd name="T81" fmla="*/ 51 h 102"/>
                <a:gd name="T82" fmla="*/ 59 w 94"/>
                <a:gd name="T83" fmla="*/ 54 h 102"/>
                <a:gd name="T84" fmla="*/ 66 w 94"/>
                <a:gd name="T85" fmla="*/ 63 h 102"/>
                <a:gd name="T86" fmla="*/ 71 w 94"/>
                <a:gd name="T87" fmla="*/ 67 h 102"/>
                <a:gd name="T88" fmla="*/ 72 w 94"/>
                <a:gd name="T89" fmla="*/ 68 h 102"/>
                <a:gd name="T90" fmla="*/ 76 w 94"/>
                <a:gd name="T91" fmla="*/ 71 h 102"/>
                <a:gd name="T92" fmla="*/ 83 w 94"/>
                <a:gd name="T93" fmla="*/ 7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4" h="102">
                  <a:moveTo>
                    <a:pt x="83" y="73"/>
                  </a:moveTo>
                  <a:cubicBezTo>
                    <a:pt x="83" y="72"/>
                    <a:pt x="83" y="72"/>
                    <a:pt x="83" y="71"/>
                  </a:cubicBezTo>
                  <a:cubicBezTo>
                    <a:pt x="83" y="71"/>
                    <a:pt x="83" y="72"/>
                    <a:pt x="83" y="72"/>
                  </a:cubicBezTo>
                  <a:cubicBezTo>
                    <a:pt x="84" y="73"/>
                    <a:pt x="85" y="74"/>
                    <a:pt x="86" y="76"/>
                  </a:cubicBezTo>
                  <a:cubicBezTo>
                    <a:pt x="86" y="76"/>
                    <a:pt x="87" y="77"/>
                    <a:pt x="87" y="77"/>
                  </a:cubicBezTo>
                  <a:cubicBezTo>
                    <a:pt x="90" y="79"/>
                    <a:pt x="90" y="79"/>
                    <a:pt x="90" y="82"/>
                  </a:cubicBezTo>
                  <a:cubicBezTo>
                    <a:pt x="93" y="83"/>
                    <a:pt x="94" y="87"/>
                    <a:pt x="92" y="89"/>
                  </a:cubicBezTo>
                  <a:cubicBezTo>
                    <a:pt x="91" y="90"/>
                    <a:pt x="91" y="92"/>
                    <a:pt x="90" y="93"/>
                  </a:cubicBezTo>
                  <a:cubicBezTo>
                    <a:pt x="86" y="97"/>
                    <a:pt x="82" y="99"/>
                    <a:pt x="77" y="98"/>
                  </a:cubicBezTo>
                  <a:cubicBezTo>
                    <a:pt x="76" y="97"/>
                    <a:pt x="74" y="98"/>
                    <a:pt x="73" y="99"/>
                  </a:cubicBezTo>
                  <a:cubicBezTo>
                    <a:pt x="70" y="100"/>
                    <a:pt x="66" y="99"/>
                    <a:pt x="64" y="101"/>
                  </a:cubicBezTo>
                  <a:cubicBezTo>
                    <a:pt x="64" y="101"/>
                    <a:pt x="63" y="101"/>
                    <a:pt x="63" y="101"/>
                  </a:cubicBezTo>
                  <a:cubicBezTo>
                    <a:pt x="58" y="100"/>
                    <a:pt x="52" y="102"/>
                    <a:pt x="47" y="99"/>
                  </a:cubicBezTo>
                  <a:cubicBezTo>
                    <a:pt x="44" y="97"/>
                    <a:pt x="42" y="95"/>
                    <a:pt x="41" y="92"/>
                  </a:cubicBezTo>
                  <a:cubicBezTo>
                    <a:pt x="37" y="88"/>
                    <a:pt x="34" y="83"/>
                    <a:pt x="30" y="80"/>
                  </a:cubicBezTo>
                  <a:cubicBezTo>
                    <a:pt x="26" y="78"/>
                    <a:pt x="22" y="76"/>
                    <a:pt x="18" y="74"/>
                  </a:cubicBezTo>
                  <a:cubicBezTo>
                    <a:pt x="17" y="74"/>
                    <a:pt x="16" y="72"/>
                    <a:pt x="16" y="70"/>
                  </a:cubicBezTo>
                  <a:cubicBezTo>
                    <a:pt x="16" y="67"/>
                    <a:pt x="16" y="64"/>
                    <a:pt x="17" y="61"/>
                  </a:cubicBezTo>
                  <a:cubicBezTo>
                    <a:pt x="17" y="61"/>
                    <a:pt x="17" y="60"/>
                    <a:pt x="17" y="59"/>
                  </a:cubicBezTo>
                  <a:cubicBezTo>
                    <a:pt x="15" y="58"/>
                    <a:pt x="13" y="55"/>
                    <a:pt x="13" y="52"/>
                  </a:cubicBezTo>
                  <a:cubicBezTo>
                    <a:pt x="13" y="49"/>
                    <a:pt x="13" y="46"/>
                    <a:pt x="12" y="44"/>
                  </a:cubicBezTo>
                  <a:cubicBezTo>
                    <a:pt x="11" y="41"/>
                    <a:pt x="11" y="41"/>
                    <a:pt x="13" y="40"/>
                  </a:cubicBezTo>
                  <a:cubicBezTo>
                    <a:pt x="15" y="38"/>
                    <a:pt x="15" y="35"/>
                    <a:pt x="13" y="33"/>
                  </a:cubicBezTo>
                  <a:cubicBezTo>
                    <a:pt x="11" y="31"/>
                    <a:pt x="10" y="29"/>
                    <a:pt x="10" y="27"/>
                  </a:cubicBezTo>
                  <a:cubicBezTo>
                    <a:pt x="9" y="26"/>
                    <a:pt x="10" y="25"/>
                    <a:pt x="10" y="23"/>
                  </a:cubicBezTo>
                  <a:cubicBezTo>
                    <a:pt x="11" y="24"/>
                    <a:pt x="12" y="24"/>
                    <a:pt x="13" y="25"/>
                  </a:cubicBezTo>
                  <a:cubicBezTo>
                    <a:pt x="13" y="21"/>
                    <a:pt x="10" y="17"/>
                    <a:pt x="9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5"/>
                    <a:pt x="8" y="15"/>
                    <a:pt x="8" y="16"/>
                  </a:cubicBezTo>
                  <a:cubicBezTo>
                    <a:pt x="7" y="16"/>
                    <a:pt x="6" y="16"/>
                    <a:pt x="6" y="15"/>
                  </a:cubicBezTo>
                  <a:cubicBezTo>
                    <a:pt x="3" y="13"/>
                    <a:pt x="2" y="10"/>
                    <a:pt x="1" y="7"/>
                  </a:cubicBezTo>
                  <a:cubicBezTo>
                    <a:pt x="0" y="5"/>
                    <a:pt x="0" y="4"/>
                    <a:pt x="2" y="3"/>
                  </a:cubicBezTo>
                  <a:cubicBezTo>
                    <a:pt x="7" y="0"/>
                    <a:pt x="12" y="3"/>
                    <a:pt x="16" y="5"/>
                  </a:cubicBezTo>
                  <a:cubicBezTo>
                    <a:pt x="18" y="6"/>
                    <a:pt x="21" y="7"/>
                    <a:pt x="23" y="8"/>
                  </a:cubicBezTo>
                  <a:cubicBezTo>
                    <a:pt x="24" y="8"/>
                    <a:pt x="25" y="8"/>
                    <a:pt x="25" y="9"/>
                  </a:cubicBezTo>
                  <a:cubicBezTo>
                    <a:pt x="28" y="11"/>
                    <a:pt x="32" y="13"/>
                    <a:pt x="33" y="15"/>
                  </a:cubicBezTo>
                  <a:cubicBezTo>
                    <a:pt x="35" y="18"/>
                    <a:pt x="38" y="19"/>
                    <a:pt x="39" y="21"/>
                  </a:cubicBezTo>
                  <a:cubicBezTo>
                    <a:pt x="41" y="23"/>
                    <a:pt x="44" y="24"/>
                    <a:pt x="45" y="27"/>
                  </a:cubicBezTo>
                  <a:cubicBezTo>
                    <a:pt x="46" y="28"/>
                    <a:pt x="47" y="30"/>
                    <a:pt x="48" y="32"/>
                  </a:cubicBezTo>
                  <a:cubicBezTo>
                    <a:pt x="50" y="37"/>
                    <a:pt x="52" y="43"/>
                    <a:pt x="56" y="48"/>
                  </a:cubicBezTo>
                  <a:cubicBezTo>
                    <a:pt x="57" y="49"/>
                    <a:pt x="58" y="51"/>
                    <a:pt x="58" y="51"/>
                  </a:cubicBezTo>
                  <a:cubicBezTo>
                    <a:pt x="56" y="53"/>
                    <a:pt x="59" y="53"/>
                    <a:pt x="59" y="54"/>
                  </a:cubicBezTo>
                  <a:cubicBezTo>
                    <a:pt x="61" y="57"/>
                    <a:pt x="64" y="60"/>
                    <a:pt x="66" y="63"/>
                  </a:cubicBezTo>
                  <a:cubicBezTo>
                    <a:pt x="68" y="65"/>
                    <a:pt x="69" y="66"/>
                    <a:pt x="71" y="67"/>
                  </a:cubicBezTo>
                  <a:cubicBezTo>
                    <a:pt x="71" y="67"/>
                    <a:pt x="71" y="68"/>
                    <a:pt x="72" y="68"/>
                  </a:cubicBezTo>
                  <a:cubicBezTo>
                    <a:pt x="73" y="70"/>
                    <a:pt x="74" y="71"/>
                    <a:pt x="76" y="71"/>
                  </a:cubicBezTo>
                  <a:cubicBezTo>
                    <a:pt x="78" y="71"/>
                    <a:pt x="81" y="72"/>
                    <a:pt x="83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33"/>
            <p:cNvSpPr>
              <a:spLocks/>
            </p:cNvSpPr>
            <p:nvPr/>
          </p:nvSpPr>
          <p:spPr bwMode="auto">
            <a:xfrm>
              <a:off x="7174517" y="2759543"/>
              <a:ext cx="277814" cy="587995"/>
            </a:xfrm>
            <a:custGeom>
              <a:avLst/>
              <a:gdLst>
                <a:gd name="T0" fmla="*/ 41 w 87"/>
                <a:gd name="T1" fmla="*/ 143 h 184"/>
                <a:gd name="T2" fmla="*/ 40 w 87"/>
                <a:gd name="T3" fmla="*/ 141 h 184"/>
                <a:gd name="T4" fmla="*/ 33 w 87"/>
                <a:gd name="T5" fmla="*/ 147 h 184"/>
                <a:gd name="T6" fmla="*/ 33 w 87"/>
                <a:gd name="T7" fmla="*/ 152 h 184"/>
                <a:gd name="T8" fmla="*/ 40 w 87"/>
                <a:gd name="T9" fmla="*/ 144 h 184"/>
                <a:gd name="T10" fmla="*/ 39 w 87"/>
                <a:gd name="T11" fmla="*/ 146 h 184"/>
                <a:gd name="T12" fmla="*/ 33 w 87"/>
                <a:gd name="T13" fmla="*/ 155 h 184"/>
                <a:gd name="T14" fmla="*/ 29 w 87"/>
                <a:gd name="T15" fmla="*/ 166 h 184"/>
                <a:gd name="T16" fmla="*/ 24 w 87"/>
                <a:gd name="T17" fmla="*/ 171 h 184"/>
                <a:gd name="T18" fmla="*/ 21 w 87"/>
                <a:gd name="T19" fmla="*/ 175 h 184"/>
                <a:gd name="T20" fmla="*/ 19 w 87"/>
                <a:gd name="T21" fmla="*/ 178 h 184"/>
                <a:gd name="T22" fmla="*/ 16 w 87"/>
                <a:gd name="T23" fmla="*/ 182 h 184"/>
                <a:gd name="T24" fmla="*/ 8 w 87"/>
                <a:gd name="T25" fmla="*/ 182 h 184"/>
                <a:gd name="T26" fmla="*/ 6 w 87"/>
                <a:gd name="T27" fmla="*/ 181 h 184"/>
                <a:gd name="T28" fmla="*/ 3 w 87"/>
                <a:gd name="T29" fmla="*/ 171 h 184"/>
                <a:gd name="T30" fmla="*/ 8 w 87"/>
                <a:gd name="T31" fmla="*/ 167 h 184"/>
                <a:gd name="T32" fmla="*/ 22 w 87"/>
                <a:gd name="T33" fmla="*/ 152 h 184"/>
                <a:gd name="T34" fmla="*/ 31 w 87"/>
                <a:gd name="T35" fmla="*/ 140 h 184"/>
                <a:gd name="T36" fmla="*/ 37 w 87"/>
                <a:gd name="T37" fmla="*/ 128 h 184"/>
                <a:gd name="T38" fmla="*/ 43 w 87"/>
                <a:gd name="T39" fmla="*/ 113 h 184"/>
                <a:gd name="T40" fmla="*/ 49 w 87"/>
                <a:gd name="T41" fmla="*/ 99 h 184"/>
                <a:gd name="T42" fmla="*/ 52 w 87"/>
                <a:gd name="T43" fmla="*/ 91 h 184"/>
                <a:gd name="T44" fmla="*/ 52 w 87"/>
                <a:gd name="T45" fmla="*/ 88 h 184"/>
                <a:gd name="T46" fmla="*/ 56 w 87"/>
                <a:gd name="T47" fmla="*/ 75 h 184"/>
                <a:gd name="T48" fmla="*/ 56 w 87"/>
                <a:gd name="T49" fmla="*/ 70 h 184"/>
                <a:gd name="T50" fmla="*/ 60 w 87"/>
                <a:gd name="T51" fmla="*/ 58 h 184"/>
                <a:gd name="T52" fmla="*/ 63 w 87"/>
                <a:gd name="T53" fmla="*/ 47 h 184"/>
                <a:gd name="T54" fmla="*/ 65 w 87"/>
                <a:gd name="T55" fmla="*/ 41 h 184"/>
                <a:gd name="T56" fmla="*/ 65 w 87"/>
                <a:gd name="T57" fmla="*/ 36 h 184"/>
                <a:gd name="T58" fmla="*/ 66 w 87"/>
                <a:gd name="T59" fmla="*/ 34 h 184"/>
                <a:gd name="T60" fmla="*/ 68 w 87"/>
                <a:gd name="T61" fmla="*/ 23 h 184"/>
                <a:gd name="T62" fmla="*/ 69 w 87"/>
                <a:gd name="T63" fmla="*/ 11 h 184"/>
                <a:gd name="T64" fmla="*/ 68 w 87"/>
                <a:gd name="T65" fmla="*/ 3 h 184"/>
                <a:gd name="T66" fmla="*/ 71 w 87"/>
                <a:gd name="T67" fmla="*/ 1 h 184"/>
                <a:gd name="T68" fmla="*/ 82 w 87"/>
                <a:gd name="T69" fmla="*/ 6 h 184"/>
                <a:gd name="T70" fmla="*/ 85 w 87"/>
                <a:gd name="T71" fmla="*/ 9 h 184"/>
                <a:gd name="T72" fmla="*/ 85 w 87"/>
                <a:gd name="T73" fmla="*/ 18 h 184"/>
                <a:gd name="T74" fmla="*/ 77 w 87"/>
                <a:gd name="T75" fmla="*/ 31 h 184"/>
                <a:gd name="T76" fmla="*/ 71 w 87"/>
                <a:gd name="T77" fmla="*/ 37 h 184"/>
                <a:gd name="T78" fmla="*/ 70 w 87"/>
                <a:gd name="T79" fmla="*/ 41 h 184"/>
                <a:gd name="T80" fmla="*/ 68 w 87"/>
                <a:gd name="T81" fmla="*/ 50 h 184"/>
                <a:gd name="T82" fmla="*/ 67 w 87"/>
                <a:gd name="T83" fmla="*/ 53 h 184"/>
                <a:gd name="T84" fmla="*/ 65 w 87"/>
                <a:gd name="T85" fmla="*/ 60 h 184"/>
                <a:gd name="T86" fmla="*/ 63 w 87"/>
                <a:gd name="T87" fmla="*/ 68 h 184"/>
                <a:gd name="T88" fmla="*/ 61 w 87"/>
                <a:gd name="T89" fmla="*/ 72 h 184"/>
                <a:gd name="T90" fmla="*/ 61 w 87"/>
                <a:gd name="T91" fmla="*/ 75 h 184"/>
                <a:gd name="T92" fmla="*/ 59 w 87"/>
                <a:gd name="T93" fmla="*/ 83 h 184"/>
                <a:gd name="T94" fmla="*/ 59 w 87"/>
                <a:gd name="T95" fmla="*/ 87 h 184"/>
                <a:gd name="T96" fmla="*/ 58 w 87"/>
                <a:gd name="T97" fmla="*/ 97 h 184"/>
                <a:gd name="T98" fmla="*/ 56 w 87"/>
                <a:gd name="T99" fmla="*/ 106 h 184"/>
                <a:gd name="T100" fmla="*/ 53 w 87"/>
                <a:gd name="T101" fmla="*/ 114 h 184"/>
                <a:gd name="T102" fmla="*/ 48 w 87"/>
                <a:gd name="T103" fmla="*/ 127 h 184"/>
                <a:gd name="T104" fmla="*/ 42 w 87"/>
                <a:gd name="T105" fmla="*/ 140 h 184"/>
                <a:gd name="T106" fmla="*/ 41 w 87"/>
                <a:gd name="T107" fmla="*/ 143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7" h="184">
                  <a:moveTo>
                    <a:pt x="41" y="143"/>
                  </a:moveTo>
                  <a:cubicBezTo>
                    <a:pt x="40" y="142"/>
                    <a:pt x="40" y="141"/>
                    <a:pt x="40" y="141"/>
                  </a:cubicBezTo>
                  <a:cubicBezTo>
                    <a:pt x="37" y="141"/>
                    <a:pt x="33" y="145"/>
                    <a:pt x="33" y="147"/>
                  </a:cubicBezTo>
                  <a:cubicBezTo>
                    <a:pt x="33" y="149"/>
                    <a:pt x="33" y="150"/>
                    <a:pt x="33" y="152"/>
                  </a:cubicBezTo>
                  <a:cubicBezTo>
                    <a:pt x="35" y="149"/>
                    <a:pt x="38" y="147"/>
                    <a:pt x="40" y="144"/>
                  </a:cubicBezTo>
                  <a:cubicBezTo>
                    <a:pt x="40" y="145"/>
                    <a:pt x="40" y="145"/>
                    <a:pt x="39" y="146"/>
                  </a:cubicBezTo>
                  <a:cubicBezTo>
                    <a:pt x="37" y="149"/>
                    <a:pt x="35" y="152"/>
                    <a:pt x="33" y="155"/>
                  </a:cubicBezTo>
                  <a:cubicBezTo>
                    <a:pt x="32" y="159"/>
                    <a:pt x="30" y="163"/>
                    <a:pt x="29" y="166"/>
                  </a:cubicBezTo>
                  <a:cubicBezTo>
                    <a:pt x="28" y="168"/>
                    <a:pt x="26" y="170"/>
                    <a:pt x="24" y="171"/>
                  </a:cubicBezTo>
                  <a:cubicBezTo>
                    <a:pt x="23" y="173"/>
                    <a:pt x="22" y="174"/>
                    <a:pt x="21" y="175"/>
                  </a:cubicBezTo>
                  <a:cubicBezTo>
                    <a:pt x="20" y="176"/>
                    <a:pt x="20" y="177"/>
                    <a:pt x="19" y="178"/>
                  </a:cubicBezTo>
                  <a:cubicBezTo>
                    <a:pt x="19" y="180"/>
                    <a:pt x="18" y="182"/>
                    <a:pt x="16" y="182"/>
                  </a:cubicBezTo>
                  <a:cubicBezTo>
                    <a:pt x="13" y="182"/>
                    <a:pt x="11" y="184"/>
                    <a:pt x="8" y="182"/>
                  </a:cubicBezTo>
                  <a:cubicBezTo>
                    <a:pt x="8" y="181"/>
                    <a:pt x="7" y="181"/>
                    <a:pt x="6" y="181"/>
                  </a:cubicBezTo>
                  <a:cubicBezTo>
                    <a:pt x="2" y="179"/>
                    <a:pt x="0" y="175"/>
                    <a:pt x="3" y="171"/>
                  </a:cubicBezTo>
                  <a:cubicBezTo>
                    <a:pt x="4" y="169"/>
                    <a:pt x="6" y="168"/>
                    <a:pt x="8" y="167"/>
                  </a:cubicBezTo>
                  <a:cubicBezTo>
                    <a:pt x="13" y="163"/>
                    <a:pt x="18" y="157"/>
                    <a:pt x="22" y="152"/>
                  </a:cubicBezTo>
                  <a:cubicBezTo>
                    <a:pt x="25" y="148"/>
                    <a:pt x="28" y="144"/>
                    <a:pt x="31" y="140"/>
                  </a:cubicBezTo>
                  <a:cubicBezTo>
                    <a:pt x="33" y="136"/>
                    <a:pt x="35" y="132"/>
                    <a:pt x="37" y="128"/>
                  </a:cubicBezTo>
                  <a:cubicBezTo>
                    <a:pt x="39" y="123"/>
                    <a:pt x="41" y="118"/>
                    <a:pt x="43" y="113"/>
                  </a:cubicBezTo>
                  <a:cubicBezTo>
                    <a:pt x="45" y="108"/>
                    <a:pt x="47" y="104"/>
                    <a:pt x="49" y="99"/>
                  </a:cubicBezTo>
                  <a:cubicBezTo>
                    <a:pt x="50" y="96"/>
                    <a:pt x="51" y="93"/>
                    <a:pt x="52" y="91"/>
                  </a:cubicBezTo>
                  <a:cubicBezTo>
                    <a:pt x="53" y="90"/>
                    <a:pt x="52" y="89"/>
                    <a:pt x="52" y="88"/>
                  </a:cubicBezTo>
                  <a:cubicBezTo>
                    <a:pt x="53" y="84"/>
                    <a:pt x="55" y="79"/>
                    <a:pt x="56" y="75"/>
                  </a:cubicBezTo>
                  <a:cubicBezTo>
                    <a:pt x="56" y="74"/>
                    <a:pt x="56" y="72"/>
                    <a:pt x="56" y="70"/>
                  </a:cubicBezTo>
                  <a:cubicBezTo>
                    <a:pt x="58" y="67"/>
                    <a:pt x="59" y="62"/>
                    <a:pt x="60" y="58"/>
                  </a:cubicBezTo>
                  <a:cubicBezTo>
                    <a:pt x="61" y="54"/>
                    <a:pt x="62" y="50"/>
                    <a:pt x="63" y="47"/>
                  </a:cubicBezTo>
                  <a:cubicBezTo>
                    <a:pt x="64" y="45"/>
                    <a:pt x="65" y="43"/>
                    <a:pt x="65" y="41"/>
                  </a:cubicBezTo>
                  <a:cubicBezTo>
                    <a:pt x="65" y="40"/>
                    <a:pt x="65" y="38"/>
                    <a:pt x="65" y="36"/>
                  </a:cubicBezTo>
                  <a:cubicBezTo>
                    <a:pt x="65" y="35"/>
                    <a:pt x="65" y="35"/>
                    <a:pt x="66" y="34"/>
                  </a:cubicBezTo>
                  <a:cubicBezTo>
                    <a:pt x="66" y="30"/>
                    <a:pt x="66" y="26"/>
                    <a:pt x="68" y="23"/>
                  </a:cubicBezTo>
                  <a:cubicBezTo>
                    <a:pt x="70" y="19"/>
                    <a:pt x="70" y="15"/>
                    <a:pt x="69" y="11"/>
                  </a:cubicBezTo>
                  <a:cubicBezTo>
                    <a:pt x="68" y="8"/>
                    <a:pt x="68" y="6"/>
                    <a:pt x="68" y="3"/>
                  </a:cubicBezTo>
                  <a:cubicBezTo>
                    <a:pt x="68" y="2"/>
                    <a:pt x="70" y="1"/>
                    <a:pt x="71" y="1"/>
                  </a:cubicBezTo>
                  <a:cubicBezTo>
                    <a:pt x="75" y="0"/>
                    <a:pt x="79" y="2"/>
                    <a:pt x="82" y="6"/>
                  </a:cubicBezTo>
                  <a:cubicBezTo>
                    <a:pt x="83" y="7"/>
                    <a:pt x="84" y="8"/>
                    <a:pt x="85" y="9"/>
                  </a:cubicBezTo>
                  <a:cubicBezTo>
                    <a:pt x="87" y="11"/>
                    <a:pt x="87" y="16"/>
                    <a:pt x="85" y="18"/>
                  </a:cubicBezTo>
                  <a:cubicBezTo>
                    <a:pt x="81" y="21"/>
                    <a:pt x="78" y="26"/>
                    <a:pt x="77" y="31"/>
                  </a:cubicBezTo>
                  <a:cubicBezTo>
                    <a:pt x="77" y="35"/>
                    <a:pt x="74" y="36"/>
                    <a:pt x="71" y="37"/>
                  </a:cubicBezTo>
                  <a:cubicBezTo>
                    <a:pt x="69" y="38"/>
                    <a:pt x="70" y="40"/>
                    <a:pt x="70" y="41"/>
                  </a:cubicBezTo>
                  <a:cubicBezTo>
                    <a:pt x="71" y="45"/>
                    <a:pt x="69" y="47"/>
                    <a:pt x="68" y="50"/>
                  </a:cubicBezTo>
                  <a:cubicBezTo>
                    <a:pt x="68" y="51"/>
                    <a:pt x="68" y="52"/>
                    <a:pt x="67" y="53"/>
                  </a:cubicBezTo>
                  <a:cubicBezTo>
                    <a:pt x="66" y="56"/>
                    <a:pt x="66" y="58"/>
                    <a:pt x="65" y="60"/>
                  </a:cubicBezTo>
                  <a:cubicBezTo>
                    <a:pt x="63" y="62"/>
                    <a:pt x="63" y="65"/>
                    <a:pt x="63" y="68"/>
                  </a:cubicBezTo>
                  <a:cubicBezTo>
                    <a:pt x="62" y="70"/>
                    <a:pt x="62" y="71"/>
                    <a:pt x="61" y="72"/>
                  </a:cubicBezTo>
                  <a:cubicBezTo>
                    <a:pt x="61" y="73"/>
                    <a:pt x="61" y="74"/>
                    <a:pt x="61" y="75"/>
                  </a:cubicBezTo>
                  <a:cubicBezTo>
                    <a:pt x="60" y="78"/>
                    <a:pt x="60" y="80"/>
                    <a:pt x="59" y="83"/>
                  </a:cubicBezTo>
                  <a:cubicBezTo>
                    <a:pt x="59" y="84"/>
                    <a:pt x="59" y="85"/>
                    <a:pt x="59" y="87"/>
                  </a:cubicBezTo>
                  <a:cubicBezTo>
                    <a:pt x="59" y="90"/>
                    <a:pt x="59" y="93"/>
                    <a:pt x="58" y="97"/>
                  </a:cubicBezTo>
                  <a:cubicBezTo>
                    <a:pt x="58" y="100"/>
                    <a:pt x="56" y="103"/>
                    <a:pt x="56" y="106"/>
                  </a:cubicBezTo>
                  <a:cubicBezTo>
                    <a:pt x="56" y="109"/>
                    <a:pt x="53" y="111"/>
                    <a:pt x="53" y="114"/>
                  </a:cubicBezTo>
                  <a:cubicBezTo>
                    <a:pt x="53" y="119"/>
                    <a:pt x="50" y="123"/>
                    <a:pt x="48" y="127"/>
                  </a:cubicBezTo>
                  <a:cubicBezTo>
                    <a:pt x="47" y="132"/>
                    <a:pt x="44" y="135"/>
                    <a:pt x="42" y="140"/>
                  </a:cubicBezTo>
                  <a:cubicBezTo>
                    <a:pt x="42" y="140"/>
                    <a:pt x="42" y="141"/>
                    <a:pt x="41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34"/>
            <p:cNvSpPr>
              <a:spLocks/>
            </p:cNvSpPr>
            <p:nvPr/>
          </p:nvSpPr>
          <p:spPr bwMode="auto">
            <a:xfrm>
              <a:off x="7576403" y="2603104"/>
              <a:ext cx="246797" cy="204989"/>
            </a:xfrm>
            <a:custGeom>
              <a:avLst/>
              <a:gdLst>
                <a:gd name="T0" fmla="*/ 0 w 77"/>
                <a:gd name="T1" fmla="*/ 61 h 64"/>
                <a:gd name="T2" fmla="*/ 16 w 77"/>
                <a:gd name="T3" fmla="*/ 56 h 64"/>
                <a:gd name="T4" fmla="*/ 16 w 77"/>
                <a:gd name="T5" fmla="*/ 55 h 64"/>
                <a:gd name="T6" fmla="*/ 14 w 77"/>
                <a:gd name="T7" fmla="*/ 55 h 64"/>
                <a:gd name="T8" fmla="*/ 15 w 77"/>
                <a:gd name="T9" fmla="*/ 54 h 64"/>
                <a:gd name="T10" fmla="*/ 25 w 77"/>
                <a:gd name="T11" fmla="*/ 48 h 64"/>
                <a:gd name="T12" fmla="*/ 31 w 77"/>
                <a:gd name="T13" fmla="*/ 46 h 64"/>
                <a:gd name="T14" fmla="*/ 35 w 77"/>
                <a:gd name="T15" fmla="*/ 44 h 64"/>
                <a:gd name="T16" fmla="*/ 34 w 77"/>
                <a:gd name="T17" fmla="*/ 43 h 64"/>
                <a:gd name="T18" fmla="*/ 27 w 77"/>
                <a:gd name="T19" fmla="*/ 46 h 64"/>
                <a:gd name="T20" fmla="*/ 27 w 77"/>
                <a:gd name="T21" fmla="*/ 45 h 64"/>
                <a:gd name="T22" fmla="*/ 36 w 77"/>
                <a:gd name="T23" fmla="*/ 38 h 64"/>
                <a:gd name="T24" fmla="*/ 59 w 77"/>
                <a:gd name="T25" fmla="*/ 17 h 64"/>
                <a:gd name="T26" fmla="*/ 62 w 77"/>
                <a:gd name="T27" fmla="*/ 12 h 64"/>
                <a:gd name="T28" fmla="*/ 76 w 77"/>
                <a:gd name="T29" fmla="*/ 0 h 64"/>
                <a:gd name="T30" fmla="*/ 76 w 77"/>
                <a:gd name="T31" fmla="*/ 7 h 64"/>
                <a:gd name="T32" fmla="*/ 75 w 77"/>
                <a:gd name="T33" fmla="*/ 12 h 64"/>
                <a:gd name="T34" fmla="*/ 75 w 77"/>
                <a:gd name="T35" fmla="*/ 26 h 64"/>
                <a:gd name="T36" fmla="*/ 76 w 77"/>
                <a:gd name="T37" fmla="*/ 29 h 64"/>
                <a:gd name="T38" fmla="*/ 71 w 77"/>
                <a:gd name="T39" fmla="*/ 37 h 64"/>
                <a:gd name="T40" fmla="*/ 69 w 77"/>
                <a:gd name="T41" fmla="*/ 42 h 64"/>
                <a:gd name="T42" fmla="*/ 57 w 77"/>
                <a:gd name="T43" fmla="*/ 55 h 64"/>
                <a:gd name="T44" fmla="*/ 43 w 77"/>
                <a:gd name="T45" fmla="*/ 62 h 64"/>
                <a:gd name="T46" fmla="*/ 37 w 77"/>
                <a:gd name="T47" fmla="*/ 63 h 64"/>
                <a:gd name="T48" fmla="*/ 4 w 77"/>
                <a:gd name="T49" fmla="*/ 62 h 64"/>
                <a:gd name="T50" fmla="*/ 0 w 77"/>
                <a:gd name="T51" fmla="*/ 6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7" h="64">
                  <a:moveTo>
                    <a:pt x="0" y="61"/>
                  </a:moveTo>
                  <a:cubicBezTo>
                    <a:pt x="5" y="60"/>
                    <a:pt x="11" y="58"/>
                    <a:pt x="16" y="56"/>
                  </a:cubicBezTo>
                  <a:cubicBezTo>
                    <a:pt x="16" y="56"/>
                    <a:pt x="16" y="55"/>
                    <a:pt x="16" y="55"/>
                  </a:cubicBezTo>
                  <a:cubicBezTo>
                    <a:pt x="16" y="55"/>
                    <a:pt x="15" y="55"/>
                    <a:pt x="14" y="55"/>
                  </a:cubicBezTo>
                  <a:cubicBezTo>
                    <a:pt x="14" y="55"/>
                    <a:pt x="14" y="54"/>
                    <a:pt x="15" y="54"/>
                  </a:cubicBezTo>
                  <a:cubicBezTo>
                    <a:pt x="18" y="52"/>
                    <a:pt x="22" y="50"/>
                    <a:pt x="25" y="48"/>
                  </a:cubicBezTo>
                  <a:cubicBezTo>
                    <a:pt x="27" y="47"/>
                    <a:pt x="29" y="47"/>
                    <a:pt x="31" y="46"/>
                  </a:cubicBezTo>
                  <a:cubicBezTo>
                    <a:pt x="33" y="45"/>
                    <a:pt x="34" y="45"/>
                    <a:pt x="35" y="44"/>
                  </a:cubicBezTo>
                  <a:cubicBezTo>
                    <a:pt x="35" y="44"/>
                    <a:pt x="35" y="43"/>
                    <a:pt x="34" y="43"/>
                  </a:cubicBezTo>
                  <a:cubicBezTo>
                    <a:pt x="32" y="44"/>
                    <a:pt x="30" y="45"/>
                    <a:pt x="27" y="46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30" y="43"/>
                    <a:pt x="33" y="41"/>
                    <a:pt x="36" y="38"/>
                  </a:cubicBezTo>
                  <a:cubicBezTo>
                    <a:pt x="44" y="31"/>
                    <a:pt x="51" y="24"/>
                    <a:pt x="59" y="17"/>
                  </a:cubicBezTo>
                  <a:cubicBezTo>
                    <a:pt x="60" y="16"/>
                    <a:pt x="61" y="14"/>
                    <a:pt x="62" y="12"/>
                  </a:cubicBezTo>
                  <a:cubicBezTo>
                    <a:pt x="66" y="8"/>
                    <a:pt x="70" y="3"/>
                    <a:pt x="76" y="0"/>
                  </a:cubicBezTo>
                  <a:cubicBezTo>
                    <a:pt x="76" y="3"/>
                    <a:pt x="76" y="5"/>
                    <a:pt x="76" y="7"/>
                  </a:cubicBezTo>
                  <a:cubicBezTo>
                    <a:pt x="76" y="9"/>
                    <a:pt x="75" y="10"/>
                    <a:pt x="75" y="12"/>
                  </a:cubicBezTo>
                  <a:cubicBezTo>
                    <a:pt x="76" y="17"/>
                    <a:pt x="77" y="21"/>
                    <a:pt x="75" y="26"/>
                  </a:cubicBezTo>
                  <a:cubicBezTo>
                    <a:pt x="75" y="26"/>
                    <a:pt x="76" y="28"/>
                    <a:pt x="76" y="29"/>
                  </a:cubicBezTo>
                  <a:cubicBezTo>
                    <a:pt x="75" y="32"/>
                    <a:pt x="73" y="34"/>
                    <a:pt x="71" y="37"/>
                  </a:cubicBezTo>
                  <a:cubicBezTo>
                    <a:pt x="70" y="38"/>
                    <a:pt x="69" y="40"/>
                    <a:pt x="69" y="42"/>
                  </a:cubicBezTo>
                  <a:cubicBezTo>
                    <a:pt x="66" y="47"/>
                    <a:pt x="63" y="51"/>
                    <a:pt x="57" y="55"/>
                  </a:cubicBezTo>
                  <a:cubicBezTo>
                    <a:pt x="53" y="57"/>
                    <a:pt x="49" y="61"/>
                    <a:pt x="43" y="62"/>
                  </a:cubicBezTo>
                  <a:cubicBezTo>
                    <a:pt x="41" y="62"/>
                    <a:pt x="39" y="62"/>
                    <a:pt x="37" y="63"/>
                  </a:cubicBezTo>
                  <a:cubicBezTo>
                    <a:pt x="26" y="63"/>
                    <a:pt x="15" y="64"/>
                    <a:pt x="4" y="62"/>
                  </a:cubicBezTo>
                  <a:cubicBezTo>
                    <a:pt x="2" y="62"/>
                    <a:pt x="1" y="61"/>
                    <a:pt x="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2" name="一朵花"/>
          <p:cNvGrpSpPr/>
          <p:nvPr/>
        </p:nvGrpSpPr>
        <p:grpSpPr>
          <a:xfrm>
            <a:off x="3301074" y="-1851962"/>
            <a:ext cx="713417" cy="987184"/>
            <a:chOff x="7109783" y="2360354"/>
            <a:chExt cx="713417" cy="987184"/>
          </a:xfrm>
          <a:solidFill>
            <a:srgbClr val="C0A156"/>
          </a:solidFill>
        </p:grpSpPr>
        <p:sp>
          <p:nvSpPr>
            <p:cNvPr id="153" name="Freeform 31"/>
            <p:cNvSpPr>
              <a:spLocks noEditPoints="1"/>
            </p:cNvSpPr>
            <p:nvPr/>
          </p:nvSpPr>
          <p:spPr bwMode="auto">
            <a:xfrm>
              <a:off x="7109783" y="2360354"/>
              <a:ext cx="655426" cy="428859"/>
            </a:xfrm>
            <a:custGeom>
              <a:avLst/>
              <a:gdLst>
                <a:gd name="T0" fmla="*/ 50 w 205"/>
                <a:gd name="T1" fmla="*/ 62 h 134"/>
                <a:gd name="T2" fmla="*/ 55 w 205"/>
                <a:gd name="T3" fmla="*/ 48 h 134"/>
                <a:gd name="T4" fmla="*/ 55 w 205"/>
                <a:gd name="T5" fmla="*/ 33 h 134"/>
                <a:gd name="T6" fmla="*/ 61 w 205"/>
                <a:gd name="T7" fmla="*/ 17 h 134"/>
                <a:gd name="T8" fmla="*/ 77 w 205"/>
                <a:gd name="T9" fmla="*/ 11 h 134"/>
                <a:gd name="T10" fmla="*/ 88 w 205"/>
                <a:gd name="T11" fmla="*/ 11 h 134"/>
                <a:gd name="T12" fmla="*/ 106 w 205"/>
                <a:gd name="T13" fmla="*/ 0 h 134"/>
                <a:gd name="T14" fmla="*/ 128 w 205"/>
                <a:gd name="T15" fmla="*/ 9 h 134"/>
                <a:gd name="T16" fmla="*/ 133 w 205"/>
                <a:gd name="T17" fmla="*/ 17 h 134"/>
                <a:gd name="T18" fmla="*/ 145 w 205"/>
                <a:gd name="T19" fmla="*/ 19 h 134"/>
                <a:gd name="T20" fmla="*/ 160 w 205"/>
                <a:gd name="T21" fmla="*/ 54 h 134"/>
                <a:gd name="T22" fmla="*/ 162 w 205"/>
                <a:gd name="T23" fmla="*/ 64 h 134"/>
                <a:gd name="T24" fmla="*/ 202 w 205"/>
                <a:gd name="T25" fmla="*/ 33 h 134"/>
                <a:gd name="T26" fmla="*/ 203 w 205"/>
                <a:gd name="T27" fmla="*/ 50 h 134"/>
                <a:gd name="T28" fmla="*/ 199 w 205"/>
                <a:gd name="T29" fmla="*/ 69 h 134"/>
                <a:gd name="T30" fmla="*/ 190 w 205"/>
                <a:gd name="T31" fmla="*/ 95 h 134"/>
                <a:gd name="T32" fmla="*/ 177 w 205"/>
                <a:gd name="T33" fmla="*/ 115 h 134"/>
                <a:gd name="T34" fmla="*/ 147 w 205"/>
                <a:gd name="T35" fmla="*/ 133 h 134"/>
                <a:gd name="T36" fmla="*/ 132 w 205"/>
                <a:gd name="T37" fmla="*/ 131 h 134"/>
                <a:gd name="T38" fmla="*/ 140 w 205"/>
                <a:gd name="T39" fmla="*/ 121 h 134"/>
                <a:gd name="T40" fmla="*/ 140 w 205"/>
                <a:gd name="T41" fmla="*/ 109 h 134"/>
                <a:gd name="T42" fmla="*/ 139 w 205"/>
                <a:gd name="T43" fmla="*/ 91 h 134"/>
                <a:gd name="T44" fmla="*/ 142 w 205"/>
                <a:gd name="T45" fmla="*/ 83 h 134"/>
                <a:gd name="T46" fmla="*/ 140 w 205"/>
                <a:gd name="T47" fmla="*/ 72 h 134"/>
                <a:gd name="T48" fmla="*/ 131 w 205"/>
                <a:gd name="T49" fmla="*/ 64 h 134"/>
                <a:gd name="T50" fmla="*/ 119 w 205"/>
                <a:gd name="T51" fmla="*/ 49 h 134"/>
                <a:gd name="T52" fmla="*/ 119 w 205"/>
                <a:gd name="T53" fmla="*/ 53 h 134"/>
                <a:gd name="T54" fmla="*/ 126 w 205"/>
                <a:gd name="T55" fmla="*/ 66 h 134"/>
                <a:gd name="T56" fmla="*/ 135 w 205"/>
                <a:gd name="T57" fmla="*/ 96 h 134"/>
                <a:gd name="T58" fmla="*/ 116 w 205"/>
                <a:gd name="T59" fmla="*/ 121 h 134"/>
                <a:gd name="T60" fmla="*/ 107 w 205"/>
                <a:gd name="T61" fmla="*/ 123 h 134"/>
                <a:gd name="T62" fmla="*/ 83 w 205"/>
                <a:gd name="T63" fmla="*/ 114 h 134"/>
                <a:gd name="T64" fmla="*/ 75 w 205"/>
                <a:gd name="T65" fmla="*/ 115 h 134"/>
                <a:gd name="T66" fmla="*/ 80 w 205"/>
                <a:gd name="T67" fmla="*/ 120 h 134"/>
                <a:gd name="T68" fmla="*/ 78 w 205"/>
                <a:gd name="T69" fmla="*/ 127 h 134"/>
                <a:gd name="T70" fmla="*/ 68 w 205"/>
                <a:gd name="T71" fmla="*/ 130 h 134"/>
                <a:gd name="T72" fmla="*/ 50 w 205"/>
                <a:gd name="T73" fmla="*/ 129 h 134"/>
                <a:gd name="T74" fmla="*/ 47 w 205"/>
                <a:gd name="T75" fmla="*/ 125 h 134"/>
                <a:gd name="T76" fmla="*/ 36 w 205"/>
                <a:gd name="T77" fmla="*/ 126 h 134"/>
                <a:gd name="T78" fmla="*/ 24 w 205"/>
                <a:gd name="T79" fmla="*/ 120 h 134"/>
                <a:gd name="T80" fmla="*/ 6 w 205"/>
                <a:gd name="T81" fmla="*/ 97 h 134"/>
                <a:gd name="T82" fmla="*/ 1 w 205"/>
                <a:gd name="T83" fmla="*/ 85 h 134"/>
                <a:gd name="T84" fmla="*/ 28 w 205"/>
                <a:gd name="T85" fmla="*/ 98 h 134"/>
                <a:gd name="T86" fmla="*/ 58 w 205"/>
                <a:gd name="T87" fmla="*/ 100 h 134"/>
                <a:gd name="T88" fmla="*/ 55 w 205"/>
                <a:gd name="T89" fmla="*/ 93 h 134"/>
                <a:gd name="T90" fmla="*/ 49 w 205"/>
                <a:gd name="T91" fmla="*/ 94 h 134"/>
                <a:gd name="T92" fmla="*/ 37 w 205"/>
                <a:gd name="T93" fmla="*/ 93 h 134"/>
                <a:gd name="T94" fmla="*/ 26 w 205"/>
                <a:gd name="T95" fmla="*/ 79 h 134"/>
                <a:gd name="T96" fmla="*/ 23 w 205"/>
                <a:gd name="T97" fmla="*/ 54 h 134"/>
                <a:gd name="T98" fmla="*/ 32 w 205"/>
                <a:gd name="T99" fmla="*/ 13 h 134"/>
                <a:gd name="T100" fmla="*/ 43 w 205"/>
                <a:gd name="T101" fmla="*/ 37 h 134"/>
                <a:gd name="T102" fmla="*/ 41 w 205"/>
                <a:gd name="T103" fmla="*/ 54 h 134"/>
                <a:gd name="T104" fmla="*/ 46 w 205"/>
                <a:gd name="T105" fmla="*/ 71 h 134"/>
                <a:gd name="T106" fmla="*/ 88 w 205"/>
                <a:gd name="T107" fmla="*/ 37 h 134"/>
                <a:gd name="T108" fmla="*/ 114 w 205"/>
                <a:gd name="T109" fmla="*/ 42 h 134"/>
                <a:gd name="T110" fmla="*/ 117 w 205"/>
                <a:gd name="T111" fmla="*/ 26 h 134"/>
                <a:gd name="T112" fmla="*/ 109 w 205"/>
                <a:gd name="T113" fmla="*/ 30 h 134"/>
                <a:gd name="T114" fmla="*/ 90 w 205"/>
                <a:gd name="T115" fmla="*/ 28 h 134"/>
                <a:gd name="T116" fmla="*/ 65 w 205"/>
                <a:gd name="T117" fmla="*/ 7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5" h="134">
                  <a:moveTo>
                    <a:pt x="48" y="74"/>
                  </a:moveTo>
                  <a:cubicBezTo>
                    <a:pt x="49" y="71"/>
                    <a:pt x="50" y="70"/>
                    <a:pt x="49" y="67"/>
                  </a:cubicBezTo>
                  <a:cubicBezTo>
                    <a:pt x="49" y="66"/>
                    <a:pt x="47" y="64"/>
                    <a:pt x="50" y="62"/>
                  </a:cubicBezTo>
                  <a:cubicBezTo>
                    <a:pt x="51" y="62"/>
                    <a:pt x="54" y="60"/>
                    <a:pt x="52" y="57"/>
                  </a:cubicBezTo>
                  <a:cubicBezTo>
                    <a:pt x="52" y="57"/>
                    <a:pt x="52" y="57"/>
                    <a:pt x="52" y="56"/>
                  </a:cubicBezTo>
                  <a:cubicBezTo>
                    <a:pt x="55" y="54"/>
                    <a:pt x="55" y="51"/>
                    <a:pt x="55" y="48"/>
                  </a:cubicBezTo>
                  <a:cubicBezTo>
                    <a:pt x="53" y="47"/>
                    <a:pt x="52" y="43"/>
                    <a:pt x="54" y="40"/>
                  </a:cubicBezTo>
                  <a:cubicBezTo>
                    <a:pt x="54" y="40"/>
                    <a:pt x="54" y="39"/>
                    <a:pt x="54" y="38"/>
                  </a:cubicBezTo>
                  <a:cubicBezTo>
                    <a:pt x="54" y="36"/>
                    <a:pt x="53" y="35"/>
                    <a:pt x="55" y="33"/>
                  </a:cubicBezTo>
                  <a:cubicBezTo>
                    <a:pt x="56" y="32"/>
                    <a:pt x="56" y="31"/>
                    <a:pt x="56" y="29"/>
                  </a:cubicBezTo>
                  <a:cubicBezTo>
                    <a:pt x="56" y="28"/>
                    <a:pt x="57" y="26"/>
                    <a:pt x="57" y="25"/>
                  </a:cubicBezTo>
                  <a:cubicBezTo>
                    <a:pt x="58" y="22"/>
                    <a:pt x="58" y="19"/>
                    <a:pt x="61" y="17"/>
                  </a:cubicBezTo>
                  <a:cubicBezTo>
                    <a:pt x="61" y="16"/>
                    <a:pt x="61" y="15"/>
                    <a:pt x="61" y="14"/>
                  </a:cubicBezTo>
                  <a:cubicBezTo>
                    <a:pt x="61" y="10"/>
                    <a:pt x="64" y="7"/>
                    <a:pt x="67" y="8"/>
                  </a:cubicBezTo>
                  <a:cubicBezTo>
                    <a:pt x="71" y="9"/>
                    <a:pt x="74" y="10"/>
                    <a:pt x="77" y="11"/>
                  </a:cubicBezTo>
                  <a:cubicBezTo>
                    <a:pt x="79" y="12"/>
                    <a:pt x="81" y="15"/>
                    <a:pt x="83" y="17"/>
                  </a:cubicBezTo>
                  <a:cubicBezTo>
                    <a:pt x="84" y="18"/>
                    <a:pt x="85" y="19"/>
                    <a:pt x="86" y="17"/>
                  </a:cubicBezTo>
                  <a:cubicBezTo>
                    <a:pt x="87" y="15"/>
                    <a:pt x="88" y="13"/>
                    <a:pt x="88" y="11"/>
                  </a:cubicBezTo>
                  <a:cubicBezTo>
                    <a:pt x="87" y="6"/>
                    <a:pt x="90" y="4"/>
                    <a:pt x="93" y="2"/>
                  </a:cubicBezTo>
                  <a:cubicBezTo>
                    <a:pt x="95" y="1"/>
                    <a:pt x="97" y="1"/>
                    <a:pt x="99" y="1"/>
                  </a:cubicBezTo>
                  <a:cubicBezTo>
                    <a:pt x="101" y="1"/>
                    <a:pt x="103" y="0"/>
                    <a:pt x="106" y="0"/>
                  </a:cubicBezTo>
                  <a:cubicBezTo>
                    <a:pt x="108" y="0"/>
                    <a:pt x="110" y="0"/>
                    <a:pt x="112" y="1"/>
                  </a:cubicBezTo>
                  <a:cubicBezTo>
                    <a:pt x="115" y="2"/>
                    <a:pt x="118" y="3"/>
                    <a:pt x="121" y="4"/>
                  </a:cubicBezTo>
                  <a:cubicBezTo>
                    <a:pt x="123" y="6"/>
                    <a:pt x="126" y="7"/>
                    <a:pt x="128" y="9"/>
                  </a:cubicBezTo>
                  <a:cubicBezTo>
                    <a:pt x="129" y="10"/>
                    <a:pt x="129" y="12"/>
                    <a:pt x="129" y="13"/>
                  </a:cubicBezTo>
                  <a:cubicBezTo>
                    <a:pt x="128" y="15"/>
                    <a:pt x="127" y="16"/>
                    <a:pt x="125" y="18"/>
                  </a:cubicBezTo>
                  <a:cubicBezTo>
                    <a:pt x="128" y="18"/>
                    <a:pt x="130" y="17"/>
                    <a:pt x="133" y="17"/>
                  </a:cubicBezTo>
                  <a:cubicBezTo>
                    <a:pt x="133" y="17"/>
                    <a:pt x="134" y="16"/>
                    <a:pt x="134" y="17"/>
                  </a:cubicBezTo>
                  <a:cubicBezTo>
                    <a:pt x="136" y="19"/>
                    <a:pt x="138" y="18"/>
                    <a:pt x="140" y="17"/>
                  </a:cubicBezTo>
                  <a:cubicBezTo>
                    <a:pt x="142" y="16"/>
                    <a:pt x="144" y="17"/>
                    <a:pt x="145" y="19"/>
                  </a:cubicBezTo>
                  <a:cubicBezTo>
                    <a:pt x="145" y="20"/>
                    <a:pt x="145" y="21"/>
                    <a:pt x="146" y="21"/>
                  </a:cubicBezTo>
                  <a:cubicBezTo>
                    <a:pt x="152" y="26"/>
                    <a:pt x="155" y="32"/>
                    <a:pt x="158" y="39"/>
                  </a:cubicBezTo>
                  <a:cubicBezTo>
                    <a:pt x="160" y="44"/>
                    <a:pt x="162" y="49"/>
                    <a:pt x="160" y="54"/>
                  </a:cubicBezTo>
                  <a:cubicBezTo>
                    <a:pt x="159" y="58"/>
                    <a:pt x="161" y="62"/>
                    <a:pt x="158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60" y="65"/>
                    <a:pt x="161" y="65"/>
                    <a:pt x="162" y="64"/>
                  </a:cubicBezTo>
                  <a:cubicBezTo>
                    <a:pt x="166" y="61"/>
                    <a:pt x="170" y="57"/>
                    <a:pt x="173" y="54"/>
                  </a:cubicBezTo>
                  <a:cubicBezTo>
                    <a:pt x="177" y="50"/>
                    <a:pt x="181" y="46"/>
                    <a:pt x="185" y="42"/>
                  </a:cubicBezTo>
                  <a:cubicBezTo>
                    <a:pt x="190" y="38"/>
                    <a:pt x="195" y="35"/>
                    <a:pt x="202" y="33"/>
                  </a:cubicBezTo>
                  <a:cubicBezTo>
                    <a:pt x="203" y="32"/>
                    <a:pt x="204" y="33"/>
                    <a:pt x="205" y="33"/>
                  </a:cubicBezTo>
                  <a:cubicBezTo>
                    <a:pt x="205" y="35"/>
                    <a:pt x="205" y="37"/>
                    <a:pt x="205" y="38"/>
                  </a:cubicBezTo>
                  <a:cubicBezTo>
                    <a:pt x="204" y="42"/>
                    <a:pt x="204" y="46"/>
                    <a:pt x="203" y="50"/>
                  </a:cubicBezTo>
                  <a:cubicBezTo>
                    <a:pt x="203" y="54"/>
                    <a:pt x="203" y="58"/>
                    <a:pt x="202" y="62"/>
                  </a:cubicBezTo>
                  <a:cubicBezTo>
                    <a:pt x="202" y="64"/>
                    <a:pt x="200" y="66"/>
                    <a:pt x="199" y="68"/>
                  </a:cubicBezTo>
                  <a:cubicBezTo>
                    <a:pt x="199" y="69"/>
                    <a:pt x="199" y="69"/>
                    <a:pt x="199" y="69"/>
                  </a:cubicBezTo>
                  <a:cubicBezTo>
                    <a:pt x="201" y="73"/>
                    <a:pt x="197" y="75"/>
                    <a:pt x="196" y="78"/>
                  </a:cubicBezTo>
                  <a:cubicBezTo>
                    <a:pt x="195" y="80"/>
                    <a:pt x="194" y="83"/>
                    <a:pt x="193" y="86"/>
                  </a:cubicBezTo>
                  <a:cubicBezTo>
                    <a:pt x="192" y="89"/>
                    <a:pt x="191" y="92"/>
                    <a:pt x="190" y="95"/>
                  </a:cubicBezTo>
                  <a:cubicBezTo>
                    <a:pt x="189" y="96"/>
                    <a:pt x="189" y="97"/>
                    <a:pt x="189" y="99"/>
                  </a:cubicBezTo>
                  <a:cubicBezTo>
                    <a:pt x="189" y="99"/>
                    <a:pt x="189" y="100"/>
                    <a:pt x="188" y="101"/>
                  </a:cubicBezTo>
                  <a:cubicBezTo>
                    <a:pt x="184" y="106"/>
                    <a:pt x="181" y="110"/>
                    <a:pt x="177" y="115"/>
                  </a:cubicBezTo>
                  <a:cubicBezTo>
                    <a:pt x="174" y="118"/>
                    <a:pt x="171" y="120"/>
                    <a:pt x="168" y="122"/>
                  </a:cubicBezTo>
                  <a:cubicBezTo>
                    <a:pt x="163" y="126"/>
                    <a:pt x="157" y="129"/>
                    <a:pt x="152" y="132"/>
                  </a:cubicBezTo>
                  <a:cubicBezTo>
                    <a:pt x="151" y="133"/>
                    <a:pt x="149" y="133"/>
                    <a:pt x="147" y="133"/>
                  </a:cubicBezTo>
                  <a:cubicBezTo>
                    <a:pt x="146" y="133"/>
                    <a:pt x="145" y="133"/>
                    <a:pt x="144" y="133"/>
                  </a:cubicBezTo>
                  <a:cubicBezTo>
                    <a:pt x="143" y="133"/>
                    <a:pt x="142" y="132"/>
                    <a:pt x="141" y="131"/>
                  </a:cubicBezTo>
                  <a:cubicBezTo>
                    <a:pt x="138" y="130"/>
                    <a:pt x="135" y="134"/>
                    <a:pt x="132" y="131"/>
                  </a:cubicBezTo>
                  <a:cubicBezTo>
                    <a:pt x="133" y="129"/>
                    <a:pt x="133" y="127"/>
                    <a:pt x="133" y="126"/>
                  </a:cubicBezTo>
                  <a:cubicBezTo>
                    <a:pt x="134" y="125"/>
                    <a:pt x="135" y="125"/>
                    <a:pt x="136" y="125"/>
                  </a:cubicBezTo>
                  <a:cubicBezTo>
                    <a:pt x="139" y="125"/>
                    <a:pt x="139" y="123"/>
                    <a:pt x="140" y="121"/>
                  </a:cubicBezTo>
                  <a:cubicBezTo>
                    <a:pt x="140" y="121"/>
                    <a:pt x="140" y="120"/>
                    <a:pt x="139" y="120"/>
                  </a:cubicBezTo>
                  <a:cubicBezTo>
                    <a:pt x="136" y="119"/>
                    <a:pt x="138" y="116"/>
                    <a:pt x="138" y="114"/>
                  </a:cubicBezTo>
                  <a:cubicBezTo>
                    <a:pt x="138" y="112"/>
                    <a:pt x="139" y="111"/>
                    <a:pt x="140" y="109"/>
                  </a:cubicBezTo>
                  <a:cubicBezTo>
                    <a:pt x="140" y="107"/>
                    <a:pt x="141" y="106"/>
                    <a:pt x="142" y="104"/>
                  </a:cubicBezTo>
                  <a:cubicBezTo>
                    <a:pt x="141" y="103"/>
                    <a:pt x="139" y="101"/>
                    <a:pt x="140" y="98"/>
                  </a:cubicBezTo>
                  <a:cubicBezTo>
                    <a:pt x="141" y="96"/>
                    <a:pt x="139" y="93"/>
                    <a:pt x="139" y="91"/>
                  </a:cubicBezTo>
                  <a:cubicBezTo>
                    <a:pt x="141" y="90"/>
                    <a:pt x="142" y="89"/>
                    <a:pt x="142" y="87"/>
                  </a:cubicBezTo>
                  <a:cubicBezTo>
                    <a:pt x="143" y="86"/>
                    <a:pt x="144" y="86"/>
                    <a:pt x="145" y="85"/>
                  </a:cubicBezTo>
                  <a:cubicBezTo>
                    <a:pt x="144" y="84"/>
                    <a:pt x="143" y="84"/>
                    <a:pt x="142" y="83"/>
                  </a:cubicBezTo>
                  <a:cubicBezTo>
                    <a:pt x="143" y="81"/>
                    <a:pt x="144" y="79"/>
                    <a:pt x="145" y="77"/>
                  </a:cubicBezTo>
                  <a:cubicBezTo>
                    <a:pt x="144" y="76"/>
                    <a:pt x="141" y="76"/>
                    <a:pt x="142" y="73"/>
                  </a:cubicBezTo>
                  <a:cubicBezTo>
                    <a:pt x="142" y="73"/>
                    <a:pt x="141" y="72"/>
                    <a:pt x="140" y="72"/>
                  </a:cubicBezTo>
                  <a:cubicBezTo>
                    <a:pt x="139" y="71"/>
                    <a:pt x="137" y="70"/>
                    <a:pt x="136" y="69"/>
                  </a:cubicBezTo>
                  <a:cubicBezTo>
                    <a:pt x="135" y="71"/>
                    <a:pt x="134" y="71"/>
                    <a:pt x="133" y="69"/>
                  </a:cubicBezTo>
                  <a:cubicBezTo>
                    <a:pt x="132" y="68"/>
                    <a:pt x="131" y="66"/>
                    <a:pt x="131" y="64"/>
                  </a:cubicBezTo>
                  <a:cubicBezTo>
                    <a:pt x="130" y="63"/>
                    <a:pt x="130" y="62"/>
                    <a:pt x="130" y="61"/>
                  </a:cubicBezTo>
                  <a:cubicBezTo>
                    <a:pt x="130" y="58"/>
                    <a:pt x="128" y="56"/>
                    <a:pt x="125" y="53"/>
                  </a:cubicBezTo>
                  <a:cubicBezTo>
                    <a:pt x="123" y="51"/>
                    <a:pt x="120" y="52"/>
                    <a:pt x="119" y="49"/>
                  </a:cubicBezTo>
                  <a:cubicBezTo>
                    <a:pt x="119" y="49"/>
                    <a:pt x="119" y="49"/>
                    <a:pt x="119" y="49"/>
                  </a:cubicBezTo>
                  <a:cubicBezTo>
                    <a:pt x="118" y="50"/>
                    <a:pt x="118" y="52"/>
                    <a:pt x="117" y="53"/>
                  </a:cubicBezTo>
                  <a:cubicBezTo>
                    <a:pt x="118" y="53"/>
                    <a:pt x="119" y="53"/>
                    <a:pt x="119" y="53"/>
                  </a:cubicBezTo>
                  <a:cubicBezTo>
                    <a:pt x="119" y="56"/>
                    <a:pt x="121" y="60"/>
                    <a:pt x="124" y="61"/>
                  </a:cubicBezTo>
                  <a:cubicBezTo>
                    <a:pt x="124" y="62"/>
                    <a:pt x="124" y="63"/>
                    <a:pt x="124" y="63"/>
                  </a:cubicBezTo>
                  <a:cubicBezTo>
                    <a:pt x="125" y="64"/>
                    <a:pt x="126" y="65"/>
                    <a:pt x="126" y="66"/>
                  </a:cubicBezTo>
                  <a:cubicBezTo>
                    <a:pt x="127" y="71"/>
                    <a:pt x="130" y="76"/>
                    <a:pt x="132" y="81"/>
                  </a:cubicBezTo>
                  <a:cubicBezTo>
                    <a:pt x="133" y="84"/>
                    <a:pt x="133" y="87"/>
                    <a:pt x="133" y="90"/>
                  </a:cubicBezTo>
                  <a:cubicBezTo>
                    <a:pt x="133" y="92"/>
                    <a:pt x="133" y="94"/>
                    <a:pt x="135" y="96"/>
                  </a:cubicBezTo>
                  <a:cubicBezTo>
                    <a:pt x="137" y="98"/>
                    <a:pt x="136" y="100"/>
                    <a:pt x="135" y="102"/>
                  </a:cubicBezTo>
                  <a:cubicBezTo>
                    <a:pt x="135" y="107"/>
                    <a:pt x="135" y="112"/>
                    <a:pt x="130" y="114"/>
                  </a:cubicBezTo>
                  <a:cubicBezTo>
                    <a:pt x="127" y="120"/>
                    <a:pt x="121" y="119"/>
                    <a:pt x="116" y="121"/>
                  </a:cubicBezTo>
                  <a:cubicBezTo>
                    <a:pt x="114" y="122"/>
                    <a:pt x="113" y="124"/>
                    <a:pt x="111" y="122"/>
                  </a:cubicBezTo>
                  <a:cubicBezTo>
                    <a:pt x="111" y="122"/>
                    <a:pt x="110" y="122"/>
                    <a:pt x="110" y="123"/>
                  </a:cubicBezTo>
                  <a:cubicBezTo>
                    <a:pt x="109" y="123"/>
                    <a:pt x="108" y="124"/>
                    <a:pt x="107" y="123"/>
                  </a:cubicBezTo>
                  <a:cubicBezTo>
                    <a:pt x="104" y="123"/>
                    <a:pt x="101" y="122"/>
                    <a:pt x="98" y="123"/>
                  </a:cubicBezTo>
                  <a:cubicBezTo>
                    <a:pt x="94" y="123"/>
                    <a:pt x="92" y="120"/>
                    <a:pt x="89" y="120"/>
                  </a:cubicBezTo>
                  <a:cubicBezTo>
                    <a:pt x="87" y="119"/>
                    <a:pt x="85" y="116"/>
                    <a:pt x="83" y="114"/>
                  </a:cubicBezTo>
                  <a:cubicBezTo>
                    <a:pt x="82" y="112"/>
                    <a:pt x="81" y="111"/>
                    <a:pt x="80" y="111"/>
                  </a:cubicBezTo>
                  <a:cubicBezTo>
                    <a:pt x="79" y="110"/>
                    <a:pt x="77" y="112"/>
                    <a:pt x="78" y="114"/>
                  </a:cubicBezTo>
                  <a:cubicBezTo>
                    <a:pt x="78" y="115"/>
                    <a:pt x="76" y="115"/>
                    <a:pt x="75" y="115"/>
                  </a:cubicBezTo>
                  <a:cubicBezTo>
                    <a:pt x="74" y="117"/>
                    <a:pt x="75" y="117"/>
                    <a:pt x="77" y="118"/>
                  </a:cubicBezTo>
                  <a:cubicBezTo>
                    <a:pt x="78" y="118"/>
                    <a:pt x="79" y="119"/>
                    <a:pt x="80" y="119"/>
                  </a:cubicBezTo>
                  <a:cubicBezTo>
                    <a:pt x="80" y="119"/>
                    <a:pt x="80" y="120"/>
                    <a:pt x="80" y="120"/>
                  </a:cubicBezTo>
                  <a:cubicBezTo>
                    <a:pt x="79" y="120"/>
                    <a:pt x="79" y="120"/>
                    <a:pt x="78" y="120"/>
                  </a:cubicBezTo>
                  <a:cubicBezTo>
                    <a:pt x="78" y="121"/>
                    <a:pt x="78" y="122"/>
                    <a:pt x="79" y="123"/>
                  </a:cubicBezTo>
                  <a:cubicBezTo>
                    <a:pt x="77" y="124"/>
                    <a:pt x="76" y="125"/>
                    <a:pt x="78" y="127"/>
                  </a:cubicBezTo>
                  <a:cubicBezTo>
                    <a:pt x="77" y="128"/>
                    <a:pt x="76" y="129"/>
                    <a:pt x="74" y="130"/>
                  </a:cubicBezTo>
                  <a:cubicBezTo>
                    <a:pt x="74" y="131"/>
                    <a:pt x="73" y="130"/>
                    <a:pt x="72" y="130"/>
                  </a:cubicBezTo>
                  <a:cubicBezTo>
                    <a:pt x="71" y="128"/>
                    <a:pt x="69" y="129"/>
                    <a:pt x="68" y="130"/>
                  </a:cubicBezTo>
                  <a:cubicBezTo>
                    <a:pt x="65" y="133"/>
                    <a:pt x="61" y="132"/>
                    <a:pt x="57" y="131"/>
                  </a:cubicBezTo>
                  <a:cubicBezTo>
                    <a:pt x="55" y="130"/>
                    <a:pt x="53" y="130"/>
                    <a:pt x="52" y="129"/>
                  </a:cubicBezTo>
                  <a:cubicBezTo>
                    <a:pt x="51" y="129"/>
                    <a:pt x="51" y="129"/>
                    <a:pt x="50" y="129"/>
                  </a:cubicBezTo>
                  <a:cubicBezTo>
                    <a:pt x="47" y="129"/>
                    <a:pt x="44" y="129"/>
                    <a:pt x="41" y="129"/>
                  </a:cubicBezTo>
                  <a:cubicBezTo>
                    <a:pt x="42" y="128"/>
                    <a:pt x="42" y="126"/>
                    <a:pt x="44" y="127"/>
                  </a:cubicBezTo>
                  <a:cubicBezTo>
                    <a:pt x="45" y="127"/>
                    <a:pt x="46" y="126"/>
                    <a:pt x="47" y="125"/>
                  </a:cubicBezTo>
                  <a:cubicBezTo>
                    <a:pt x="44" y="123"/>
                    <a:pt x="42" y="122"/>
                    <a:pt x="39" y="121"/>
                  </a:cubicBezTo>
                  <a:cubicBezTo>
                    <a:pt x="39" y="122"/>
                    <a:pt x="39" y="122"/>
                    <a:pt x="39" y="122"/>
                  </a:cubicBezTo>
                  <a:cubicBezTo>
                    <a:pt x="38" y="124"/>
                    <a:pt x="37" y="125"/>
                    <a:pt x="36" y="126"/>
                  </a:cubicBezTo>
                  <a:cubicBezTo>
                    <a:pt x="35" y="127"/>
                    <a:pt x="32" y="128"/>
                    <a:pt x="31" y="127"/>
                  </a:cubicBezTo>
                  <a:cubicBezTo>
                    <a:pt x="30" y="127"/>
                    <a:pt x="29" y="126"/>
                    <a:pt x="29" y="125"/>
                  </a:cubicBezTo>
                  <a:cubicBezTo>
                    <a:pt x="27" y="123"/>
                    <a:pt x="26" y="121"/>
                    <a:pt x="24" y="120"/>
                  </a:cubicBezTo>
                  <a:cubicBezTo>
                    <a:pt x="23" y="120"/>
                    <a:pt x="21" y="118"/>
                    <a:pt x="20" y="116"/>
                  </a:cubicBezTo>
                  <a:cubicBezTo>
                    <a:pt x="19" y="113"/>
                    <a:pt x="16" y="111"/>
                    <a:pt x="14" y="108"/>
                  </a:cubicBezTo>
                  <a:cubicBezTo>
                    <a:pt x="11" y="105"/>
                    <a:pt x="9" y="101"/>
                    <a:pt x="6" y="97"/>
                  </a:cubicBezTo>
                  <a:cubicBezTo>
                    <a:pt x="5" y="95"/>
                    <a:pt x="3" y="92"/>
                    <a:pt x="2" y="90"/>
                  </a:cubicBezTo>
                  <a:cubicBezTo>
                    <a:pt x="1" y="88"/>
                    <a:pt x="1" y="87"/>
                    <a:pt x="0" y="85"/>
                  </a:cubicBezTo>
                  <a:cubicBezTo>
                    <a:pt x="0" y="85"/>
                    <a:pt x="0" y="85"/>
                    <a:pt x="1" y="85"/>
                  </a:cubicBezTo>
                  <a:cubicBezTo>
                    <a:pt x="3" y="86"/>
                    <a:pt x="5" y="86"/>
                    <a:pt x="6" y="87"/>
                  </a:cubicBezTo>
                  <a:cubicBezTo>
                    <a:pt x="10" y="90"/>
                    <a:pt x="14" y="92"/>
                    <a:pt x="18" y="94"/>
                  </a:cubicBezTo>
                  <a:cubicBezTo>
                    <a:pt x="21" y="96"/>
                    <a:pt x="24" y="97"/>
                    <a:pt x="28" y="98"/>
                  </a:cubicBezTo>
                  <a:cubicBezTo>
                    <a:pt x="30" y="99"/>
                    <a:pt x="33" y="100"/>
                    <a:pt x="36" y="100"/>
                  </a:cubicBezTo>
                  <a:cubicBezTo>
                    <a:pt x="41" y="100"/>
                    <a:pt x="45" y="100"/>
                    <a:pt x="50" y="100"/>
                  </a:cubicBezTo>
                  <a:cubicBezTo>
                    <a:pt x="53" y="100"/>
                    <a:pt x="55" y="100"/>
                    <a:pt x="58" y="100"/>
                  </a:cubicBezTo>
                  <a:cubicBezTo>
                    <a:pt x="59" y="101"/>
                    <a:pt x="60" y="101"/>
                    <a:pt x="62" y="101"/>
                  </a:cubicBezTo>
                  <a:cubicBezTo>
                    <a:pt x="61" y="100"/>
                    <a:pt x="60" y="99"/>
                    <a:pt x="60" y="99"/>
                  </a:cubicBezTo>
                  <a:cubicBezTo>
                    <a:pt x="57" y="98"/>
                    <a:pt x="56" y="96"/>
                    <a:pt x="55" y="93"/>
                  </a:cubicBezTo>
                  <a:cubicBezTo>
                    <a:pt x="55" y="92"/>
                    <a:pt x="54" y="90"/>
                    <a:pt x="52" y="89"/>
                  </a:cubicBezTo>
                  <a:cubicBezTo>
                    <a:pt x="52" y="88"/>
                    <a:pt x="50" y="90"/>
                    <a:pt x="50" y="92"/>
                  </a:cubicBezTo>
                  <a:cubicBezTo>
                    <a:pt x="50" y="93"/>
                    <a:pt x="50" y="94"/>
                    <a:pt x="49" y="94"/>
                  </a:cubicBezTo>
                  <a:cubicBezTo>
                    <a:pt x="48" y="97"/>
                    <a:pt x="47" y="97"/>
                    <a:pt x="45" y="96"/>
                  </a:cubicBezTo>
                  <a:cubicBezTo>
                    <a:pt x="44" y="95"/>
                    <a:pt x="43" y="95"/>
                    <a:pt x="42" y="95"/>
                  </a:cubicBezTo>
                  <a:cubicBezTo>
                    <a:pt x="40" y="95"/>
                    <a:pt x="39" y="94"/>
                    <a:pt x="37" y="93"/>
                  </a:cubicBezTo>
                  <a:cubicBezTo>
                    <a:pt x="37" y="93"/>
                    <a:pt x="36" y="92"/>
                    <a:pt x="35" y="92"/>
                  </a:cubicBezTo>
                  <a:cubicBezTo>
                    <a:pt x="34" y="92"/>
                    <a:pt x="32" y="92"/>
                    <a:pt x="32" y="89"/>
                  </a:cubicBezTo>
                  <a:cubicBezTo>
                    <a:pt x="28" y="87"/>
                    <a:pt x="28" y="83"/>
                    <a:pt x="26" y="79"/>
                  </a:cubicBezTo>
                  <a:cubicBezTo>
                    <a:pt x="24" y="76"/>
                    <a:pt x="23" y="72"/>
                    <a:pt x="23" y="69"/>
                  </a:cubicBezTo>
                  <a:cubicBezTo>
                    <a:pt x="22" y="65"/>
                    <a:pt x="23" y="61"/>
                    <a:pt x="23" y="58"/>
                  </a:cubicBezTo>
                  <a:cubicBezTo>
                    <a:pt x="24" y="57"/>
                    <a:pt x="23" y="55"/>
                    <a:pt x="23" y="54"/>
                  </a:cubicBezTo>
                  <a:cubicBezTo>
                    <a:pt x="24" y="52"/>
                    <a:pt x="25" y="49"/>
                    <a:pt x="25" y="47"/>
                  </a:cubicBezTo>
                  <a:cubicBezTo>
                    <a:pt x="28" y="40"/>
                    <a:pt x="29" y="33"/>
                    <a:pt x="30" y="26"/>
                  </a:cubicBezTo>
                  <a:cubicBezTo>
                    <a:pt x="30" y="22"/>
                    <a:pt x="31" y="17"/>
                    <a:pt x="32" y="13"/>
                  </a:cubicBezTo>
                  <a:cubicBezTo>
                    <a:pt x="32" y="11"/>
                    <a:pt x="34" y="10"/>
                    <a:pt x="35" y="10"/>
                  </a:cubicBezTo>
                  <a:cubicBezTo>
                    <a:pt x="37" y="9"/>
                    <a:pt x="38" y="11"/>
                    <a:pt x="38" y="13"/>
                  </a:cubicBezTo>
                  <a:cubicBezTo>
                    <a:pt x="40" y="21"/>
                    <a:pt x="42" y="29"/>
                    <a:pt x="43" y="37"/>
                  </a:cubicBezTo>
                  <a:cubicBezTo>
                    <a:pt x="44" y="40"/>
                    <a:pt x="46" y="43"/>
                    <a:pt x="46" y="46"/>
                  </a:cubicBezTo>
                  <a:cubicBezTo>
                    <a:pt x="46" y="49"/>
                    <a:pt x="45" y="49"/>
                    <a:pt x="43" y="50"/>
                  </a:cubicBezTo>
                  <a:cubicBezTo>
                    <a:pt x="41" y="51"/>
                    <a:pt x="40" y="52"/>
                    <a:pt x="41" y="54"/>
                  </a:cubicBezTo>
                  <a:cubicBezTo>
                    <a:pt x="42" y="55"/>
                    <a:pt x="42" y="56"/>
                    <a:pt x="42" y="57"/>
                  </a:cubicBezTo>
                  <a:cubicBezTo>
                    <a:pt x="43" y="59"/>
                    <a:pt x="44" y="62"/>
                    <a:pt x="44" y="64"/>
                  </a:cubicBezTo>
                  <a:cubicBezTo>
                    <a:pt x="45" y="66"/>
                    <a:pt x="46" y="69"/>
                    <a:pt x="46" y="71"/>
                  </a:cubicBezTo>
                  <a:cubicBezTo>
                    <a:pt x="47" y="72"/>
                    <a:pt x="47" y="73"/>
                    <a:pt x="48" y="74"/>
                  </a:cubicBezTo>
                  <a:close/>
                  <a:moveTo>
                    <a:pt x="90" y="28"/>
                  </a:moveTo>
                  <a:cubicBezTo>
                    <a:pt x="91" y="31"/>
                    <a:pt x="89" y="34"/>
                    <a:pt x="88" y="37"/>
                  </a:cubicBezTo>
                  <a:cubicBezTo>
                    <a:pt x="91" y="35"/>
                    <a:pt x="94" y="34"/>
                    <a:pt x="96" y="32"/>
                  </a:cubicBezTo>
                  <a:cubicBezTo>
                    <a:pt x="97" y="30"/>
                    <a:pt x="98" y="30"/>
                    <a:pt x="100" y="31"/>
                  </a:cubicBezTo>
                  <a:cubicBezTo>
                    <a:pt x="104" y="34"/>
                    <a:pt x="109" y="38"/>
                    <a:pt x="114" y="42"/>
                  </a:cubicBezTo>
                  <a:cubicBezTo>
                    <a:pt x="115" y="41"/>
                    <a:pt x="116" y="39"/>
                    <a:pt x="117" y="37"/>
                  </a:cubicBezTo>
                  <a:cubicBezTo>
                    <a:pt x="114" y="35"/>
                    <a:pt x="114" y="32"/>
                    <a:pt x="118" y="30"/>
                  </a:cubicBezTo>
                  <a:cubicBezTo>
                    <a:pt x="118" y="28"/>
                    <a:pt x="118" y="27"/>
                    <a:pt x="117" y="26"/>
                  </a:cubicBezTo>
                  <a:cubicBezTo>
                    <a:pt x="116" y="26"/>
                    <a:pt x="115" y="26"/>
                    <a:pt x="114" y="25"/>
                  </a:cubicBezTo>
                  <a:cubicBezTo>
                    <a:pt x="114" y="26"/>
                    <a:pt x="113" y="28"/>
                    <a:pt x="113" y="28"/>
                  </a:cubicBezTo>
                  <a:cubicBezTo>
                    <a:pt x="110" y="27"/>
                    <a:pt x="110" y="29"/>
                    <a:pt x="109" y="30"/>
                  </a:cubicBezTo>
                  <a:cubicBezTo>
                    <a:pt x="108" y="31"/>
                    <a:pt x="107" y="33"/>
                    <a:pt x="105" y="32"/>
                  </a:cubicBezTo>
                  <a:cubicBezTo>
                    <a:pt x="104" y="31"/>
                    <a:pt x="100" y="31"/>
                    <a:pt x="102" y="27"/>
                  </a:cubicBezTo>
                  <a:cubicBezTo>
                    <a:pt x="98" y="27"/>
                    <a:pt x="94" y="28"/>
                    <a:pt x="90" y="28"/>
                  </a:cubicBezTo>
                  <a:close/>
                  <a:moveTo>
                    <a:pt x="65" y="70"/>
                  </a:moveTo>
                  <a:cubicBezTo>
                    <a:pt x="65" y="67"/>
                    <a:pt x="65" y="65"/>
                    <a:pt x="65" y="63"/>
                  </a:cubicBezTo>
                  <a:cubicBezTo>
                    <a:pt x="62" y="65"/>
                    <a:pt x="62" y="67"/>
                    <a:pt x="6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32"/>
            <p:cNvSpPr>
              <a:spLocks/>
            </p:cNvSpPr>
            <p:nvPr/>
          </p:nvSpPr>
          <p:spPr bwMode="auto">
            <a:xfrm>
              <a:off x="7452331" y="2763589"/>
              <a:ext cx="300741" cy="325016"/>
            </a:xfrm>
            <a:custGeom>
              <a:avLst/>
              <a:gdLst>
                <a:gd name="T0" fmla="*/ 83 w 94"/>
                <a:gd name="T1" fmla="*/ 73 h 102"/>
                <a:gd name="T2" fmla="*/ 83 w 94"/>
                <a:gd name="T3" fmla="*/ 71 h 102"/>
                <a:gd name="T4" fmla="*/ 83 w 94"/>
                <a:gd name="T5" fmla="*/ 72 h 102"/>
                <a:gd name="T6" fmla="*/ 86 w 94"/>
                <a:gd name="T7" fmla="*/ 76 h 102"/>
                <a:gd name="T8" fmla="*/ 87 w 94"/>
                <a:gd name="T9" fmla="*/ 77 h 102"/>
                <a:gd name="T10" fmla="*/ 90 w 94"/>
                <a:gd name="T11" fmla="*/ 82 h 102"/>
                <a:gd name="T12" fmla="*/ 92 w 94"/>
                <a:gd name="T13" fmla="*/ 89 h 102"/>
                <a:gd name="T14" fmla="*/ 90 w 94"/>
                <a:gd name="T15" fmla="*/ 93 h 102"/>
                <a:gd name="T16" fmla="*/ 77 w 94"/>
                <a:gd name="T17" fmla="*/ 98 h 102"/>
                <a:gd name="T18" fmla="*/ 73 w 94"/>
                <a:gd name="T19" fmla="*/ 99 h 102"/>
                <a:gd name="T20" fmla="*/ 64 w 94"/>
                <a:gd name="T21" fmla="*/ 101 h 102"/>
                <a:gd name="T22" fmla="*/ 63 w 94"/>
                <a:gd name="T23" fmla="*/ 101 h 102"/>
                <a:gd name="T24" fmla="*/ 47 w 94"/>
                <a:gd name="T25" fmla="*/ 99 h 102"/>
                <a:gd name="T26" fmla="*/ 41 w 94"/>
                <a:gd name="T27" fmla="*/ 92 h 102"/>
                <a:gd name="T28" fmla="*/ 30 w 94"/>
                <a:gd name="T29" fmla="*/ 80 h 102"/>
                <a:gd name="T30" fmla="*/ 18 w 94"/>
                <a:gd name="T31" fmla="*/ 74 h 102"/>
                <a:gd name="T32" fmla="*/ 16 w 94"/>
                <a:gd name="T33" fmla="*/ 70 h 102"/>
                <a:gd name="T34" fmla="*/ 17 w 94"/>
                <a:gd name="T35" fmla="*/ 61 h 102"/>
                <a:gd name="T36" fmla="*/ 17 w 94"/>
                <a:gd name="T37" fmla="*/ 59 h 102"/>
                <a:gd name="T38" fmla="*/ 13 w 94"/>
                <a:gd name="T39" fmla="*/ 52 h 102"/>
                <a:gd name="T40" fmla="*/ 12 w 94"/>
                <a:gd name="T41" fmla="*/ 44 h 102"/>
                <a:gd name="T42" fmla="*/ 13 w 94"/>
                <a:gd name="T43" fmla="*/ 40 h 102"/>
                <a:gd name="T44" fmla="*/ 13 w 94"/>
                <a:gd name="T45" fmla="*/ 33 h 102"/>
                <a:gd name="T46" fmla="*/ 10 w 94"/>
                <a:gd name="T47" fmla="*/ 27 h 102"/>
                <a:gd name="T48" fmla="*/ 10 w 94"/>
                <a:gd name="T49" fmla="*/ 23 h 102"/>
                <a:gd name="T50" fmla="*/ 13 w 94"/>
                <a:gd name="T51" fmla="*/ 25 h 102"/>
                <a:gd name="T52" fmla="*/ 9 w 94"/>
                <a:gd name="T53" fmla="*/ 14 h 102"/>
                <a:gd name="T54" fmla="*/ 8 w 94"/>
                <a:gd name="T55" fmla="*/ 14 h 102"/>
                <a:gd name="T56" fmla="*/ 8 w 94"/>
                <a:gd name="T57" fmla="*/ 16 h 102"/>
                <a:gd name="T58" fmla="*/ 6 w 94"/>
                <a:gd name="T59" fmla="*/ 15 h 102"/>
                <a:gd name="T60" fmla="*/ 1 w 94"/>
                <a:gd name="T61" fmla="*/ 7 h 102"/>
                <a:gd name="T62" fmla="*/ 2 w 94"/>
                <a:gd name="T63" fmla="*/ 3 h 102"/>
                <a:gd name="T64" fmla="*/ 16 w 94"/>
                <a:gd name="T65" fmla="*/ 5 h 102"/>
                <a:gd name="T66" fmla="*/ 23 w 94"/>
                <a:gd name="T67" fmla="*/ 8 h 102"/>
                <a:gd name="T68" fmla="*/ 25 w 94"/>
                <a:gd name="T69" fmla="*/ 9 h 102"/>
                <a:gd name="T70" fmla="*/ 33 w 94"/>
                <a:gd name="T71" fmla="*/ 15 h 102"/>
                <a:gd name="T72" fmla="*/ 39 w 94"/>
                <a:gd name="T73" fmla="*/ 21 h 102"/>
                <a:gd name="T74" fmla="*/ 45 w 94"/>
                <a:gd name="T75" fmla="*/ 27 h 102"/>
                <a:gd name="T76" fmla="*/ 48 w 94"/>
                <a:gd name="T77" fmla="*/ 32 h 102"/>
                <a:gd name="T78" fmla="*/ 56 w 94"/>
                <a:gd name="T79" fmla="*/ 48 h 102"/>
                <a:gd name="T80" fmla="*/ 58 w 94"/>
                <a:gd name="T81" fmla="*/ 51 h 102"/>
                <a:gd name="T82" fmla="*/ 59 w 94"/>
                <a:gd name="T83" fmla="*/ 54 h 102"/>
                <a:gd name="T84" fmla="*/ 66 w 94"/>
                <a:gd name="T85" fmla="*/ 63 h 102"/>
                <a:gd name="T86" fmla="*/ 71 w 94"/>
                <a:gd name="T87" fmla="*/ 67 h 102"/>
                <a:gd name="T88" fmla="*/ 72 w 94"/>
                <a:gd name="T89" fmla="*/ 68 h 102"/>
                <a:gd name="T90" fmla="*/ 76 w 94"/>
                <a:gd name="T91" fmla="*/ 71 h 102"/>
                <a:gd name="T92" fmla="*/ 83 w 94"/>
                <a:gd name="T93" fmla="*/ 7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4" h="102">
                  <a:moveTo>
                    <a:pt x="83" y="73"/>
                  </a:moveTo>
                  <a:cubicBezTo>
                    <a:pt x="83" y="72"/>
                    <a:pt x="83" y="72"/>
                    <a:pt x="83" y="71"/>
                  </a:cubicBezTo>
                  <a:cubicBezTo>
                    <a:pt x="83" y="71"/>
                    <a:pt x="83" y="72"/>
                    <a:pt x="83" y="72"/>
                  </a:cubicBezTo>
                  <a:cubicBezTo>
                    <a:pt x="84" y="73"/>
                    <a:pt x="85" y="74"/>
                    <a:pt x="86" y="76"/>
                  </a:cubicBezTo>
                  <a:cubicBezTo>
                    <a:pt x="86" y="76"/>
                    <a:pt x="87" y="77"/>
                    <a:pt x="87" y="77"/>
                  </a:cubicBezTo>
                  <a:cubicBezTo>
                    <a:pt x="90" y="79"/>
                    <a:pt x="90" y="79"/>
                    <a:pt x="90" y="82"/>
                  </a:cubicBezTo>
                  <a:cubicBezTo>
                    <a:pt x="93" y="83"/>
                    <a:pt x="94" y="87"/>
                    <a:pt x="92" y="89"/>
                  </a:cubicBezTo>
                  <a:cubicBezTo>
                    <a:pt x="91" y="90"/>
                    <a:pt x="91" y="92"/>
                    <a:pt x="90" y="93"/>
                  </a:cubicBezTo>
                  <a:cubicBezTo>
                    <a:pt x="86" y="97"/>
                    <a:pt x="82" y="99"/>
                    <a:pt x="77" y="98"/>
                  </a:cubicBezTo>
                  <a:cubicBezTo>
                    <a:pt x="76" y="97"/>
                    <a:pt x="74" y="98"/>
                    <a:pt x="73" y="99"/>
                  </a:cubicBezTo>
                  <a:cubicBezTo>
                    <a:pt x="70" y="100"/>
                    <a:pt x="66" y="99"/>
                    <a:pt x="64" y="101"/>
                  </a:cubicBezTo>
                  <a:cubicBezTo>
                    <a:pt x="64" y="101"/>
                    <a:pt x="63" y="101"/>
                    <a:pt x="63" y="101"/>
                  </a:cubicBezTo>
                  <a:cubicBezTo>
                    <a:pt x="58" y="100"/>
                    <a:pt x="52" y="102"/>
                    <a:pt x="47" y="99"/>
                  </a:cubicBezTo>
                  <a:cubicBezTo>
                    <a:pt x="44" y="97"/>
                    <a:pt x="42" y="95"/>
                    <a:pt x="41" y="92"/>
                  </a:cubicBezTo>
                  <a:cubicBezTo>
                    <a:pt x="37" y="88"/>
                    <a:pt x="34" y="83"/>
                    <a:pt x="30" y="80"/>
                  </a:cubicBezTo>
                  <a:cubicBezTo>
                    <a:pt x="26" y="78"/>
                    <a:pt x="22" y="76"/>
                    <a:pt x="18" y="74"/>
                  </a:cubicBezTo>
                  <a:cubicBezTo>
                    <a:pt x="17" y="74"/>
                    <a:pt x="16" y="72"/>
                    <a:pt x="16" y="70"/>
                  </a:cubicBezTo>
                  <a:cubicBezTo>
                    <a:pt x="16" y="67"/>
                    <a:pt x="16" y="64"/>
                    <a:pt x="17" y="61"/>
                  </a:cubicBezTo>
                  <a:cubicBezTo>
                    <a:pt x="17" y="61"/>
                    <a:pt x="17" y="60"/>
                    <a:pt x="17" y="59"/>
                  </a:cubicBezTo>
                  <a:cubicBezTo>
                    <a:pt x="15" y="58"/>
                    <a:pt x="13" y="55"/>
                    <a:pt x="13" y="52"/>
                  </a:cubicBezTo>
                  <a:cubicBezTo>
                    <a:pt x="13" y="49"/>
                    <a:pt x="13" y="46"/>
                    <a:pt x="12" y="44"/>
                  </a:cubicBezTo>
                  <a:cubicBezTo>
                    <a:pt x="11" y="41"/>
                    <a:pt x="11" y="41"/>
                    <a:pt x="13" y="40"/>
                  </a:cubicBezTo>
                  <a:cubicBezTo>
                    <a:pt x="15" y="38"/>
                    <a:pt x="15" y="35"/>
                    <a:pt x="13" y="33"/>
                  </a:cubicBezTo>
                  <a:cubicBezTo>
                    <a:pt x="11" y="31"/>
                    <a:pt x="10" y="29"/>
                    <a:pt x="10" y="27"/>
                  </a:cubicBezTo>
                  <a:cubicBezTo>
                    <a:pt x="9" y="26"/>
                    <a:pt x="10" y="25"/>
                    <a:pt x="10" y="23"/>
                  </a:cubicBezTo>
                  <a:cubicBezTo>
                    <a:pt x="11" y="24"/>
                    <a:pt x="12" y="24"/>
                    <a:pt x="13" y="25"/>
                  </a:cubicBezTo>
                  <a:cubicBezTo>
                    <a:pt x="13" y="21"/>
                    <a:pt x="10" y="17"/>
                    <a:pt x="9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5"/>
                    <a:pt x="8" y="15"/>
                    <a:pt x="8" y="16"/>
                  </a:cubicBezTo>
                  <a:cubicBezTo>
                    <a:pt x="7" y="16"/>
                    <a:pt x="6" y="16"/>
                    <a:pt x="6" y="15"/>
                  </a:cubicBezTo>
                  <a:cubicBezTo>
                    <a:pt x="3" y="13"/>
                    <a:pt x="2" y="10"/>
                    <a:pt x="1" y="7"/>
                  </a:cubicBezTo>
                  <a:cubicBezTo>
                    <a:pt x="0" y="5"/>
                    <a:pt x="0" y="4"/>
                    <a:pt x="2" y="3"/>
                  </a:cubicBezTo>
                  <a:cubicBezTo>
                    <a:pt x="7" y="0"/>
                    <a:pt x="12" y="3"/>
                    <a:pt x="16" y="5"/>
                  </a:cubicBezTo>
                  <a:cubicBezTo>
                    <a:pt x="18" y="6"/>
                    <a:pt x="21" y="7"/>
                    <a:pt x="23" y="8"/>
                  </a:cubicBezTo>
                  <a:cubicBezTo>
                    <a:pt x="24" y="8"/>
                    <a:pt x="25" y="8"/>
                    <a:pt x="25" y="9"/>
                  </a:cubicBezTo>
                  <a:cubicBezTo>
                    <a:pt x="28" y="11"/>
                    <a:pt x="32" y="13"/>
                    <a:pt x="33" y="15"/>
                  </a:cubicBezTo>
                  <a:cubicBezTo>
                    <a:pt x="35" y="18"/>
                    <a:pt x="38" y="19"/>
                    <a:pt x="39" y="21"/>
                  </a:cubicBezTo>
                  <a:cubicBezTo>
                    <a:pt x="41" y="23"/>
                    <a:pt x="44" y="24"/>
                    <a:pt x="45" y="27"/>
                  </a:cubicBezTo>
                  <a:cubicBezTo>
                    <a:pt x="46" y="28"/>
                    <a:pt x="47" y="30"/>
                    <a:pt x="48" y="32"/>
                  </a:cubicBezTo>
                  <a:cubicBezTo>
                    <a:pt x="50" y="37"/>
                    <a:pt x="52" y="43"/>
                    <a:pt x="56" y="48"/>
                  </a:cubicBezTo>
                  <a:cubicBezTo>
                    <a:pt x="57" y="49"/>
                    <a:pt x="58" y="51"/>
                    <a:pt x="58" y="51"/>
                  </a:cubicBezTo>
                  <a:cubicBezTo>
                    <a:pt x="56" y="53"/>
                    <a:pt x="59" y="53"/>
                    <a:pt x="59" y="54"/>
                  </a:cubicBezTo>
                  <a:cubicBezTo>
                    <a:pt x="61" y="57"/>
                    <a:pt x="64" y="60"/>
                    <a:pt x="66" y="63"/>
                  </a:cubicBezTo>
                  <a:cubicBezTo>
                    <a:pt x="68" y="65"/>
                    <a:pt x="69" y="66"/>
                    <a:pt x="71" y="67"/>
                  </a:cubicBezTo>
                  <a:cubicBezTo>
                    <a:pt x="71" y="67"/>
                    <a:pt x="71" y="68"/>
                    <a:pt x="72" y="68"/>
                  </a:cubicBezTo>
                  <a:cubicBezTo>
                    <a:pt x="73" y="70"/>
                    <a:pt x="74" y="71"/>
                    <a:pt x="76" y="71"/>
                  </a:cubicBezTo>
                  <a:cubicBezTo>
                    <a:pt x="78" y="71"/>
                    <a:pt x="81" y="72"/>
                    <a:pt x="83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33"/>
            <p:cNvSpPr>
              <a:spLocks/>
            </p:cNvSpPr>
            <p:nvPr/>
          </p:nvSpPr>
          <p:spPr bwMode="auto">
            <a:xfrm>
              <a:off x="7174517" y="2759543"/>
              <a:ext cx="277814" cy="587995"/>
            </a:xfrm>
            <a:custGeom>
              <a:avLst/>
              <a:gdLst>
                <a:gd name="T0" fmla="*/ 41 w 87"/>
                <a:gd name="T1" fmla="*/ 143 h 184"/>
                <a:gd name="T2" fmla="*/ 40 w 87"/>
                <a:gd name="T3" fmla="*/ 141 h 184"/>
                <a:gd name="T4" fmla="*/ 33 w 87"/>
                <a:gd name="T5" fmla="*/ 147 h 184"/>
                <a:gd name="T6" fmla="*/ 33 w 87"/>
                <a:gd name="T7" fmla="*/ 152 h 184"/>
                <a:gd name="T8" fmla="*/ 40 w 87"/>
                <a:gd name="T9" fmla="*/ 144 h 184"/>
                <a:gd name="T10" fmla="*/ 39 w 87"/>
                <a:gd name="T11" fmla="*/ 146 h 184"/>
                <a:gd name="T12" fmla="*/ 33 w 87"/>
                <a:gd name="T13" fmla="*/ 155 h 184"/>
                <a:gd name="T14" fmla="*/ 29 w 87"/>
                <a:gd name="T15" fmla="*/ 166 h 184"/>
                <a:gd name="T16" fmla="*/ 24 w 87"/>
                <a:gd name="T17" fmla="*/ 171 h 184"/>
                <a:gd name="T18" fmla="*/ 21 w 87"/>
                <a:gd name="T19" fmla="*/ 175 h 184"/>
                <a:gd name="T20" fmla="*/ 19 w 87"/>
                <a:gd name="T21" fmla="*/ 178 h 184"/>
                <a:gd name="T22" fmla="*/ 16 w 87"/>
                <a:gd name="T23" fmla="*/ 182 h 184"/>
                <a:gd name="T24" fmla="*/ 8 w 87"/>
                <a:gd name="T25" fmla="*/ 182 h 184"/>
                <a:gd name="T26" fmla="*/ 6 w 87"/>
                <a:gd name="T27" fmla="*/ 181 h 184"/>
                <a:gd name="T28" fmla="*/ 3 w 87"/>
                <a:gd name="T29" fmla="*/ 171 h 184"/>
                <a:gd name="T30" fmla="*/ 8 w 87"/>
                <a:gd name="T31" fmla="*/ 167 h 184"/>
                <a:gd name="T32" fmla="*/ 22 w 87"/>
                <a:gd name="T33" fmla="*/ 152 h 184"/>
                <a:gd name="T34" fmla="*/ 31 w 87"/>
                <a:gd name="T35" fmla="*/ 140 h 184"/>
                <a:gd name="T36" fmla="*/ 37 w 87"/>
                <a:gd name="T37" fmla="*/ 128 h 184"/>
                <a:gd name="T38" fmla="*/ 43 w 87"/>
                <a:gd name="T39" fmla="*/ 113 h 184"/>
                <a:gd name="T40" fmla="*/ 49 w 87"/>
                <a:gd name="T41" fmla="*/ 99 h 184"/>
                <a:gd name="T42" fmla="*/ 52 w 87"/>
                <a:gd name="T43" fmla="*/ 91 h 184"/>
                <a:gd name="T44" fmla="*/ 52 w 87"/>
                <a:gd name="T45" fmla="*/ 88 h 184"/>
                <a:gd name="T46" fmla="*/ 56 w 87"/>
                <a:gd name="T47" fmla="*/ 75 h 184"/>
                <a:gd name="T48" fmla="*/ 56 w 87"/>
                <a:gd name="T49" fmla="*/ 70 h 184"/>
                <a:gd name="T50" fmla="*/ 60 w 87"/>
                <a:gd name="T51" fmla="*/ 58 h 184"/>
                <a:gd name="T52" fmla="*/ 63 w 87"/>
                <a:gd name="T53" fmla="*/ 47 h 184"/>
                <a:gd name="T54" fmla="*/ 65 w 87"/>
                <a:gd name="T55" fmla="*/ 41 h 184"/>
                <a:gd name="T56" fmla="*/ 65 w 87"/>
                <a:gd name="T57" fmla="*/ 36 h 184"/>
                <a:gd name="T58" fmla="*/ 66 w 87"/>
                <a:gd name="T59" fmla="*/ 34 h 184"/>
                <a:gd name="T60" fmla="*/ 68 w 87"/>
                <a:gd name="T61" fmla="*/ 23 h 184"/>
                <a:gd name="T62" fmla="*/ 69 w 87"/>
                <a:gd name="T63" fmla="*/ 11 h 184"/>
                <a:gd name="T64" fmla="*/ 68 w 87"/>
                <a:gd name="T65" fmla="*/ 3 h 184"/>
                <a:gd name="T66" fmla="*/ 71 w 87"/>
                <a:gd name="T67" fmla="*/ 1 h 184"/>
                <a:gd name="T68" fmla="*/ 82 w 87"/>
                <a:gd name="T69" fmla="*/ 6 h 184"/>
                <a:gd name="T70" fmla="*/ 85 w 87"/>
                <a:gd name="T71" fmla="*/ 9 h 184"/>
                <a:gd name="T72" fmla="*/ 85 w 87"/>
                <a:gd name="T73" fmla="*/ 18 h 184"/>
                <a:gd name="T74" fmla="*/ 77 w 87"/>
                <a:gd name="T75" fmla="*/ 31 h 184"/>
                <a:gd name="T76" fmla="*/ 71 w 87"/>
                <a:gd name="T77" fmla="*/ 37 h 184"/>
                <a:gd name="T78" fmla="*/ 70 w 87"/>
                <a:gd name="T79" fmla="*/ 41 h 184"/>
                <a:gd name="T80" fmla="*/ 68 w 87"/>
                <a:gd name="T81" fmla="*/ 50 h 184"/>
                <a:gd name="T82" fmla="*/ 67 w 87"/>
                <a:gd name="T83" fmla="*/ 53 h 184"/>
                <a:gd name="T84" fmla="*/ 65 w 87"/>
                <a:gd name="T85" fmla="*/ 60 h 184"/>
                <a:gd name="T86" fmla="*/ 63 w 87"/>
                <a:gd name="T87" fmla="*/ 68 h 184"/>
                <a:gd name="T88" fmla="*/ 61 w 87"/>
                <a:gd name="T89" fmla="*/ 72 h 184"/>
                <a:gd name="T90" fmla="*/ 61 w 87"/>
                <a:gd name="T91" fmla="*/ 75 h 184"/>
                <a:gd name="T92" fmla="*/ 59 w 87"/>
                <a:gd name="T93" fmla="*/ 83 h 184"/>
                <a:gd name="T94" fmla="*/ 59 w 87"/>
                <a:gd name="T95" fmla="*/ 87 h 184"/>
                <a:gd name="T96" fmla="*/ 58 w 87"/>
                <a:gd name="T97" fmla="*/ 97 h 184"/>
                <a:gd name="T98" fmla="*/ 56 w 87"/>
                <a:gd name="T99" fmla="*/ 106 h 184"/>
                <a:gd name="T100" fmla="*/ 53 w 87"/>
                <a:gd name="T101" fmla="*/ 114 h 184"/>
                <a:gd name="T102" fmla="*/ 48 w 87"/>
                <a:gd name="T103" fmla="*/ 127 h 184"/>
                <a:gd name="T104" fmla="*/ 42 w 87"/>
                <a:gd name="T105" fmla="*/ 140 h 184"/>
                <a:gd name="T106" fmla="*/ 41 w 87"/>
                <a:gd name="T107" fmla="*/ 143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7" h="184">
                  <a:moveTo>
                    <a:pt x="41" y="143"/>
                  </a:moveTo>
                  <a:cubicBezTo>
                    <a:pt x="40" y="142"/>
                    <a:pt x="40" y="141"/>
                    <a:pt x="40" y="141"/>
                  </a:cubicBezTo>
                  <a:cubicBezTo>
                    <a:pt x="37" y="141"/>
                    <a:pt x="33" y="145"/>
                    <a:pt x="33" y="147"/>
                  </a:cubicBezTo>
                  <a:cubicBezTo>
                    <a:pt x="33" y="149"/>
                    <a:pt x="33" y="150"/>
                    <a:pt x="33" y="152"/>
                  </a:cubicBezTo>
                  <a:cubicBezTo>
                    <a:pt x="35" y="149"/>
                    <a:pt x="38" y="147"/>
                    <a:pt x="40" y="144"/>
                  </a:cubicBezTo>
                  <a:cubicBezTo>
                    <a:pt x="40" y="145"/>
                    <a:pt x="40" y="145"/>
                    <a:pt x="39" y="146"/>
                  </a:cubicBezTo>
                  <a:cubicBezTo>
                    <a:pt x="37" y="149"/>
                    <a:pt x="35" y="152"/>
                    <a:pt x="33" y="155"/>
                  </a:cubicBezTo>
                  <a:cubicBezTo>
                    <a:pt x="32" y="159"/>
                    <a:pt x="30" y="163"/>
                    <a:pt x="29" y="166"/>
                  </a:cubicBezTo>
                  <a:cubicBezTo>
                    <a:pt x="28" y="168"/>
                    <a:pt x="26" y="170"/>
                    <a:pt x="24" y="171"/>
                  </a:cubicBezTo>
                  <a:cubicBezTo>
                    <a:pt x="23" y="173"/>
                    <a:pt x="22" y="174"/>
                    <a:pt x="21" y="175"/>
                  </a:cubicBezTo>
                  <a:cubicBezTo>
                    <a:pt x="20" y="176"/>
                    <a:pt x="20" y="177"/>
                    <a:pt x="19" y="178"/>
                  </a:cubicBezTo>
                  <a:cubicBezTo>
                    <a:pt x="19" y="180"/>
                    <a:pt x="18" y="182"/>
                    <a:pt x="16" y="182"/>
                  </a:cubicBezTo>
                  <a:cubicBezTo>
                    <a:pt x="13" y="182"/>
                    <a:pt x="11" y="184"/>
                    <a:pt x="8" y="182"/>
                  </a:cubicBezTo>
                  <a:cubicBezTo>
                    <a:pt x="8" y="181"/>
                    <a:pt x="7" y="181"/>
                    <a:pt x="6" y="181"/>
                  </a:cubicBezTo>
                  <a:cubicBezTo>
                    <a:pt x="2" y="179"/>
                    <a:pt x="0" y="175"/>
                    <a:pt x="3" y="171"/>
                  </a:cubicBezTo>
                  <a:cubicBezTo>
                    <a:pt x="4" y="169"/>
                    <a:pt x="6" y="168"/>
                    <a:pt x="8" y="167"/>
                  </a:cubicBezTo>
                  <a:cubicBezTo>
                    <a:pt x="13" y="163"/>
                    <a:pt x="18" y="157"/>
                    <a:pt x="22" y="152"/>
                  </a:cubicBezTo>
                  <a:cubicBezTo>
                    <a:pt x="25" y="148"/>
                    <a:pt x="28" y="144"/>
                    <a:pt x="31" y="140"/>
                  </a:cubicBezTo>
                  <a:cubicBezTo>
                    <a:pt x="33" y="136"/>
                    <a:pt x="35" y="132"/>
                    <a:pt x="37" y="128"/>
                  </a:cubicBezTo>
                  <a:cubicBezTo>
                    <a:pt x="39" y="123"/>
                    <a:pt x="41" y="118"/>
                    <a:pt x="43" y="113"/>
                  </a:cubicBezTo>
                  <a:cubicBezTo>
                    <a:pt x="45" y="108"/>
                    <a:pt x="47" y="104"/>
                    <a:pt x="49" y="99"/>
                  </a:cubicBezTo>
                  <a:cubicBezTo>
                    <a:pt x="50" y="96"/>
                    <a:pt x="51" y="93"/>
                    <a:pt x="52" y="91"/>
                  </a:cubicBezTo>
                  <a:cubicBezTo>
                    <a:pt x="53" y="90"/>
                    <a:pt x="52" y="89"/>
                    <a:pt x="52" y="88"/>
                  </a:cubicBezTo>
                  <a:cubicBezTo>
                    <a:pt x="53" y="84"/>
                    <a:pt x="55" y="79"/>
                    <a:pt x="56" y="75"/>
                  </a:cubicBezTo>
                  <a:cubicBezTo>
                    <a:pt x="56" y="74"/>
                    <a:pt x="56" y="72"/>
                    <a:pt x="56" y="70"/>
                  </a:cubicBezTo>
                  <a:cubicBezTo>
                    <a:pt x="58" y="67"/>
                    <a:pt x="59" y="62"/>
                    <a:pt x="60" y="58"/>
                  </a:cubicBezTo>
                  <a:cubicBezTo>
                    <a:pt x="61" y="54"/>
                    <a:pt x="62" y="50"/>
                    <a:pt x="63" y="47"/>
                  </a:cubicBezTo>
                  <a:cubicBezTo>
                    <a:pt x="64" y="45"/>
                    <a:pt x="65" y="43"/>
                    <a:pt x="65" y="41"/>
                  </a:cubicBezTo>
                  <a:cubicBezTo>
                    <a:pt x="65" y="40"/>
                    <a:pt x="65" y="38"/>
                    <a:pt x="65" y="36"/>
                  </a:cubicBezTo>
                  <a:cubicBezTo>
                    <a:pt x="65" y="35"/>
                    <a:pt x="65" y="35"/>
                    <a:pt x="66" y="34"/>
                  </a:cubicBezTo>
                  <a:cubicBezTo>
                    <a:pt x="66" y="30"/>
                    <a:pt x="66" y="26"/>
                    <a:pt x="68" y="23"/>
                  </a:cubicBezTo>
                  <a:cubicBezTo>
                    <a:pt x="70" y="19"/>
                    <a:pt x="70" y="15"/>
                    <a:pt x="69" y="11"/>
                  </a:cubicBezTo>
                  <a:cubicBezTo>
                    <a:pt x="68" y="8"/>
                    <a:pt x="68" y="6"/>
                    <a:pt x="68" y="3"/>
                  </a:cubicBezTo>
                  <a:cubicBezTo>
                    <a:pt x="68" y="2"/>
                    <a:pt x="70" y="1"/>
                    <a:pt x="71" y="1"/>
                  </a:cubicBezTo>
                  <a:cubicBezTo>
                    <a:pt x="75" y="0"/>
                    <a:pt x="79" y="2"/>
                    <a:pt x="82" y="6"/>
                  </a:cubicBezTo>
                  <a:cubicBezTo>
                    <a:pt x="83" y="7"/>
                    <a:pt x="84" y="8"/>
                    <a:pt x="85" y="9"/>
                  </a:cubicBezTo>
                  <a:cubicBezTo>
                    <a:pt x="87" y="11"/>
                    <a:pt x="87" y="16"/>
                    <a:pt x="85" y="18"/>
                  </a:cubicBezTo>
                  <a:cubicBezTo>
                    <a:pt x="81" y="21"/>
                    <a:pt x="78" y="26"/>
                    <a:pt x="77" y="31"/>
                  </a:cubicBezTo>
                  <a:cubicBezTo>
                    <a:pt x="77" y="35"/>
                    <a:pt x="74" y="36"/>
                    <a:pt x="71" y="37"/>
                  </a:cubicBezTo>
                  <a:cubicBezTo>
                    <a:pt x="69" y="38"/>
                    <a:pt x="70" y="40"/>
                    <a:pt x="70" y="41"/>
                  </a:cubicBezTo>
                  <a:cubicBezTo>
                    <a:pt x="71" y="45"/>
                    <a:pt x="69" y="47"/>
                    <a:pt x="68" y="50"/>
                  </a:cubicBezTo>
                  <a:cubicBezTo>
                    <a:pt x="68" y="51"/>
                    <a:pt x="68" y="52"/>
                    <a:pt x="67" y="53"/>
                  </a:cubicBezTo>
                  <a:cubicBezTo>
                    <a:pt x="66" y="56"/>
                    <a:pt x="66" y="58"/>
                    <a:pt x="65" y="60"/>
                  </a:cubicBezTo>
                  <a:cubicBezTo>
                    <a:pt x="63" y="62"/>
                    <a:pt x="63" y="65"/>
                    <a:pt x="63" y="68"/>
                  </a:cubicBezTo>
                  <a:cubicBezTo>
                    <a:pt x="62" y="70"/>
                    <a:pt x="62" y="71"/>
                    <a:pt x="61" y="72"/>
                  </a:cubicBezTo>
                  <a:cubicBezTo>
                    <a:pt x="61" y="73"/>
                    <a:pt x="61" y="74"/>
                    <a:pt x="61" y="75"/>
                  </a:cubicBezTo>
                  <a:cubicBezTo>
                    <a:pt x="60" y="78"/>
                    <a:pt x="60" y="80"/>
                    <a:pt x="59" y="83"/>
                  </a:cubicBezTo>
                  <a:cubicBezTo>
                    <a:pt x="59" y="84"/>
                    <a:pt x="59" y="85"/>
                    <a:pt x="59" y="87"/>
                  </a:cubicBezTo>
                  <a:cubicBezTo>
                    <a:pt x="59" y="90"/>
                    <a:pt x="59" y="93"/>
                    <a:pt x="58" y="97"/>
                  </a:cubicBezTo>
                  <a:cubicBezTo>
                    <a:pt x="58" y="100"/>
                    <a:pt x="56" y="103"/>
                    <a:pt x="56" y="106"/>
                  </a:cubicBezTo>
                  <a:cubicBezTo>
                    <a:pt x="56" y="109"/>
                    <a:pt x="53" y="111"/>
                    <a:pt x="53" y="114"/>
                  </a:cubicBezTo>
                  <a:cubicBezTo>
                    <a:pt x="53" y="119"/>
                    <a:pt x="50" y="123"/>
                    <a:pt x="48" y="127"/>
                  </a:cubicBezTo>
                  <a:cubicBezTo>
                    <a:pt x="47" y="132"/>
                    <a:pt x="44" y="135"/>
                    <a:pt x="42" y="140"/>
                  </a:cubicBezTo>
                  <a:cubicBezTo>
                    <a:pt x="42" y="140"/>
                    <a:pt x="42" y="141"/>
                    <a:pt x="41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34"/>
            <p:cNvSpPr>
              <a:spLocks/>
            </p:cNvSpPr>
            <p:nvPr/>
          </p:nvSpPr>
          <p:spPr bwMode="auto">
            <a:xfrm>
              <a:off x="7576403" y="2603104"/>
              <a:ext cx="246797" cy="204989"/>
            </a:xfrm>
            <a:custGeom>
              <a:avLst/>
              <a:gdLst>
                <a:gd name="T0" fmla="*/ 0 w 77"/>
                <a:gd name="T1" fmla="*/ 61 h 64"/>
                <a:gd name="T2" fmla="*/ 16 w 77"/>
                <a:gd name="T3" fmla="*/ 56 h 64"/>
                <a:gd name="T4" fmla="*/ 16 w 77"/>
                <a:gd name="T5" fmla="*/ 55 h 64"/>
                <a:gd name="T6" fmla="*/ 14 w 77"/>
                <a:gd name="T7" fmla="*/ 55 h 64"/>
                <a:gd name="T8" fmla="*/ 15 w 77"/>
                <a:gd name="T9" fmla="*/ 54 h 64"/>
                <a:gd name="T10" fmla="*/ 25 w 77"/>
                <a:gd name="T11" fmla="*/ 48 h 64"/>
                <a:gd name="T12" fmla="*/ 31 w 77"/>
                <a:gd name="T13" fmla="*/ 46 h 64"/>
                <a:gd name="T14" fmla="*/ 35 w 77"/>
                <a:gd name="T15" fmla="*/ 44 h 64"/>
                <a:gd name="T16" fmla="*/ 34 w 77"/>
                <a:gd name="T17" fmla="*/ 43 h 64"/>
                <a:gd name="T18" fmla="*/ 27 w 77"/>
                <a:gd name="T19" fmla="*/ 46 h 64"/>
                <a:gd name="T20" fmla="*/ 27 w 77"/>
                <a:gd name="T21" fmla="*/ 45 h 64"/>
                <a:gd name="T22" fmla="*/ 36 w 77"/>
                <a:gd name="T23" fmla="*/ 38 h 64"/>
                <a:gd name="T24" fmla="*/ 59 w 77"/>
                <a:gd name="T25" fmla="*/ 17 h 64"/>
                <a:gd name="T26" fmla="*/ 62 w 77"/>
                <a:gd name="T27" fmla="*/ 12 h 64"/>
                <a:gd name="T28" fmla="*/ 76 w 77"/>
                <a:gd name="T29" fmla="*/ 0 h 64"/>
                <a:gd name="T30" fmla="*/ 76 w 77"/>
                <a:gd name="T31" fmla="*/ 7 h 64"/>
                <a:gd name="T32" fmla="*/ 75 w 77"/>
                <a:gd name="T33" fmla="*/ 12 h 64"/>
                <a:gd name="T34" fmla="*/ 75 w 77"/>
                <a:gd name="T35" fmla="*/ 26 h 64"/>
                <a:gd name="T36" fmla="*/ 76 w 77"/>
                <a:gd name="T37" fmla="*/ 29 h 64"/>
                <a:gd name="T38" fmla="*/ 71 w 77"/>
                <a:gd name="T39" fmla="*/ 37 h 64"/>
                <a:gd name="T40" fmla="*/ 69 w 77"/>
                <a:gd name="T41" fmla="*/ 42 h 64"/>
                <a:gd name="T42" fmla="*/ 57 w 77"/>
                <a:gd name="T43" fmla="*/ 55 h 64"/>
                <a:gd name="T44" fmla="*/ 43 w 77"/>
                <a:gd name="T45" fmla="*/ 62 h 64"/>
                <a:gd name="T46" fmla="*/ 37 w 77"/>
                <a:gd name="T47" fmla="*/ 63 h 64"/>
                <a:gd name="T48" fmla="*/ 4 w 77"/>
                <a:gd name="T49" fmla="*/ 62 h 64"/>
                <a:gd name="T50" fmla="*/ 0 w 77"/>
                <a:gd name="T51" fmla="*/ 6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7" h="64">
                  <a:moveTo>
                    <a:pt x="0" y="61"/>
                  </a:moveTo>
                  <a:cubicBezTo>
                    <a:pt x="5" y="60"/>
                    <a:pt x="11" y="58"/>
                    <a:pt x="16" y="56"/>
                  </a:cubicBezTo>
                  <a:cubicBezTo>
                    <a:pt x="16" y="56"/>
                    <a:pt x="16" y="55"/>
                    <a:pt x="16" y="55"/>
                  </a:cubicBezTo>
                  <a:cubicBezTo>
                    <a:pt x="16" y="55"/>
                    <a:pt x="15" y="55"/>
                    <a:pt x="14" y="55"/>
                  </a:cubicBezTo>
                  <a:cubicBezTo>
                    <a:pt x="14" y="55"/>
                    <a:pt x="14" y="54"/>
                    <a:pt x="15" y="54"/>
                  </a:cubicBezTo>
                  <a:cubicBezTo>
                    <a:pt x="18" y="52"/>
                    <a:pt x="22" y="50"/>
                    <a:pt x="25" y="48"/>
                  </a:cubicBezTo>
                  <a:cubicBezTo>
                    <a:pt x="27" y="47"/>
                    <a:pt x="29" y="47"/>
                    <a:pt x="31" y="46"/>
                  </a:cubicBezTo>
                  <a:cubicBezTo>
                    <a:pt x="33" y="45"/>
                    <a:pt x="34" y="45"/>
                    <a:pt x="35" y="44"/>
                  </a:cubicBezTo>
                  <a:cubicBezTo>
                    <a:pt x="35" y="44"/>
                    <a:pt x="35" y="43"/>
                    <a:pt x="34" y="43"/>
                  </a:cubicBezTo>
                  <a:cubicBezTo>
                    <a:pt x="32" y="44"/>
                    <a:pt x="30" y="45"/>
                    <a:pt x="27" y="46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30" y="43"/>
                    <a:pt x="33" y="41"/>
                    <a:pt x="36" y="38"/>
                  </a:cubicBezTo>
                  <a:cubicBezTo>
                    <a:pt x="44" y="31"/>
                    <a:pt x="51" y="24"/>
                    <a:pt x="59" y="17"/>
                  </a:cubicBezTo>
                  <a:cubicBezTo>
                    <a:pt x="60" y="16"/>
                    <a:pt x="61" y="14"/>
                    <a:pt x="62" y="12"/>
                  </a:cubicBezTo>
                  <a:cubicBezTo>
                    <a:pt x="66" y="8"/>
                    <a:pt x="70" y="3"/>
                    <a:pt x="76" y="0"/>
                  </a:cubicBezTo>
                  <a:cubicBezTo>
                    <a:pt x="76" y="3"/>
                    <a:pt x="76" y="5"/>
                    <a:pt x="76" y="7"/>
                  </a:cubicBezTo>
                  <a:cubicBezTo>
                    <a:pt x="76" y="9"/>
                    <a:pt x="75" y="10"/>
                    <a:pt x="75" y="12"/>
                  </a:cubicBezTo>
                  <a:cubicBezTo>
                    <a:pt x="76" y="17"/>
                    <a:pt x="77" y="21"/>
                    <a:pt x="75" y="26"/>
                  </a:cubicBezTo>
                  <a:cubicBezTo>
                    <a:pt x="75" y="26"/>
                    <a:pt x="76" y="28"/>
                    <a:pt x="76" y="29"/>
                  </a:cubicBezTo>
                  <a:cubicBezTo>
                    <a:pt x="75" y="32"/>
                    <a:pt x="73" y="34"/>
                    <a:pt x="71" y="37"/>
                  </a:cubicBezTo>
                  <a:cubicBezTo>
                    <a:pt x="70" y="38"/>
                    <a:pt x="69" y="40"/>
                    <a:pt x="69" y="42"/>
                  </a:cubicBezTo>
                  <a:cubicBezTo>
                    <a:pt x="66" y="47"/>
                    <a:pt x="63" y="51"/>
                    <a:pt x="57" y="55"/>
                  </a:cubicBezTo>
                  <a:cubicBezTo>
                    <a:pt x="53" y="57"/>
                    <a:pt x="49" y="61"/>
                    <a:pt x="43" y="62"/>
                  </a:cubicBezTo>
                  <a:cubicBezTo>
                    <a:pt x="41" y="62"/>
                    <a:pt x="39" y="62"/>
                    <a:pt x="37" y="63"/>
                  </a:cubicBezTo>
                  <a:cubicBezTo>
                    <a:pt x="26" y="63"/>
                    <a:pt x="15" y="64"/>
                    <a:pt x="4" y="62"/>
                  </a:cubicBezTo>
                  <a:cubicBezTo>
                    <a:pt x="2" y="62"/>
                    <a:pt x="1" y="61"/>
                    <a:pt x="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7" name="一朵花"/>
          <p:cNvGrpSpPr/>
          <p:nvPr/>
        </p:nvGrpSpPr>
        <p:grpSpPr>
          <a:xfrm>
            <a:off x="733247" y="-1587134"/>
            <a:ext cx="713417" cy="987184"/>
            <a:chOff x="7109783" y="2360354"/>
            <a:chExt cx="713417" cy="987184"/>
          </a:xfrm>
          <a:solidFill>
            <a:srgbClr val="C0A156"/>
          </a:solidFill>
        </p:grpSpPr>
        <p:sp>
          <p:nvSpPr>
            <p:cNvPr id="158" name="Freeform 31"/>
            <p:cNvSpPr>
              <a:spLocks noEditPoints="1"/>
            </p:cNvSpPr>
            <p:nvPr/>
          </p:nvSpPr>
          <p:spPr bwMode="auto">
            <a:xfrm>
              <a:off x="7109783" y="2360354"/>
              <a:ext cx="655426" cy="428859"/>
            </a:xfrm>
            <a:custGeom>
              <a:avLst/>
              <a:gdLst>
                <a:gd name="T0" fmla="*/ 50 w 205"/>
                <a:gd name="T1" fmla="*/ 62 h 134"/>
                <a:gd name="T2" fmla="*/ 55 w 205"/>
                <a:gd name="T3" fmla="*/ 48 h 134"/>
                <a:gd name="T4" fmla="*/ 55 w 205"/>
                <a:gd name="T5" fmla="*/ 33 h 134"/>
                <a:gd name="T6" fmla="*/ 61 w 205"/>
                <a:gd name="T7" fmla="*/ 17 h 134"/>
                <a:gd name="T8" fmla="*/ 77 w 205"/>
                <a:gd name="T9" fmla="*/ 11 h 134"/>
                <a:gd name="T10" fmla="*/ 88 w 205"/>
                <a:gd name="T11" fmla="*/ 11 h 134"/>
                <a:gd name="T12" fmla="*/ 106 w 205"/>
                <a:gd name="T13" fmla="*/ 0 h 134"/>
                <a:gd name="T14" fmla="*/ 128 w 205"/>
                <a:gd name="T15" fmla="*/ 9 h 134"/>
                <a:gd name="T16" fmla="*/ 133 w 205"/>
                <a:gd name="T17" fmla="*/ 17 h 134"/>
                <a:gd name="T18" fmla="*/ 145 w 205"/>
                <a:gd name="T19" fmla="*/ 19 h 134"/>
                <a:gd name="T20" fmla="*/ 160 w 205"/>
                <a:gd name="T21" fmla="*/ 54 h 134"/>
                <a:gd name="T22" fmla="*/ 162 w 205"/>
                <a:gd name="T23" fmla="*/ 64 h 134"/>
                <a:gd name="T24" fmla="*/ 202 w 205"/>
                <a:gd name="T25" fmla="*/ 33 h 134"/>
                <a:gd name="T26" fmla="*/ 203 w 205"/>
                <a:gd name="T27" fmla="*/ 50 h 134"/>
                <a:gd name="T28" fmla="*/ 199 w 205"/>
                <a:gd name="T29" fmla="*/ 69 h 134"/>
                <a:gd name="T30" fmla="*/ 190 w 205"/>
                <a:gd name="T31" fmla="*/ 95 h 134"/>
                <a:gd name="T32" fmla="*/ 177 w 205"/>
                <a:gd name="T33" fmla="*/ 115 h 134"/>
                <a:gd name="T34" fmla="*/ 147 w 205"/>
                <a:gd name="T35" fmla="*/ 133 h 134"/>
                <a:gd name="T36" fmla="*/ 132 w 205"/>
                <a:gd name="T37" fmla="*/ 131 h 134"/>
                <a:gd name="T38" fmla="*/ 140 w 205"/>
                <a:gd name="T39" fmla="*/ 121 h 134"/>
                <a:gd name="T40" fmla="*/ 140 w 205"/>
                <a:gd name="T41" fmla="*/ 109 h 134"/>
                <a:gd name="T42" fmla="*/ 139 w 205"/>
                <a:gd name="T43" fmla="*/ 91 h 134"/>
                <a:gd name="T44" fmla="*/ 142 w 205"/>
                <a:gd name="T45" fmla="*/ 83 h 134"/>
                <a:gd name="T46" fmla="*/ 140 w 205"/>
                <a:gd name="T47" fmla="*/ 72 h 134"/>
                <a:gd name="T48" fmla="*/ 131 w 205"/>
                <a:gd name="T49" fmla="*/ 64 h 134"/>
                <a:gd name="T50" fmla="*/ 119 w 205"/>
                <a:gd name="T51" fmla="*/ 49 h 134"/>
                <a:gd name="T52" fmla="*/ 119 w 205"/>
                <a:gd name="T53" fmla="*/ 53 h 134"/>
                <a:gd name="T54" fmla="*/ 126 w 205"/>
                <a:gd name="T55" fmla="*/ 66 h 134"/>
                <a:gd name="T56" fmla="*/ 135 w 205"/>
                <a:gd name="T57" fmla="*/ 96 h 134"/>
                <a:gd name="T58" fmla="*/ 116 w 205"/>
                <a:gd name="T59" fmla="*/ 121 h 134"/>
                <a:gd name="T60" fmla="*/ 107 w 205"/>
                <a:gd name="T61" fmla="*/ 123 h 134"/>
                <a:gd name="T62" fmla="*/ 83 w 205"/>
                <a:gd name="T63" fmla="*/ 114 h 134"/>
                <a:gd name="T64" fmla="*/ 75 w 205"/>
                <a:gd name="T65" fmla="*/ 115 h 134"/>
                <a:gd name="T66" fmla="*/ 80 w 205"/>
                <a:gd name="T67" fmla="*/ 120 h 134"/>
                <a:gd name="T68" fmla="*/ 78 w 205"/>
                <a:gd name="T69" fmla="*/ 127 h 134"/>
                <a:gd name="T70" fmla="*/ 68 w 205"/>
                <a:gd name="T71" fmla="*/ 130 h 134"/>
                <a:gd name="T72" fmla="*/ 50 w 205"/>
                <a:gd name="T73" fmla="*/ 129 h 134"/>
                <a:gd name="T74" fmla="*/ 47 w 205"/>
                <a:gd name="T75" fmla="*/ 125 h 134"/>
                <a:gd name="T76" fmla="*/ 36 w 205"/>
                <a:gd name="T77" fmla="*/ 126 h 134"/>
                <a:gd name="T78" fmla="*/ 24 w 205"/>
                <a:gd name="T79" fmla="*/ 120 h 134"/>
                <a:gd name="T80" fmla="*/ 6 w 205"/>
                <a:gd name="T81" fmla="*/ 97 h 134"/>
                <a:gd name="T82" fmla="*/ 1 w 205"/>
                <a:gd name="T83" fmla="*/ 85 h 134"/>
                <a:gd name="T84" fmla="*/ 28 w 205"/>
                <a:gd name="T85" fmla="*/ 98 h 134"/>
                <a:gd name="T86" fmla="*/ 58 w 205"/>
                <a:gd name="T87" fmla="*/ 100 h 134"/>
                <a:gd name="T88" fmla="*/ 55 w 205"/>
                <a:gd name="T89" fmla="*/ 93 h 134"/>
                <a:gd name="T90" fmla="*/ 49 w 205"/>
                <a:gd name="T91" fmla="*/ 94 h 134"/>
                <a:gd name="T92" fmla="*/ 37 w 205"/>
                <a:gd name="T93" fmla="*/ 93 h 134"/>
                <a:gd name="T94" fmla="*/ 26 w 205"/>
                <a:gd name="T95" fmla="*/ 79 h 134"/>
                <a:gd name="T96" fmla="*/ 23 w 205"/>
                <a:gd name="T97" fmla="*/ 54 h 134"/>
                <a:gd name="T98" fmla="*/ 32 w 205"/>
                <a:gd name="T99" fmla="*/ 13 h 134"/>
                <a:gd name="T100" fmla="*/ 43 w 205"/>
                <a:gd name="T101" fmla="*/ 37 h 134"/>
                <a:gd name="T102" fmla="*/ 41 w 205"/>
                <a:gd name="T103" fmla="*/ 54 h 134"/>
                <a:gd name="T104" fmla="*/ 46 w 205"/>
                <a:gd name="T105" fmla="*/ 71 h 134"/>
                <a:gd name="T106" fmla="*/ 88 w 205"/>
                <a:gd name="T107" fmla="*/ 37 h 134"/>
                <a:gd name="T108" fmla="*/ 114 w 205"/>
                <a:gd name="T109" fmla="*/ 42 h 134"/>
                <a:gd name="T110" fmla="*/ 117 w 205"/>
                <a:gd name="T111" fmla="*/ 26 h 134"/>
                <a:gd name="T112" fmla="*/ 109 w 205"/>
                <a:gd name="T113" fmla="*/ 30 h 134"/>
                <a:gd name="T114" fmla="*/ 90 w 205"/>
                <a:gd name="T115" fmla="*/ 28 h 134"/>
                <a:gd name="T116" fmla="*/ 65 w 205"/>
                <a:gd name="T117" fmla="*/ 7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5" h="134">
                  <a:moveTo>
                    <a:pt x="48" y="74"/>
                  </a:moveTo>
                  <a:cubicBezTo>
                    <a:pt x="49" y="71"/>
                    <a:pt x="50" y="70"/>
                    <a:pt x="49" y="67"/>
                  </a:cubicBezTo>
                  <a:cubicBezTo>
                    <a:pt x="49" y="66"/>
                    <a:pt x="47" y="64"/>
                    <a:pt x="50" y="62"/>
                  </a:cubicBezTo>
                  <a:cubicBezTo>
                    <a:pt x="51" y="62"/>
                    <a:pt x="54" y="60"/>
                    <a:pt x="52" y="57"/>
                  </a:cubicBezTo>
                  <a:cubicBezTo>
                    <a:pt x="52" y="57"/>
                    <a:pt x="52" y="57"/>
                    <a:pt x="52" y="56"/>
                  </a:cubicBezTo>
                  <a:cubicBezTo>
                    <a:pt x="55" y="54"/>
                    <a:pt x="55" y="51"/>
                    <a:pt x="55" y="48"/>
                  </a:cubicBezTo>
                  <a:cubicBezTo>
                    <a:pt x="53" y="47"/>
                    <a:pt x="52" y="43"/>
                    <a:pt x="54" y="40"/>
                  </a:cubicBezTo>
                  <a:cubicBezTo>
                    <a:pt x="54" y="40"/>
                    <a:pt x="54" y="39"/>
                    <a:pt x="54" y="38"/>
                  </a:cubicBezTo>
                  <a:cubicBezTo>
                    <a:pt x="54" y="36"/>
                    <a:pt x="53" y="35"/>
                    <a:pt x="55" y="33"/>
                  </a:cubicBezTo>
                  <a:cubicBezTo>
                    <a:pt x="56" y="32"/>
                    <a:pt x="56" y="31"/>
                    <a:pt x="56" y="29"/>
                  </a:cubicBezTo>
                  <a:cubicBezTo>
                    <a:pt x="56" y="28"/>
                    <a:pt x="57" y="26"/>
                    <a:pt x="57" y="25"/>
                  </a:cubicBezTo>
                  <a:cubicBezTo>
                    <a:pt x="58" y="22"/>
                    <a:pt x="58" y="19"/>
                    <a:pt x="61" y="17"/>
                  </a:cubicBezTo>
                  <a:cubicBezTo>
                    <a:pt x="61" y="16"/>
                    <a:pt x="61" y="15"/>
                    <a:pt x="61" y="14"/>
                  </a:cubicBezTo>
                  <a:cubicBezTo>
                    <a:pt x="61" y="10"/>
                    <a:pt x="64" y="7"/>
                    <a:pt x="67" y="8"/>
                  </a:cubicBezTo>
                  <a:cubicBezTo>
                    <a:pt x="71" y="9"/>
                    <a:pt x="74" y="10"/>
                    <a:pt x="77" y="11"/>
                  </a:cubicBezTo>
                  <a:cubicBezTo>
                    <a:pt x="79" y="12"/>
                    <a:pt x="81" y="15"/>
                    <a:pt x="83" y="17"/>
                  </a:cubicBezTo>
                  <a:cubicBezTo>
                    <a:pt x="84" y="18"/>
                    <a:pt x="85" y="19"/>
                    <a:pt x="86" y="17"/>
                  </a:cubicBezTo>
                  <a:cubicBezTo>
                    <a:pt x="87" y="15"/>
                    <a:pt x="88" y="13"/>
                    <a:pt x="88" y="11"/>
                  </a:cubicBezTo>
                  <a:cubicBezTo>
                    <a:pt x="87" y="6"/>
                    <a:pt x="90" y="4"/>
                    <a:pt x="93" y="2"/>
                  </a:cubicBezTo>
                  <a:cubicBezTo>
                    <a:pt x="95" y="1"/>
                    <a:pt x="97" y="1"/>
                    <a:pt x="99" y="1"/>
                  </a:cubicBezTo>
                  <a:cubicBezTo>
                    <a:pt x="101" y="1"/>
                    <a:pt x="103" y="0"/>
                    <a:pt x="106" y="0"/>
                  </a:cubicBezTo>
                  <a:cubicBezTo>
                    <a:pt x="108" y="0"/>
                    <a:pt x="110" y="0"/>
                    <a:pt x="112" y="1"/>
                  </a:cubicBezTo>
                  <a:cubicBezTo>
                    <a:pt x="115" y="2"/>
                    <a:pt x="118" y="3"/>
                    <a:pt x="121" y="4"/>
                  </a:cubicBezTo>
                  <a:cubicBezTo>
                    <a:pt x="123" y="6"/>
                    <a:pt x="126" y="7"/>
                    <a:pt x="128" y="9"/>
                  </a:cubicBezTo>
                  <a:cubicBezTo>
                    <a:pt x="129" y="10"/>
                    <a:pt x="129" y="12"/>
                    <a:pt x="129" y="13"/>
                  </a:cubicBezTo>
                  <a:cubicBezTo>
                    <a:pt x="128" y="15"/>
                    <a:pt x="127" y="16"/>
                    <a:pt x="125" y="18"/>
                  </a:cubicBezTo>
                  <a:cubicBezTo>
                    <a:pt x="128" y="18"/>
                    <a:pt x="130" y="17"/>
                    <a:pt x="133" y="17"/>
                  </a:cubicBezTo>
                  <a:cubicBezTo>
                    <a:pt x="133" y="17"/>
                    <a:pt x="134" y="16"/>
                    <a:pt x="134" y="17"/>
                  </a:cubicBezTo>
                  <a:cubicBezTo>
                    <a:pt x="136" y="19"/>
                    <a:pt x="138" y="18"/>
                    <a:pt x="140" y="17"/>
                  </a:cubicBezTo>
                  <a:cubicBezTo>
                    <a:pt x="142" y="16"/>
                    <a:pt x="144" y="17"/>
                    <a:pt x="145" y="19"/>
                  </a:cubicBezTo>
                  <a:cubicBezTo>
                    <a:pt x="145" y="20"/>
                    <a:pt x="145" y="21"/>
                    <a:pt x="146" y="21"/>
                  </a:cubicBezTo>
                  <a:cubicBezTo>
                    <a:pt x="152" y="26"/>
                    <a:pt x="155" y="32"/>
                    <a:pt x="158" y="39"/>
                  </a:cubicBezTo>
                  <a:cubicBezTo>
                    <a:pt x="160" y="44"/>
                    <a:pt x="162" y="49"/>
                    <a:pt x="160" y="54"/>
                  </a:cubicBezTo>
                  <a:cubicBezTo>
                    <a:pt x="159" y="58"/>
                    <a:pt x="161" y="62"/>
                    <a:pt x="158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60" y="65"/>
                    <a:pt x="161" y="65"/>
                    <a:pt x="162" y="64"/>
                  </a:cubicBezTo>
                  <a:cubicBezTo>
                    <a:pt x="166" y="61"/>
                    <a:pt x="170" y="57"/>
                    <a:pt x="173" y="54"/>
                  </a:cubicBezTo>
                  <a:cubicBezTo>
                    <a:pt x="177" y="50"/>
                    <a:pt x="181" y="46"/>
                    <a:pt x="185" y="42"/>
                  </a:cubicBezTo>
                  <a:cubicBezTo>
                    <a:pt x="190" y="38"/>
                    <a:pt x="195" y="35"/>
                    <a:pt x="202" y="33"/>
                  </a:cubicBezTo>
                  <a:cubicBezTo>
                    <a:pt x="203" y="32"/>
                    <a:pt x="204" y="33"/>
                    <a:pt x="205" y="33"/>
                  </a:cubicBezTo>
                  <a:cubicBezTo>
                    <a:pt x="205" y="35"/>
                    <a:pt x="205" y="37"/>
                    <a:pt x="205" y="38"/>
                  </a:cubicBezTo>
                  <a:cubicBezTo>
                    <a:pt x="204" y="42"/>
                    <a:pt x="204" y="46"/>
                    <a:pt x="203" y="50"/>
                  </a:cubicBezTo>
                  <a:cubicBezTo>
                    <a:pt x="203" y="54"/>
                    <a:pt x="203" y="58"/>
                    <a:pt x="202" y="62"/>
                  </a:cubicBezTo>
                  <a:cubicBezTo>
                    <a:pt x="202" y="64"/>
                    <a:pt x="200" y="66"/>
                    <a:pt x="199" y="68"/>
                  </a:cubicBezTo>
                  <a:cubicBezTo>
                    <a:pt x="199" y="69"/>
                    <a:pt x="199" y="69"/>
                    <a:pt x="199" y="69"/>
                  </a:cubicBezTo>
                  <a:cubicBezTo>
                    <a:pt x="201" y="73"/>
                    <a:pt x="197" y="75"/>
                    <a:pt x="196" y="78"/>
                  </a:cubicBezTo>
                  <a:cubicBezTo>
                    <a:pt x="195" y="80"/>
                    <a:pt x="194" y="83"/>
                    <a:pt x="193" y="86"/>
                  </a:cubicBezTo>
                  <a:cubicBezTo>
                    <a:pt x="192" y="89"/>
                    <a:pt x="191" y="92"/>
                    <a:pt x="190" y="95"/>
                  </a:cubicBezTo>
                  <a:cubicBezTo>
                    <a:pt x="189" y="96"/>
                    <a:pt x="189" y="97"/>
                    <a:pt x="189" y="99"/>
                  </a:cubicBezTo>
                  <a:cubicBezTo>
                    <a:pt x="189" y="99"/>
                    <a:pt x="189" y="100"/>
                    <a:pt x="188" y="101"/>
                  </a:cubicBezTo>
                  <a:cubicBezTo>
                    <a:pt x="184" y="106"/>
                    <a:pt x="181" y="110"/>
                    <a:pt x="177" y="115"/>
                  </a:cubicBezTo>
                  <a:cubicBezTo>
                    <a:pt x="174" y="118"/>
                    <a:pt x="171" y="120"/>
                    <a:pt x="168" y="122"/>
                  </a:cubicBezTo>
                  <a:cubicBezTo>
                    <a:pt x="163" y="126"/>
                    <a:pt x="157" y="129"/>
                    <a:pt x="152" y="132"/>
                  </a:cubicBezTo>
                  <a:cubicBezTo>
                    <a:pt x="151" y="133"/>
                    <a:pt x="149" y="133"/>
                    <a:pt x="147" y="133"/>
                  </a:cubicBezTo>
                  <a:cubicBezTo>
                    <a:pt x="146" y="133"/>
                    <a:pt x="145" y="133"/>
                    <a:pt x="144" y="133"/>
                  </a:cubicBezTo>
                  <a:cubicBezTo>
                    <a:pt x="143" y="133"/>
                    <a:pt x="142" y="132"/>
                    <a:pt x="141" y="131"/>
                  </a:cubicBezTo>
                  <a:cubicBezTo>
                    <a:pt x="138" y="130"/>
                    <a:pt x="135" y="134"/>
                    <a:pt x="132" y="131"/>
                  </a:cubicBezTo>
                  <a:cubicBezTo>
                    <a:pt x="133" y="129"/>
                    <a:pt x="133" y="127"/>
                    <a:pt x="133" y="126"/>
                  </a:cubicBezTo>
                  <a:cubicBezTo>
                    <a:pt x="134" y="125"/>
                    <a:pt x="135" y="125"/>
                    <a:pt x="136" y="125"/>
                  </a:cubicBezTo>
                  <a:cubicBezTo>
                    <a:pt x="139" y="125"/>
                    <a:pt x="139" y="123"/>
                    <a:pt x="140" y="121"/>
                  </a:cubicBezTo>
                  <a:cubicBezTo>
                    <a:pt x="140" y="121"/>
                    <a:pt x="140" y="120"/>
                    <a:pt x="139" y="120"/>
                  </a:cubicBezTo>
                  <a:cubicBezTo>
                    <a:pt x="136" y="119"/>
                    <a:pt x="138" y="116"/>
                    <a:pt x="138" y="114"/>
                  </a:cubicBezTo>
                  <a:cubicBezTo>
                    <a:pt x="138" y="112"/>
                    <a:pt x="139" y="111"/>
                    <a:pt x="140" y="109"/>
                  </a:cubicBezTo>
                  <a:cubicBezTo>
                    <a:pt x="140" y="107"/>
                    <a:pt x="141" y="106"/>
                    <a:pt x="142" y="104"/>
                  </a:cubicBezTo>
                  <a:cubicBezTo>
                    <a:pt x="141" y="103"/>
                    <a:pt x="139" y="101"/>
                    <a:pt x="140" y="98"/>
                  </a:cubicBezTo>
                  <a:cubicBezTo>
                    <a:pt x="141" y="96"/>
                    <a:pt x="139" y="93"/>
                    <a:pt x="139" y="91"/>
                  </a:cubicBezTo>
                  <a:cubicBezTo>
                    <a:pt x="141" y="90"/>
                    <a:pt x="142" y="89"/>
                    <a:pt x="142" y="87"/>
                  </a:cubicBezTo>
                  <a:cubicBezTo>
                    <a:pt x="143" y="86"/>
                    <a:pt x="144" y="86"/>
                    <a:pt x="145" y="85"/>
                  </a:cubicBezTo>
                  <a:cubicBezTo>
                    <a:pt x="144" y="84"/>
                    <a:pt x="143" y="84"/>
                    <a:pt x="142" y="83"/>
                  </a:cubicBezTo>
                  <a:cubicBezTo>
                    <a:pt x="143" y="81"/>
                    <a:pt x="144" y="79"/>
                    <a:pt x="145" y="77"/>
                  </a:cubicBezTo>
                  <a:cubicBezTo>
                    <a:pt x="144" y="76"/>
                    <a:pt x="141" y="76"/>
                    <a:pt x="142" y="73"/>
                  </a:cubicBezTo>
                  <a:cubicBezTo>
                    <a:pt x="142" y="73"/>
                    <a:pt x="141" y="72"/>
                    <a:pt x="140" y="72"/>
                  </a:cubicBezTo>
                  <a:cubicBezTo>
                    <a:pt x="139" y="71"/>
                    <a:pt x="137" y="70"/>
                    <a:pt x="136" y="69"/>
                  </a:cubicBezTo>
                  <a:cubicBezTo>
                    <a:pt x="135" y="71"/>
                    <a:pt x="134" y="71"/>
                    <a:pt x="133" y="69"/>
                  </a:cubicBezTo>
                  <a:cubicBezTo>
                    <a:pt x="132" y="68"/>
                    <a:pt x="131" y="66"/>
                    <a:pt x="131" y="64"/>
                  </a:cubicBezTo>
                  <a:cubicBezTo>
                    <a:pt x="130" y="63"/>
                    <a:pt x="130" y="62"/>
                    <a:pt x="130" y="61"/>
                  </a:cubicBezTo>
                  <a:cubicBezTo>
                    <a:pt x="130" y="58"/>
                    <a:pt x="128" y="56"/>
                    <a:pt x="125" y="53"/>
                  </a:cubicBezTo>
                  <a:cubicBezTo>
                    <a:pt x="123" y="51"/>
                    <a:pt x="120" y="52"/>
                    <a:pt x="119" y="49"/>
                  </a:cubicBezTo>
                  <a:cubicBezTo>
                    <a:pt x="119" y="49"/>
                    <a:pt x="119" y="49"/>
                    <a:pt x="119" y="49"/>
                  </a:cubicBezTo>
                  <a:cubicBezTo>
                    <a:pt x="118" y="50"/>
                    <a:pt x="118" y="52"/>
                    <a:pt x="117" y="53"/>
                  </a:cubicBezTo>
                  <a:cubicBezTo>
                    <a:pt x="118" y="53"/>
                    <a:pt x="119" y="53"/>
                    <a:pt x="119" y="53"/>
                  </a:cubicBezTo>
                  <a:cubicBezTo>
                    <a:pt x="119" y="56"/>
                    <a:pt x="121" y="60"/>
                    <a:pt x="124" y="61"/>
                  </a:cubicBezTo>
                  <a:cubicBezTo>
                    <a:pt x="124" y="62"/>
                    <a:pt x="124" y="63"/>
                    <a:pt x="124" y="63"/>
                  </a:cubicBezTo>
                  <a:cubicBezTo>
                    <a:pt x="125" y="64"/>
                    <a:pt x="126" y="65"/>
                    <a:pt x="126" y="66"/>
                  </a:cubicBezTo>
                  <a:cubicBezTo>
                    <a:pt x="127" y="71"/>
                    <a:pt x="130" y="76"/>
                    <a:pt x="132" y="81"/>
                  </a:cubicBezTo>
                  <a:cubicBezTo>
                    <a:pt x="133" y="84"/>
                    <a:pt x="133" y="87"/>
                    <a:pt x="133" y="90"/>
                  </a:cubicBezTo>
                  <a:cubicBezTo>
                    <a:pt x="133" y="92"/>
                    <a:pt x="133" y="94"/>
                    <a:pt x="135" y="96"/>
                  </a:cubicBezTo>
                  <a:cubicBezTo>
                    <a:pt x="137" y="98"/>
                    <a:pt x="136" y="100"/>
                    <a:pt x="135" y="102"/>
                  </a:cubicBezTo>
                  <a:cubicBezTo>
                    <a:pt x="135" y="107"/>
                    <a:pt x="135" y="112"/>
                    <a:pt x="130" y="114"/>
                  </a:cubicBezTo>
                  <a:cubicBezTo>
                    <a:pt x="127" y="120"/>
                    <a:pt x="121" y="119"/>
                    <a:pt x="116" y="121"/>
                  </a:cubicBezTo>
                  <a:cubicBezTo>
                    <a:pt x="114" y="122"/>
                    <a:pt x="113" y="124"/>
                    <a:pt x="111" y="122"/>
                  </a:cubicBezTo>
                  <a:cubicBezTo>
                    <a:pt x="111" y="122"/>
                    <a:pt x="110" y="122"/>
                    <a:pt x="110" y="123"/>
                  </a:cubicBezTo>
                  <a:cubicBezTo>
                    <a:pt x="109" y="123"/>
                    <a:pt x="108" y="124"/>
                    <a:pt x="107" y="123"/>
                  </a:cubicBezTo>
                  <a:cubicBezTo>
                    <a:pt x="104" y="123"/>
                    <a:pt x="101" y="122"/>
                    <a:pt x="98" y="123"/>
                  </a:cubicBezTo>
                  <a:cubicBezTo>
                    <a:pt x="94" y="123"/>
                    <a:pt x="92" y="120"/>
                    <a:pt x="89" y="120"/>
                  </a:cubicBezTo>
                  <a:cubicBezTo>
                    <a:pt x="87" y="119"/>
                    <a:pt x="85" y="116"/>
                    <a:pt x="83" y="114"/>
                  </a:cubicBezTo>
                  <a:cubicBezTo>
                    <a:pt x="82" y="112"/>
                    <a:pt x="81" y="111"/>
                    <a:pt x="80" y="111"/>
                  </a:cubicBezTo>
                  <a:cubicBezTo>
                    <a:pt x="79" y="110"/>
                    <a:pt x="77" y="112"/>
                    <a:pt x="78" y="114"/>
                  </a:cubicBezTo>
                  <a:cubicBezTo>
                    <a:pt x="78" y="115"/>
                    <a:pt x="76" y="115"/>
                    <a:pt x="75" y="115"/>
                  </a:cubicBezTo>
                  <a:cubicBezTo>
                    <a:pt x="74" y="117"/>
                    <a:pt x="75" y="117"/>
                    <a:pt x="77" y="118"/>
                  </a:cubicBezTo>
                  <a:cubicBezTo>
                    <a:pt x="78" y="118"/>
                    <a:pt x="79" y="119"/>
                    <a:pt x="80" y="119"/>
                  </a:cubicBezTo>
                  <a:cubicBezTo>
                    <a:pt x="80" y="119"/>
                    <a:pt x="80" y="120"/>
                    <a:pt x="80" y="120"/>
                  </a:cubicBezTo>
                  <a:cubicBezTo>
                    <a:pt x="79" y="120"/>
                    <a:pt x="79" y="120"/>
                    <a:pt x="78" y="120"/>
                  </a:cubicBezTo>
                  <a:cubicBezTo>
                    <a:pt x="78" y="121"/>
                    <a:pt x="78" y="122"/>
                    <a:pt x="79" y="123"/>
                  </a:cubicBezTo>
                  <a:cubicBezTo>
                    <a:pt x="77" y="124"/>
                    <a:pt x="76" y="125"/>
                    <a:pt x="78" y="127"/>
                  </a:cubicBezTo>
                  <a:cubicBezTo>
                    <a:pt x="77" y="128"/>
                    <a:pt x="76" y="129"/>
                    <a:pt x="74" y="130"/>
                  </a:cubicBezTo>
                  <a:cubicBezTo>
                    <a:pt x="74" y="131"/>
                    <a:pt x="73" y="130"/>
                    <a:pt x="72" y="130"/>
                  </a:cubicBezTo>
                  <a:cubicBezTo>
                    <a:pt x="71" y="128"/>
                    <a:pt x="69" y="129"/>
                    <a:pt x="68" y="130"/>
                  </a:cubicBezTo>
                  <a:cubicBezTo>
                    <a:pt x="65" y="133"/>
                    <a:pt x="61" y="132"/>
                    <a:pt x="57" y="131"/>
                  </a:cubicBezTo>
                  <a:cubicBezTo>
                    <a:pt x="55" y="130"/>
                    <a:pt x="53" y="130"/>
                    <a:pt x="52" y="129"/>
                  </a:cubicBezTo>
                  <a:cubicBezTo>
                    <a:pt x="51" y="129"/>
                    <a:pt x="51" y="129"/>
                    <a:pt x="50" y="129"/>
                  </a:cubicBezTo>
                  <a:cubicBezTo>
                    <a:pt x="47" y="129"/>
                    <a:pt x="44" y="129"/>
                    <a:pt x="41" y="129"/>
                  </a:cubicBezTo>
                  <a:cubicBezTo>
                    <a:pt x="42" y="128"/>
                    <a:pt x="42" y="126"/>
                    <a:pt x="44" y="127"/>
                  </a:cubicBezTo>
                  <a:cubicBezTo>
                    <a:pt x="45" y="127"/>
                    <a:pt x="46" y="126"/>
                    <a:pt x="47" y="125"/>
                  </a:cubicBezTo>
                  <a:cubicBezTo>
                    <a:pt x="44" y="123"/>
                    <a:pt x="42" y="122"/>
                    <a:pt x="39" y="121"/>
                  </a:cubicBezTo>
                  <a:cubicBezTo>
                    <a:pt x="39" y="122"/>
                    <a:pt x="39" y="122"/>
                    <a:pt x="39" y="122"/>
                  </a:cubicBezTo>
                  <a:cubicBezTo>
                    <a:pt x="38" y="124"/>
                    <a:pt x="37" y="125"/>
                    <a:pt x="36" y="126"/>
                  </a:cubicBezTo>
                  <a:cubicBezTo>
                    <a:pt x="35" y="127"/>
                    <a:pt x="32" y="128"/>
                    <a:pt x="31" y="127"/>
                  </a:cubicBezTo>
                  <a:cubicBezTo>
                    <a:pt x="30" y="127"/>
                    <a:pt x="29" y="126"/>
                    <a:pt x="29" y="125"/>
                  </a:cubicBezTo>
                  <a:cubicBezTo>
                    <a:pt x="27" y="123"/>
                    <a:pt x="26" y="121"/>
                    <a:pt x="24" y="120"/>
                  </a:cubicBezTo>
                  <a:cubicBezTo>
                    <a:pt x="23" y="120"/>
                    <a:pt x="21" y="118"/>
                    <a:pt x="20" y="116"/>
                  </a:cubicBezTo>
                  <a:cubicBezTo>
                    <a:pt x="19" y="113"/>
                    <a:pt x="16" y="111"/>
                    <a:pt x="14" y="108"/>
                  </a:cubicBezTo>
                  <a:cubicBezTo>
                    <a:pt x="11" y="105"/>
                    <a:pt x="9" y="101"/>
                    <a:pt x="6" y="97"/>
                  </a:cubicBezTo>
                  <a:cubicBezTo>
                    <a:pt x="5" y="95"/>
                    <a:pt x="3" y="92"/>
                    <a:pt x="2" y="90"/>
                  </a:cubicBezTo>
                  <a:cubicBezTo>
                    <a:pt x="1" y="88"/>
                    <a:pt x="1" y="87"/>
                    <a:pt x="0" y="85"/>
                  </a:cubicBezTo>
                  <a:cubicBezTo>
                    <a:pt x="0" y="85"/>
                    <a:pt x="0" y="85"/>
                    <a:pt x="1" y="85"/>
                  </a:cubicBezTo>
                  <a:cubicBezTo>
                    <a:pt x="3" y="86"/>
                    <a:pt x="5" y="86"/>
                    <a:pt x="6" y="87"/>
                  </a:cubicBezTo>
                  <a:cubicBezTo>
                    <a:pt x="10" y="90"/>
                    <a:pt x="14" y="92"/>
                    <a:pt x="18" y="94"/>
                  </a:cubicBezTo>
                  <a:cubicBezTo>
                    <a:pt x="21" y="96"/>
                    <a:pt x="24" y="97"/>
                    <a:pt x="28" y="98"/>
                  </a:cubicBezTo>
                  <a:cubicBezTo>
                    <a:pt x="30" y="99"/>
                    <a:pt x="33" y="100"/>
                    <a:pt x="36" y="100"/>
                  </a:cubicBezTo>
                  <a:cubicBezTo>
                    <a:pt x="41" y="100"/>
                    <a:pt x="45" y="100"/>
                    <a:pt x="50" y="100"/>
                  </a:cubicBezTo>
                  <a:cubicBezTo>
                    <a:pt x="53" y="100"/>
                    <a:pt x="55" y="100"/>
                    <a:pt x="58" y="100"/>
                  </a:cubicBezTo>
                  <a:cubicBezTo>
                    <a:pt x="59" y="101"/>
                    <a:pt x="60" y="101"/>
                    <a:pt x="62" y="101"/>
                  </a:cubicBezTo>
                  <a:cubicBezTo>
                    <a:pt x="61" y="100"/>
                    <a:pt x="60" y="99"/>
                    <a:pt x="60" y="99"/>
                  </a:cubicBezTo>
                  <a:cubicBezTo>
                    <a:pt x="57" y="98"/>
                    <a:pt x="56" y="96"/>
                    <a:pt x="55" y="93"/>
                  </a:cubicBezTo>
                  <a:cubicBezTo>
                    <a:pt x="55" y="92"/>
                    <a:pt x="54" y="90"/>
                    <a:pt x="52" y="89"/>
                  </a:cubicBezTo>
                  <a:cubicBezTo>
                    <a:pt x="52" y="88"/>
                    <a:pt x="50" y="90"/>
                    <a:pt x="50" y="92"/>
                  </a:cubicBezTo>
                  <a:cubicBezTo>
                    <a:pt x="50" y="93"/>
                    <a:pt x="50" y="94"/>
                    <a:pt x="49" y="94"/>
                  </a:cubicBezTo>
                  <a:cubicBezTo>
                    <a:pt x="48" y="97"/>
                    <a:pt x="47" y="97"/>
                    <a:pt x="45" y="96"/>
                  </a:cubicBezTo>
                  <a:cubicBezTo>
                    <a:pt x="44" y="95"/>
                    <a:pt x="43" y="95"/>
                    <a:pt x="42" y="95"/>
                  </a:cubicBezTo>
                  <a:cubicBezTo>
                    <a:pt x="40" y="95"/>
                    <a:pt x="39" y="94"/>
                    <a:pt x="37" y="93"/>
                  </a:cubicBezTo>
                  <a:cubicBezTo>
                    <a:pt x="37" y="93"/>
                    <a:pt x="36" y="92"/>
                    <a:pt x="35" y="92"/>
                  </a:cubicBezTo>
                  <a:cubicBezTo>
                    <a:pt x="34" y="92"/>
                    <a:pt x="32" y="92"/>
                    <a:pt x="32" y="89"/>
                  </a:cubicBezTo>
                  <a:cubicBezTo>
                    <a:pt x="28" y="87"/>
                    <a:pt x="28" y="83"/>
                    <a:pt x="26" y="79"/>
                  </a:cubicBezTo>
                  <a:cubicBezTo>
                    <a:pt x="24" y="76"/>
                    <a:pt x="23" y="72"/>
                    <a:pt x="23" y="69"/>
                  </a:cubicBezTo>
                  <a:cubicBezTo>
                    <a:pt x="22" y="65"/>
                    <a:pt x="23" y="61"/>
                    <a:pt x="23" y="58"/>
                  </a:cubicBezTo>
                  <a:cubicBezTo>
                    <a:pt x="24" y="57"/>
                    <a:pt x="23" y="55"/>
                    <a:pt x="23" y="54"/>
                  </a:cubicBezTo>
                  <a:cubicBezTo>
                    <a:pt x="24" y="52"/>
                    <a:pt x="25" y="49"/>
                    <a:pt x="25" y="47"/>
                  </a:cubicBezTo>
                  <a:cubicBezTo>
                    <a:pt x="28" y="40"/>
                    <a:pt x="29" y="33"/>
                    <a:pt x="30" y="26"/>
                  </a:cubicBezTo>
                  <a:cubicBezTo>
                    <a:pt x="30" y="22"/>
                    <a:pt x="31" y="17"/>
                    <a:pt x="32" y="13"/>
                  </a:cubicBezTo>
                  <a:cubicBezTo>
                    <a:pt x="32" y="11"/>
                    <a:pt x="34" y="10"/>
                    <a:pt x="35" y="10"/>
                  </a:cubicBezTo>
                  <a:cubicBezTo>
                    <a:pt x="37" y="9"/>
                    <a:pt x="38" y="11"/>
                    <a:pt x="38" y="13"/>
                  </a:cubicBezTo>
                  <a:cubicBezTo>
                    <a:pt x="40" y="21"/>
                    <a:pt x="42" y="29"/>
                    <a:pt x="43" y="37"/>
                  </a:cubicBezTo>
                  <a:cubicBezTo>
                    <a:pt x="44" y="40"/>
                    <a:pt x="46" y="43"/>
                    <a:pt x="46" y="46"/>
                  </a:cubicBezTo>
                  <a:cubicBezTo>
                    <a:pt x="46" y="49"/>
                    <a:pt x="45" y="49"/>
                    <a:pt x="43" y="50"/>
                  </a:cubicBezTo>
                  <a:cubicBezTo>
                    <a:pt x="41" y="51"/>
                    <a:pt x="40" y="52"/>
                    <a:pt x="41" y="54"/>
                  </a:cubicBezTo>
                  <a:cubicBezTo>
                    <a:pt x="42" y="55"/>
                    <a:pt x="42" y="56"/>
                    <a:pt x="42" y="57"/>
                  </a:cubicBezTo>
                  <a:cubicBezTo>
                    <a:pt x="43" y="59"/>
                    <a:pt x="44" y="62"/>
                    <a:pt x="44" y="64"/>
                  </a:cubicBezTo>
                  <a:cubicBezTo>
                    <a:pt x="45" y="66"/>
                    <a:pt x="46" y="69"/>
                    <a:pt x="46" y="71"/>
                  </a:cubicBezTo>
                  <a:cubicBezTo>
                    <a:pt x="47" y="72"/>
                    <a:pt x="47" y="73"/>
                    <a:pt x="48" y="74"/>
                  </a:cubicBezTo>
                  <a:close/>
                  <a:moveTo>
                    <a:pt x="90" y="28"/>
                  </a:moveTo>
                  <a:cubicBezTo>
                    <a:pt x="91" y="31"/>
                    <a:pt x="89" y="34"/>
                    <a:pt x="88" y="37"/>
                  </a:cubicBezTo>
                  <a:cubicBezTo>
                    <a:pt x="91" y="35"/>
                    <a:pt x="94" y="34"/>
                    <a:pt x="96" y="32"/>
                  </a:cubicBezTo>
                  <a:cubicBezTo>
                    <a:pt x="97" y="30"/>
                    <a:pt x="98" y="30"/>
                    <a:pt x="100" y="31"/>
                  </a:cubicBezTo>
                  <a:cubicBezTo>
                    <a:pt x="104" y="34"/>
                    <a:pt x="109" y="38"/>
                    <a:pt x="114" y="42"/>
                  </a:cubicBezTo>
                  <a:cubicBezTo>
                    <a:pt x="115" y="41"/>
                    <a:pt x="116" y="39"/>
                    <a:pt x="117" y="37"/>
                  </a:cubicBezTo>
                  <a:cubicBezTo>
                    <a:pt x="114" y="35"/>
                    <a:pt x="114" y="32"/>
                    <a:pt x="118" y="30"/>
                  </a:cubicBezTo>
                  <a:cubicBezTo>
                    <a:pt x="118" y="28"/>
                    <a:pt x="118" y="27"/>
                    <a:pt x="117" y="26"/>
                  </a:cubicBezTo>
                  <a:cubicBezTo>
                    <a:pt x="116" y="26"/>
                    <a:pt x="115" y="26"/>
                    <a:pt x="114" y="25"/>
                  </a:cubicBezTo>
                  <a:cubicBezTo>
                    <a:pt x="114" y="26"/>
                    <a:pt x="113" y="28"/>
                    <a:pt x="113" y="28"/>
                  </a:cubicBezTo>
                  <a:cubicBezTo>
                    <a:pt x="110" y="27"/>
                    <a:pt x="110" y="29"/>
                    <a:pt x="109" y="30"/>
                  </a:cubicBezTo>
                  <a:cubicBezTo>
                    <a:pt x="108" y="31"/>
                    <a:pt x="107" y="33"/>
                    <a:pt x="105" y="32"/>
                  </a:cubicBezTo>
                  <a:cubicBezTo>
                    <a:pt x="104" y="31"/>
                    <a:pt x="100" y="31"/>
                    <a:pt x="102" y="27"/>
                  </a:cubicBezTo>
                  <a:cubicBezTo>
                    <a:pt x="98" y="27"/>
                    <a:pt x="94" y="28"/>
                    <a:pt x="90" y="28"/>
                  </a:cubicBezTo>
                  <a:close/>
                  <a:moveTo>
                    <a:pt x="65" y="70"/>
                  </a:moveTo>
                  <a:cubicBezTo>
                    <a:pt x="65" y="67"/>
                    <a:pt x="65" y="65"/>
                    <a:pt x="65" y="63"/>
                  </a:cubicBezTo>
                  <a:cubicBezTo>
                    <a:pt x="62" y="65"/>
                    <a:pt x="62" y="67"/>
                    <a:pt x="6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32"/>
            <p:cNvSpPr>
              <a:spLocks/>
            </p:cNvSpPr>
            <p:nvPr/>
          </p:nvSpPr>
          <p:spPr bwMode="auto">
            <a:xfrm>
              <a:off x="7452331" y="2763589"/>
              <a:ext cx="300741" cy="325016"/>
            </a:xfrm>
            <a:custGeom>
              <a:avLst/>
              <a:gdLst>
                <a:gd name="T0" fmla="*/ 83 w 94"/>
                <a:gd name="T1" fmla="*/ 73 h 102"/>
                <a:gd name="T2" fmla="*/ 83 w 94"/>
                <a:gd name="T3" fmla="*/ 71 h 102"/>
                <a:gd name="T4" fmla="*/ 83 w 94"/>
                <a:gd name="T5" fmla="*/ 72 h 102"/>
                <a:gd name="T6" fmla="*/ 86 w 94"/>
                <a:gd name="T7" fmla="*/ 76 h 102"/>
                <a:gd name="T8" fmla="*/ 87 w 94"/>
                <a:gd name="T9" fmla="*/ 77 h 102"/>
                <a:gd name="T10" fmla="*/ 90 w 94"/>
                <a:gd name="T11" fmla="*/ 82 h 102"/>
                <a:gd name="T12" fmla="*/ 92 w 94"/>
                <a:gd name="T13" fmla="*/ 89 h 102"/>
                <a:gd name="T14" fmla="*/ 90 w 94"/>
                <a:gd name="T15" fmla="*/ 93 h 102"/>
                <a:gd name="T16" fmla="*/ 77 w 94"/>
                <a:gd name="T17" fmla="*/ 98 h 102"/>
                <a:gd name="T18" fmla="*/ 73 w 94"/>
                <a:gd name="T19" fmla="*/ 99 h 102"/>
                <a:gd name="T20" fmla="*/ 64 w 94"/>
                <a:gd name="T21" fmla="*/ 101 h 102"/>
                <a:gd name="T22" fmla="*/ 63 w 94"/>
                <a:gd name="T23" fmla="*/ 101 h 102"/>
                <a:gd name="T24" fmla="*/ 47 w 94"/>
                <a:gd name="T25" fmla="*/ 99 h 102"/>
                <a:gd name="T26" fmla="*/ 41 w 94"/>
                <a:gd name="T27" fmla="*/ 92 h 102"/>
                <a:gd name="T28" fmla="*/ 30 w 94"/>
                <a:gd name="T29" fmla="*/ 80 h 102"/>
                <a:gd name="T30" fmla="*/ 18 w 94"/>
                <a:gd name="T31" fmla="*/ 74 h 102"/>
                <a:gd name="T32" fmla="*/ 16 w 94"/>
                <a:gd name="T33" fmla="*/ 70 h 102"/>
                <a:gd name="T34" fmla="*/ 17 w 94"/>
                <a:gd name="T35" fmla="*/ 61 h 102"/>
                <a:gd name="T36" fmla="*/ 17 w 94"/>
                <a:gd name="T37" fmla="*/ 59 h 102"/>
                <a:gd name="T38" fmla="*/ 13 w 94"/>
                <a:gd name="T39" fmla="*/ 52 h 102"/>
                <a:gd name="T40" fmla="*/ 12 w 94"/>
                <a:gd name="T41" fmla="*/ 44 h 102"/>
                <a:gd name="T42" fmla="*/ 13 w 94"/>
                <a:gd name="T43" fmla="*/ 40 h 102"/>
                <a:gd name="T44" fmla="*/ 13 w 94"/>
                <a:gd name="T45" fmla="*/ 33 h 102"/>
                <a:gd name="T46" fmla="*/ 10 w 94"/>
                <a:gd name="T47" fmla="*/ 27 h 102"/>
                <a:gd name="T48" fmla="*/ 10 w 94"/>
                <a:gd name="T49" fmla="*/ 23 h 102"/>
                <a:gd name="T50" fmla="*/ 13 w 94"/>
                <a:gd name="T51" fmla="*/ 25 h 102"/>
                <a:gd name="T52" fmla="*/ 9 w 94"/>
                <a:gd name="T53" fmla="*/ 14 h 102"/>
                <a:gd name="T54" fmla="*/ 8 w 94"/>
                <a:gd name="T55" fmla="*/ 14 h 102"/>
                <a:gd name="T56" fmla="*/ 8 w 94"/>
                <a:gd name="T57" fmla="*/ 16 h 102"/>
                <a:gd name="T58" fmla="*/ 6 w 94"/>
                <a:gd name="T59" fmla="*/ 15 h 102"/>
                <a:gd name="T60" fmla="*/ 1 w 94"/>
                <a:gd name="T61" fmla="*/ 7 h 102"/>
                <a:gd name="T62" fmla="*/ 2 w 94"/>
                <a:gd name="T63" fmla="*/ 3 h 102"/>
                <a:gd name="T64" fmla="*/ 16 w 94"/>
                <a:gd name="T65" fmla="*/ 5 h 102"/>
                <a:gd name="T66" fmla="*/ 23 w 94"/>
                <a:gd name="T67" fmla="*/ 8 h 102"/>
                <a:gd name="T68" fmla="*/ 25 w 94"/>
                <a:gd name="T69" fmla="*/ 9 h 102"/>
                <a:gd name="T70" fmla="*/ 33 w 94"/>
                <a:gd name="T71" fmla="*/ 15 h 102"/>
                <a:gd name="T72" fmla="*/ 39 w 94"/>
                <a:gd name="T73" fmla="*/ 21 h 102"/>
                <a:gd name="T74" fmla="*/ 45 w 94"/>
                <a:gd name="T75" fmla="*/ 27 h 102"/>
                <a:gd name="T76" fmla="*/ 48 w 94"/>
                <a:gd name="T77" fmla="*/ 32 h 102"/>
                <a:gd name="T78" fmla="*/ 56 w 94"/>
                <a:gd name="T79" fmla="*/ 48 h 102"/>
                <a:gd name="T80" fmla="*/ 58 w 94"/>
                <a:gd name="T81" fmla="*/ 51 h 102"/>
                <a:gd name="T82" fmla="*/ 59 w 94"/>
                <a:gd name="T83" fmla="*/ 54 h 102"/>
                <a:gd name="T84" fmla="*/ 66 w 94"/>
                <a:gd name="T85" fmla="*/ 63 h 102"/>
                <a:gd name="T86" fmla="*/ 71 w 94"/>
                <a:gd name="T87" fmla="*/ 67 h 102"/>
                <a:gd name="T88" fmla="*/ 72 w 94"/>
                <a:gd name="T89" fmla="*/ 68 h 102"/>
                <a:gd name="T90" fmla="*/ 76 w 94"/>
                <a:gd name="T91" fmla="*/ 71 h 102"/>
                <a:gd name="T92" fmla="*/ 83 w 94"/>
                <a:gd name="T93" fmla="*/ 7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4" h="102">
                  <a:moveTo>
                    <a:pt x="83" y="73"/>
                  </a:moveTo>
                  <a:cubicBezTo>
                    <a:pt x="83" y="72"/>
                    <a:pt x="83" y="72"/>
                    <a:pt x="83" y="71"/>
                  </a:cubicBezTo>
                  <a:cubicBezTo>
                    <a:pt x="83" y="71"/>
                    <a:pt x="83" y="72"/>
                    <a:pt x="83" y="72"/>
                  </a:cubicBezTo>
                  <a:cubicBezTo>
                    <a:pt x="84" y="73"/>
                    <a:pt x="85" y="74"/>
                    <a:pt x="86" y="76"/>
                  </a:cubicBezTo>
                  <a:cubicBezTo>
                    <a:pt x="86" y="76"/>
                    <a:pt x="87" y="77"/>
                    <a:pt x="87" y="77"/>
                  </a:cubicBezTo>
                  <a:cubicBezTo>
                    <a:pt x="90" y="79"/>
                    <a:pt x="90" y="79"/>
                    <a:pt x="90" y="82"/>
                  </a:cubicBezTo>
                  <a:cubicBezTo>
                    <a:pt x="93" y="83"/>
                    <a:pt x="94" y="87"/>
                    <a:pt x="92" y="89"/>
                  </a:cubicBezTo>
                  <a:cubicBezTo>
                    <a:pt x="91" y="90"/>
                    <a:pt x="91" y="92"/>
                    <a:pt x="90" y="93"/>
                  </a:cubicBezTo>
                  <a:cubicBezTo>
                    <a:pt x="86" y="97"/>
                    <a:pt x="82" y="99"/>
                    <a:pt x="77" y="98"/>
                  </a:cubicBezTo>
                  <a:cubicBezTo>
                    <a:pt x="76" y="97"/>
                    <a:pt x="74" y="98"/>
                    <a:pt x="73" y="99"/>
                  </a:cubicBezTo>
                  <a:cubicBezTo>
                    <a:pt x="70" y="100"/>
                    <a:pt x="66" y="99"/>
                    <a:pt x="64" y="101"/>
                  </a:cubicBezTo>
                  <a:cubicBezTo>
                    <a:pt x="64" y="101"/>
                    <a:pt x="63" y="101"/>
                    <a:pt x="63" y="101"/>
                  </a:cubicBezTo>
                  <a:cubicBezTo>
                    <a:pt x="58" y="100"/>
                    <a:pt x="52" y="102"/>
                    <a:pt x="47" y="99"/>
                  </a:cubicBezTo>
                  <a:cubicBezTo>
                    <a:pt x="44" y="97"/>
                    <a:pt x="42" y="95"/>
                    <a:pt x="41" y="92"/>
                  </a:cubicBezTo>
                  <a:cubicBezTo>
                    <a:pt x="37" y="88"/>
                    <a:pt x="34" y="83"/>
                    <a:pt x="30" y="80"/>
                  </a:cubicBezTo>
                  <a:cubicBezTo>
                    <a:pt x="26" y="78"/>
                    <a:pt x="22" y="76"/>
                    <a:pt x="18" y="74"/>
                  </a:cubicBezTo>
                  <a:cubicBezTo>
                    <a:pt x="17" y="74"/>
                    <a:pt x="16" y="72"/>
                    <a:pt x="16" y="70"/>
                  </a:cubicBezTo>
                  <a:cubicBezTo>
                    <a:pt x="16" y="67"/>
                    <a:pt x="16" y="64"/>
                    <a:pt x="17" y="61"/>
                  </a:cubicBezTo>
                  <a:cubicBezTo>
                    <a:pt x="17" y="61"/>
                    <a:pt x="17" y="60"/>
                    <a:pt x="17" y="59"/>
                  </a:cubicBezTo>
                  <a:cubicBezTo>
                    <a:pt x="15" y="58"/>
                    <a:pt x="13" y="55"/>
                    <a:pt x="13" y="52"/>
                  </a:cubicBezTo>
                  <a:cubicBezTo>
                    <a:pt x="13" y="49"/>
                    <a:pt x="13" y="46"/>
                    <a:pt x="12" y="44"/>
                  </a:cubicBezTo>
                  <a:cubicBezTo>
                    <a:pt x="11" y="41"/>
                    <a:pt x="11" y="41"/>
                    <a:pt x="13" y="40"/>
                  </a:cubicBezTo>
                  <a:cubicBezTo>
                    <a:pt x="15" y="38"/>
                    <a:pt x="15" y="35"/>
                    <a:pt x="13" y="33"/>
                  </a:cubicBezTo>
                  <a:cubicBezTo>
                    <a:pt x="11" y="31"/>
                    <a:pt x="10" y="29"/>
                    <a:pt x="10" y="27"/>
                  </a:cubicBezTo>
                  <a:cubicBezTo>
                    <a:pt x="9" y="26"/>
                    <a:pt x="10" y="25"/>
                    <a:pt x="10" y="23"/>
                  </a:cubicBezTo>
                  <a:cubicBezTo>
                    <a:pt x="11" y="24"/>
                    <a:pt x="12" y="24"/>
                    <a:pt x="13" y="25"/>
                  </a:cubicBezTo>
                  <a:cubicBezTo>
                    <a:pt x="13" y="21"/>
                    <a:pt x="10" y="17"/>
                    <a:pt x="9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5"/>
                    <a:pt x="8" y="15"/>
                    <a:pt x="8" y="16"/>
                  </a:cubicBezTo>
                  <a:cubicBezTo>
                    <a:pt x="7" y="16"/>
                    <a:pt x="6" y="16"/>
                    <a:pt x="6" y="15"/>
                  </a:cubicBezTo>
                  <a:cubicBezTo>
                    <a:pt x="3" y="13"/>
                    <a:pt x="2" y="10"/>
                    <a:pt x="1" y="7"/>
                  </a:cubicBezTo>
                  <a:cubicBezTo>
                    <a:pt x="0" y="5"/>
                    <a:pt x="0" y="4"/>
                    <a:pt x="2" y="3"/>
                  </a:cubicBezTo>
                  <a:cubicBezTo>
                    <a:pt x="7" y="0"/>
                    <a:pt x="12" y="3"/>
                    <a:pt x="16" y="5"/>
                  </a:cubicBezTo>
                  <a:cubicBezTo>
                    <a:pt x="18" y="6"/>
                    <a:pt x="21" y="7"/>
                    <a:pt x="23" y="8"/>
                  </a:cubicBezTo>
                  <a:cubicBezTo>
                    <a:pt x="24" y="8"/>
                    <a:pt x="25" y="8"/>
                    <a:pt x="25" y="9"/>
                  </a:cubicBezTo>
                  <a:cubicBezTo>
                    <a:pt x="28" y="11"/>
                    <a:pt x="32" y="13"/>
                    <a:pt x="33" y="15"/>
                  </a:cubicBezTo>
                  <a:cubicBezTo>
                    <a:pt x="35" y="18"/>
                    <a:pt x="38" y="19"/>
                    <a:pt x="39" y="21"/>
                  </a:cubicBezTo>
                  <a:cubicBezTo>
                    <a:pt x="41" y="23"/>
                    <a:pt x="44" y="24"/>
                    <a:pt x="45" y="27"/>
                  </a:cubicBezTo>
                  <a:cubicBezTo>
                    <a:pt x="46" y="28"/>
                    <a:pt x="47" y="30"/>
                    <a:pt x="48" y="32"/>
                  </a:cubicBezTo>
                  <a:cubicBezTo>
                    <a:pt x="50" y="37"/>
                    <a:pt x="52" y="43"/>
                    <a:pt x="56" y="48"/>
                  </a:cubicBezTo>
                  <a:cubicBezTo>
                    <a:pt x="57" y="49"/>
                    <a:pt x="58" y="51"/>
                    <a:pt x="58" y="51"/>
                  </a:cubicBezTo>
                  <a:cubicBezTo>
                    <a:pt x="56" y="53"/>
                    <a:pt x="59" y="53"/>
                    <a:pt x="59" y="54"/>
                  </a:cubicBezTo>
                  <a:cubicBezTo>
                    <a:pt x="61" y="57"/>
                    <a:pt x="64" y="60"/>
                    <a:pt x="66" y="63"/>
                  </a:cubicBezTo>
                  <a:cubicBezTo>
                    <a:pt x="68" y="65"/>
                    <a:pt x="69" y="66"/>
                    <a:pt x="71" y="67"/>
                  </a:cubicBezTo>
                  <a:cubicBezTo>
                    <a:pt x="71" y="67"/>
                    <a:pt x="71" y="68"/>
                    <a:pt x="72" y="68"/>
                  </a:cubicBezTo>
                  <a:cubicBezTo>
                    <a:pt x="73" y="70"/>
                    <a:pt x="74" y="71"/>
                    <a:pt x="76" y="71"/>
                  </a:cubicBezTo>
                  <a:cubicBezTo>
                    <a:pt x="78" y="71"/>
                    <a:pt x="81" y="72"/>
                    <a:pt x="83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33"/>
            <p:cNvSpPr>
              <a:spLocks/>
            </p:cNvSpPr>
            <p:nvPr/>
          </p:nvSpPr>
          <p:spPr bwMode="auto">
            <a:xfrm>
              <a:off x="7174517" y="2759543"/>
              <a:ext cx="277814" cy="587995"/>
            </a:xfrm>
            <a:custGeom>
              <a:avLst/>
              <a:gdLst>
                <a:gd name="T0" fmla="*/ 41 w 87"/>
                <a:gd name="T1" fmla="*/ 143 h 184"/>
                <a:gd name="T2" fmla="*/ 40 w 87"/>
                <a:gd name="T3" fmla="*/ 141 h 184"/>
                <a:gd name="T4" fmla="*/ 33 w 87"/>
                <a:gd name="T5" fmla="*/ 147 h 184"/>
                <a:gd name="T6" fmla="*/ 33 w 87"/>
                <a:gd name="T7" fmla="*/ 152 h 184"/>
                <a:gd name="T8" fmla="*/ 40 w 87"/>
                <a:gd name="T9" fmla="*/ 144 h 184"/>
                <a:gd name="T10" fmla="*/ 39 w 87"/>
                <a:gd name="T11" fmla="*/ 146 h 184"/>
                <a:gd name="T12" fmla="*/ 33 w 87"/>
                <a:gd name="T13" fmla="*/ 155 h 184"/>
                <a:gd name="T14" fmla="*/ 29 w 87"/>
                <a:gd name="T15" fmla="*/ 166 h 184"/>
                <a:gd name="T16" fmla="*/ 24 w 87"/>
                <a:gd name="T17" fmla="*/ 171 h 184"/>
                <a:gd name="T18" fmla="*/ 21 w 87"/>
                <a:gd name="T19" fmla="*/ 175 h 184"/>
                <a:gd name="T20" fmla="*/ 19 w 87"/>
                <a:gd name="T21" fmla="*/ 178 h 184"/>
                <a:gd name="T22" fmla="*/ 16 w 87"/>
                <a:gd name="T23" fmla="*/ 182 h 184"/>
                <a:gd name="T24" fmla="*/ 8 w 87"/>
                <a:gd name="T25" fmla="*/ 182 h 184"/>
                <a:gd name="T26" fmla="*/ 6 w 87"/>
                <a:gd name="T27" fmla="*/ 181 h 184"/>
                <a:gd name="T28" fmla="*/ 3 w 87"/>
                <a:gd name="T29" fmla="*/ 171 h 184"/>
                <a:gd name="T30" fmla="*/ 8 w 87"/>
                <a:gd name="T31" fmla="*/ 167 h 184"/>
                <a:gd name="T32" fmla="*/ 22 w 87"/>
                <a:gd name="T33" fmla="*/ 152 h 184"/>
                <a:gd name="T34" fmla="*/ 31 w 87"/>
                <a:gd name="T35" fmla="*/ 140 h 184"/>
                <a:gd name="T36" fmla="*/ 37 w 87"/>
                <a:gd name="T37" fmla="*/ 128 h 184"/>
                <a:gd name="T38" fmla="*/ 43 w 87"/>
                <a:gd name="T39" fmla="*/ 113 h 184"/>
                <a:gd name="T40" fmla="*/ 49 w 87"/>
                <a:gd name="T41" fmla="*/ 99 h 184"/>
                <a:gd name="T42" fmla="*/ 52 w 87"/>
                <a:gd name="T43" fmla="*/ 91 h 184"/>
                <a:gd name="T44" fmla="*/ 52 w 87"/>
                <a:gd name="T45" fmla="*/ 88 h 184"/>
                <a:gd name="T46" fmla="*/ 56 w 87"/>
                <a:gd name="T47" fmla="*/ 75 h 184"/>
                <a:gd name="T48" fmla="*/ 56 w 87"/>
                <a:gd name="T49" fmla="*/ 70 h 184"/>
                <a:gd name="T50" fmla="*/ 60 w 87"/>
                <a:gd name="T51" fmla="*/ 58 h 184"/>
                <a:gd name="T52" fmla="*/ 63 w 87"/>
                <a:gd name="T53" fmla="*/ 47 h 184"/>
                <a:gd name="T54" fmla="*/ 65 w 87"/>
                <a:gd name="T55" fmla="*/ 41 h 184"/>
                <a:gd name="T56" fmla="*/ 65 w 87"/>
                <a:gd name="T57" fmla="*/ 36 h 184"/>
                <a:gd name="T58" fmla="*/ 66 w 87"/>
                <a:gd name="T59" fmla="*/ 34 h 184"/>
                <a:gd name="T60" fmla="*/ 68 w 87"/>
                <a:gd name="T61" fmla="*/ 23 h 184"/>
                <a:gd name="T62" fmla="*/ 69 w 87"/>
                <a:gd name="T63" fmla="*/ 11 h 184"/>
                <a:gd name="T64" fmla="*/ 68 w 87"/>
                <a:gd name="T65" fmla="*/ 3 h 184"/>
                <a:gd name="T66" fmla="*/ 71 w 87"/>
                <a:gd name="T67" fmla="*/ 1 h 184"/>
                <a:gd name="T68" fmla="*/ 82 w 87"/>
                <a:gd name="T69" fmla="*/ 6 h 184"/>
                <a:gd name="T70" fmla="*/ 85 w 87"/>
                <a:gd name="T71" fmla="*/ 9 h 184"/>
                <a:gd name="T72" fmla="*/ 85 w 87"/>
                <a:gd name="T73" fmla="*/ 18 h 184"/>
                <a:gd name="T74" fmla="*/ 77 w 87"/>
                <a:gd name="T75" fmla="*/ 31 h 184"/>
                <a:gd name="T76" fmla="*/ 71 w 87"/>
                <a:gd name="T77" fmla="*/ 37 h 184"/>
                <a:gd name="T78" fmla="*/ 70 w 87"/>
                <a:gd name="T79" fmla="*/ 41 h 184"/>
                <a:gd name="T80" fmla="*/ 68 w 87"/>
                <a:gd name="T81" fmla="*/ 50 h 184"/>
                <a:gd name="T82" fmla="*/ 67 w 87"/>
                <a:gd name="T83" fmla="*/ 53 h 184"/>
                <a:gd name="T84" fmla="*/ 65 w 87"/>
                <a:gd name="T85" fmla="*/ 60 h 184"/>
                <a:gd name="T86" fmla="*/ 63 w 87"/>
                <a:gd name="T87" fmla="*/ 68 h 184"/>
                <a:gd name="T88" fmla="*/ 61 w 87"/>
                <a:gd name="T89" fmla="*/ 72 h 184"/>
                <a:gd name="T90" fmla="*/ 61 w 87"/>
                <a:gd name="T91" fmla="*/ 75 h 184"/>
                <a:gd name="T92" fmla="*/ 59 w 87"/>
                <a:gd name="T93" fmla="*/ 83 h 184"/>
                <a:gd name="T94" fmla="*/ 59 w 87"/>
                <a:gd name="T95" fmla="*/ 87 h 184"/>
                <a:gd name="T96" fmla="*/ 58 w 87"/>
                <a:gd name="T97" fmla="*/ 97 h 184"/>
                <a:gd name="T98" fmla="*/ 56 w 87"/>
                <a:gd name="T99" fmla="*/ 106 h 184"/>
                <a:gd name="T100" fmla="*/ 53 w 87"/>
                <a:gd name="T101" fmla="*/ 114 h 184"/>
                <a:gd name="T102" fmla="*/ 48 w 87"/>
                <a:gd name="T103" fmla="*/ 127 h 184"/>
                <a:gd name="T104" fmla="*/ 42 w 87"/>
                <a:gd name="T105" fmla="*/ 140 h 184"/>
                <a:gd name="T106" fmla="*/ 41 w 87"/>
                <a:gd name="T107" fmla="*/ 143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7" h="184">
                  <a:moveTo>
                    <a:pt x="41" y="143"/>
                  </a:moveTo>
                  <a:cubicBezTo>
                    <a:pt x="40" y="142"/>
                    <a:pt x="40" y="141"/>
                    <a:pt x="40" y="141"/>
                  </a:cubicBezTo>
                  <a:cubicBezTo>
                    <a:pt x="37" y="141"/>
                    <a:pt x="33" y="145"/>
                    <a:pt x="33" y="147"/>
                  </a:cubicBezTo>
                  <a:cubicBezTo>
                    <a:pt x="33" y="149"/>
                    <a:pt x="33" y="150"/>
                    <a:pt x="33" y="152"/>
                  </a:cubicBezTo>
                  <a:cubicBezTo>
                    <a:pt x="35" y="149"/>
                    <a:pt x="38" y="147"/>
                    <a:pt x="40" y="144"/>
                  </a:cubicBezTo>
                  <a:cubicBezTo>
                    <a:pt x="40" y="145"/>
                    <a:pt x="40" y="145"/>
                    <a:pt x="39" y="146"/>
                  </a:cubicBezTo>
                  <a:cubicBezTo>
                    <a:pt x="37" y="149"/>
                    <a:pt x="35" y="152"/>
                    <a:pt x="33" y="155"/>
                  </a:cubicBezTo>
                  <a:cubicBezTo>
                    <a:pt x="32" y="159"/>
                    <a:pt x="30" y="163"/>
                    <a:pt x="29" y="166"/>
                  </a:cubicBezTo>
                  <a:cubicBezTo>
                    <a:pt x="28" y="168"/>
                    <a:pt x="26" y="170"/>
                    <a:pt x="24" y="171"/>
                  </a:cubicBezTo>
                  <a:cubicBezTo>
                    <a:pt x="23" y="173"/>
                    <a:pt x="22" y="174"/>
                    <a:pt x="21" y="175"/>
                  </a:cubicBezTo>
                  <a:cubicBezTo>
                    <a:pt x="20" y="176"/>
                    <a:pt x="20" y="177"/>
                    <a:pt x="19" y="178"/>
                  </a:cubicBezTo>
                  <a:cubicBezTo>
                    <a:pt x="19" y="180"/>
                    <a:pt x="18" y="182"/>
                    <a:pt x="16" y="182"/>
                  </a:cubicBezTo>
                  <a:cubicBezTo>
                    <a:pt x="13" y="182"/>
                    <a:pt x="11" y="184"/>
                    <a:pt x="8" y="182"/>
                  </a:cubicBezTo>
                  <a:cubicBezTo>
                    <a:pt x="8" y="181"/>
                    <a:pt x="7" y="181"/>
                    <a:pt x="6" y="181"/>
                  </a:cubicBezTo>
                  <a:cubicBezTo>
                    <a:pt x="2" y="179"/>
                    <a:pt x="0" y="175"/>
                    <a:pt x="3" y="171"/>
                  </a:cubicBezTo>
                  <a:cubicBezTo>
                    <a:pt x="4" y="169"/>
                    <a:pt x="6" y="168"/>
                    <a:pt x="8" y="167"/>
                  </a:cubicBezTo>
                  <a:cubicBezTo>
                    <a:pt x="13" y="163"/>
                    <a:pt x="18" y="157"/>
                    <a:pt x="22" y="152"/>
                  </a:cubicBezTo>
                  <a:cubicBezTo>
                    <a:pt x="25" y="148"/>
                    <a:pt x="28" y="144"/>
                    <a:pt x="31" y="140"/>
                  </a:cubicBezTo>
                  <a:cubicBezTo>
                    <a:pt x="33" y="136"/>
                    <a:pt x="35" y="132"/>
                    <a:pt x="37" y="128"/>
                  </a:cubicBezTo>
                  <a:cubicBezTo>
                    <a:pt x="39" y="123"/>
                    <a:pt x="41" y="118"/>
                    <a:pt x="43" y="113"/>
                  </a:cubicBezTo>
                  <a:cubicBezTo>
                    <a:pt x="45" y="108"/>
                    <a:pt x="47" y="104"/>
                    <a:pt x="49" y="99"/>
                  </a:cubicBezTo>
                  <a:cubicBezTo>
                    <a:pt x="50" y="96"/>
                    <a:pt x="51" y="93"/>
                    <a:pt x="52" y="91"/>
                  </a:cubicBezTo>
                  <a:cubicBezTo>
                    <a:pt x="53" y="90"/>
                    <a:pt x="52" y="89"/>
                    <a:pt x="52" y="88"/>
                  </a:cubicBezTo>
                  <a:cubicBezTo>
                    <a:pt x="53" y="84"/>
                    <a:pt x="55" y="79"/>
                    <a:pt x="56" y="75"/>
                  </a:cubicBezTo>
                  <a:cubicBezTo>
                    <a:pt x="56" y="74"/>
                    <a:pt x="56" y="72"/>
                    <a:pt x="56" y="70"/>
                  </a:cubicBezTo>
                  <a:cubicBezTo>
                    <a:pt x="58" y="67"/>
                    <a:pt x="59" y="62"/>
                    <a:pt x="60" y="58"/>
                  </a:cubicBezTo>
                  <a:cubicBezTo>
                    <a:pt x="61" y="54"/>
                    <a:pt x="62" y="50"/>
                    <a:pt x="63" y="47"/>
                  </a:cubicBezTo>
                  <a:cubicBezTo>
                    <a:pt x="64" y="45"/>
                    <a:pt x="65" y="43"/>
                    <a:pt x="65" y="41"/>
                  </a:cubicBezTo>
                  <a:cubicBezTo>
                    <a:pt x="65" y="40"/>
                    <a:pt x="65" y="38"/>
                    <a:pt x="65" y="36"/>
                  </a:cubicBezTo>
                  <a:cubicBezTo>
                    <a:pt x="65" y="35"/>
                    <a:pt x="65" y="35"/>
                    <a:pt x="66" y="34"/>
                  </a:cubicBezTo>
                  <a:cubicBezTo>
                    <a:pt x="66" y="30"/>
                    <a:pt x="66" y="26"/>
                    <a:pt x="68" y="23"/>
                  </a:cubicBezTo>
                  <a:cubicBezTo>
                    <a:pt x="70" y="19"/>
                    <a:pt x="70" y="15"/>
                    <a:pt x="69" y="11"/>
                  </a:cubicBezTo>
                  <a:cubicBezTo>
                    <a:pt x="68" y="8"/>
                    <a:pt x="68" y="6"/>
                    <a:pt x="68" y="3"/>
                  </a:cubicBezTo>
                  <a:cubicBezTo>
                    <a:pt x="68" y="2"/>
                    <a:pt x="70" y="1"/>
                    <a:pt x="71" y="1"/>
                  </a:cubicBezTo>
                  <a:cubicBezTo>
                    <a:pt x="75" y="0"/>
                    <a:pt x="79" y="2"/>
                    <a:pt x="82" y="6"/>
                  </a:cubicBezTo>
                  <a:cubicBezTo>
                    <a:pt x="83" y="7"/>
                    <a:pt x="84" y="8"/>
                    <a:pt x="85" y="9"/>
                  </a:cubicBezTo>
                  <a:cubicBezTo>
                    <a:pt x="87" y="11"/>
                    <a:pt x="87" y="16"/>
                    <a:pt x="85" y="18"/>
                  </a:cubicBezTo>
                  <a:cubicBezTo>
                    <a:pt x="81" y="21"/>
                    <a:pt x="78" y="26"/>
                    <a:pt x="77" y="31"/>
                  </a:cubicBezTo>
                  <a:cubicBezTo>
                    <a:pt x="77" y="35"/>
                    <a:pt x="74" y="36"/>
                    <a:pt x="71" y="37"/>
                  </a:cubicBezTo>
                  <a:cubicBezTo>
                    <a:pt x="69" y="38"/>
                    <a:pt x="70" y="40"/>
                    <a:pt x="70" y="41"/>
                  </a:cubicBezTo>
                  <a:cubicBezTo>
                    <a:pt x="71" y="45"/>
                    <a:pt x="69" y="47"/>
                    <a:pt x="68" y="50"/>
                  </a:cubicBezTo>
                  <a:cubicBezTo>
                    <a:pt x="68" y="51"/>
                    <a:pt x="68" y="52"/>
                    <a:pt x="67" y="53"/>
                  </a:cubicBezTo>
                  <a:cubicBezTo>
                    <a:pt x="66" y="56"/>
                    <a:pt x="66" y="58"/>
                    <a:pt x="65" y="60"/>
                  </a:cubicBezTo>
                  <a:cubicBezTo>
                    <a:pt x="63" y="62"/>
                    <a:pt x="63" y="65"/>
                    <a:pt x="63" y="68"/>
                  </a:cubicBezTo>
                  <a:cubicBezTo>
                    <a:pt x="62" y="70"/>
                    <a:pt x="62" y="71"/>
                    <a:pt x="61" y="72"/>
                  </a:cubicBezTo>
                  <a:cubicBezTo>
                    <a:pt x="61" y="73"/>
                    <a:pt x="61" y="74"/>
                    <a:pt x="61" y="75"/>
                  </a:cubicBezTo>
                  <a:cubicBezTo>
                    <a:pt x="60" y="78"/>
                    <a:pt x="60" y="80"/>
                    <a:pt x="59" y="83"/>
                  </a:cubicBezTo>
                  <a:cubicBezTo>
                    <a:pt x="59" y="84"/>
                    <a:pt x="59" y="85"/>
                    <a:pt x="59" y="87"/>
                  </a:cubicBezTo>
                  <a:cubicBezTo>
                    <a:pt x="59" y="90"/>
                    <a:pt x="59" y="93"/>
                    <a:pt x="58" y="97"/>
                  </a:cubicBezTo>
                  <a:cubicBezTo>
                    <a:pt x="58" y="100"/>
                    <a:pt x="56" y="103"/>
                    <a:pt x="56" y="106"/>
                  </a:cubicBezTo>
                  <a:cubicBezTo>
                    <a:pt x="56" y="109"/>
                    <a:pt x="53" y="111"/>
                    <a:pt x="53" y="114"/>
                  </a:cubicBezTo>
                  <a:cubicBezTo>
                    <a:pt x="53" y="119"/>
                    <a:pt x="50" y="123"/>
                    <a:pt x="48" y="127"/>
                  </a:cubicBezTo>
                  <a:cubicBezTo>
                    <a:pt x="47" y="132"/>
                    <a:pt x="44" y="135"/>
                    <a:pt x="42" y="140"/>
                  </a:cubicBezTo>
                  <a:cubicBezTo>
                    <a:pt x="42" y="140"/>
                    <a:pt x="42" y="141"/>
                    <a:pt x="41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34"/>
            <p:cNvSpPr>
              <a:spLocks/>
            </p:cNvSpPr>
            <p:nvPr/>
          </p:nvSpPr>
          <p:spPr bwMode="auto">
            <a:xfrm>
              <a:off x="7576403" y="2603104"/>
              <a:ext cx="246797" cy="204989"/>
            </a:xfrm>
            <a:custGeom>
              <a:avLst/>
              <a:gdLst>
                <a:gd name="T0" fmla="*/ 0 w 77"/>
                <a:gd name="T1" fmla="*/ 61 h 64"/>
                <a:gd name="T2" fmla="*/ 16 w 77"/>
                <a:gd name="T3" fmla="*/ 56 h 64"/>
                <a:gd name="T4" fmla="*/ 16 w 77"/>
                <a:gd name="T5" fmla="*/ 55 h 64"/>
                <a:gd name="T6" fmla="*/ 14 w 77"/>
                <a:gd name="T7" fmla="*/ 55 h 64"/>
                <a:gd name="T8" fmla="*/ 15 w 77"/>
                <a:gd name="T9" fmla="*/ 54 h 64"/>
                <a:gd name="T10" fmla="*/ 25 w 77"/>
                <a:gd name="T11" fmla="*/ 48 h 64"/>
                <a:gd name="T12" fmla="*/ 31 w 77"/>
                <a:gd name="T13" fmla="*/ 46 h 64"/>
                <a:gd name="T14" fmla="*/ 35 w 77"/>
                <a:gd name="T15" fmla="*/ 44 h 64"/>
                <a:gd name="T16" fmla="*/ 34 w 77"/>
                <a:gd name="T17" fmla="*/ 43 h 64"/>
                <a:gd name="T18" fmla="*/ 27 w 77"/>
                <a:gd name="T19" fmla="*/ 46 h 64"/>
                <a:gd name="T20" fmla="*/ 27 w 77"/>
                <a:gd name="T21" fmla="*/ 45 h 64"/>
                <a:gd name="T22" fmla="*/ 36 w 77"/>
                <a:gd name="T23" fmla="*/ 38 h 64"/>
                <a:gd name="T24" fmla="*/ 59 w 77"/>
                <a:gd name="T25" fmla="*/ 17 h 64"/>
                <a:gd name="T26" fmla="*/ 62 w 77"/>
                <a:gd name="T27" fmla="*/ 12 h 64"/>
                <a:gd name="T28" fmla="*/ 76 w 77"/>
                <a:gd name="T29" fmla="*/ 0 h 64"/>
                <a:gd name="T30" fmla="*/ 76 w 77"/>
                <a:gd name="T31" fmla="*/ 7 h 64"/>
                <a:gd name="T32" fmla="*/ 75 w 77"/>
                <a:gd name="T33" fmla="*/ 12 h 64"/>
                <a:gd name="T34" fmla="*/ 75 w 77"/>
                <a:gd name="T35" fmla="*/ 26 h 64"/>
                <a:gd name="T36" fmla="*/ 76 w 77"/>
                <a:gd name="T37" fmla="*/ 29 h 64"/>
                <a:gd name="T38" fmla="*/ 71 w 77"/>
                <a:gd name="T39" fmla="*/ 37 h 64"/>
                <a:gd name="T40" fmla="*/ 69 w 77"/>
                <a:gd name="T41" fmla="*/ 42 h 64"/>
                <a:gd name="T42" fmla="*/ 57 w 77"/>
                <a:gd name="T43" fmla="*/ 55 h 64"/>
                <a:gd name="T44" fmla="*/ 43 w 77"/>
                <a:gd name="T45" fmla="*/ 62 h 64"/>
                <a:gd name="T46" fmla="*/ 37 w 77"/>
                <a:gd name="T47" fmla="*/ 63 h 64"/>
                <a:gd name="T48" fmla="*/ 4 w 77"/>
                <a:gd name="T49" fmla="*/ 62 h 64"/>
                <a:gd name="T50" fmla="*/ 0 w 77"/>
                <a:gd name="T51" fmla="*/ 6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7" h="64">
                  <a:moveTo>
                    <a:pt x="0" y="61"/>
                  </a:moveTo>
                  <a:cubicBezTo>
                    <a:pt x="5" y="60"/>
                    <a:pt x="11" y="58"/>
                    <a:pt x="16" y="56"/>
                  </a:cubicBezTo>
                  <a:cubicBezTo>
                    <a:pt x="16" y="56"/>
                    <a:pt x="16" y="55"/>
                    <a:pt x="16" y="55"/>
                  </a:cubicBezTo>
                  <a:cubicBezTo>
                    <a:pt x="16" y="55"/>
                    <a:pt x="15" y="55"/>
                    <a:pt x="14" y="55"/>
                  </a:cubicBezTo>
                  <a:cubicBezTo>
                    <a:pt x="14" y="55"/>
                    <a:pt x="14" y="54"/>
                    <a:pt x="15" y="54"/>
                  </a:cubicBezTo>
                  <a:cubicBezTo>
                    <a:pt x="18" y="52"/>
                    <a:pt x="22" y="50"/>
                    <a:pt x="25" y="48"/>
                  </a:cubicBezTo>
                  <a:cubicBezTo>
                    <a:pt x="27" y="47"/>
                    <a:pt x="29" y="47"/>
                    <a:pt x="31" y="46"/>
                  </a:cubicBezTo>
                  <a:cubicBezTo>
                    <a:pt x="33" y="45"/>
                    <a:pt x="34" y="45"/>
                    <a:pt x="35" y="44"/>
                  </a:cubicBezTo>
                  <a:cubicBezTo>
                    <a:pt x="35" y="44"/>
                    <a:pt x="35" y="43"/>
                    <a:pt x="34" y="43"/>
                  </a:cubicBezTo>
                  <a:cubicBezTo>
                    <a:pt x="32" y="44"/>
                    <a:pt x="30" y="45"/>
                    <a:pt x="27" y="46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30" y="43"/>
                    <a:pt x="33" y="41"/>
                    <a:pt x="36" y="38"/>
                  </a:cubicBezTo>
                  <a:cubicBezTo>
                    <a:pt x="44" y="31"/>
                    <a:pt x="51" y="24"/>
                    <a:pt x="59" y="17"/>
                  </a:cubicBezTo>
                  <a:cubicBezTo>
                    <a:pt x="60" y="16"/>
                    <a:pt x="61" y="14"/>
                    <a:pt x="62" y="12"/>
                  </a:cubicBezTo>
                  <a:cubicBezTo>
                    <a:pt x="66" y="8"/>
                    <a:pt x="70" y="3"/>
                    <a:pt x="76" y="0"/>
                  </a:cubicBezTo>
                  <a:cubicBezTo>
                    <a:pt x="76" y="3"/>
                    <a:pt x="76" y="5"/>
                    <a:pt x="76" y="7"/>
                  </a:cubicBezTo>
                  <a:cubicBezTo>
                    <a:pt x="76" y="9"/>
                    <a:pt x="75" y="10"/>
                    <a:pt x="75" y="12"/>
                  </a:cubicBezTo>
                  <a:cubicBezTo>
                    <a:pt x="76" y="17"/>
                    <a:pt x="77" y="21"/>
                    <a:pt x="75" y="26"/>
                  </a:cubicBezTo>
                  <a:cubicBezTo>
                    <a:pt x="75" y="26"/>
                    <a:pt x="76" y="28"/>
                    <a:pt x="76" y="29"/>
                  </a:cubicBezTo>
                  <a:cubicBezTo>
                    <a:pt x="75" y="32"/>
                    <a:pt x="73" y="34"/>
                    <a:pt x="71" y="37"/>
                  </a:cubicBezTo>
                  <a:cubicBezTo>
                    <a:pt x="70" y="38"/>
                    <a:pt x="69" y="40"/>
                    <a:pt x="69" y="42"/>
                  </a:cubicBezTo>
                  <a:cubicBezTo>
                    <a:pt x="66" y="47"/>
                    <a:pt x="63" y="51"/>
                    <a:pt x="57" y="55"/>
                  </a:cubicBezTo>
                  <a:cubicBezTo>
                    <a:pt x="53" y="57"/>
                    <a:pt x="49" y="61"/>
                    <a:pt x="43" y="62"/>
                  </a:cubicBezTo>
                  <a:cubicBezTo>
                    <a:pt x="41" y="62"/>
                    <a:pt x="39" y="62"/>
                    <a:pt x="37" y="63"/>
                  </a:cubicBezTo>
                  <a:cubicBezTo>
                    <a:pt x="26" y="63"/>
                    <a:pt x="15" y="64"/>
                    <a:pt x="4" y="62"/>
                  </a:cubicBezTo>
                  <a:cubicBezTo>
                    <a:pt x="2" y="62"/>
                    <a:pt x="1" y="61"/>
                    <a:pt x="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51" name="图片 15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0562">
            <a:off x="-9286482" y="6972100"/>
            <a:ext cx="15412840" cy="15412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954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9900"/>
    </mc:Choice>
    <mc:Fallback xmlns="">
      <p:transition advTm="199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" presetID="49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15208 0.32685 L -0.04037 -0.43982 " pathEditMode="relative" rAng="0" ptsTypes="AA">
                                          <p:cBhvr>
                                            <p:cTn id="8" dur="3400" spd="-1000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622" y="-3833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64800000">
                                          <p:cBhvr>
                                            <p:cTn id="10" dur="34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3400" fill="hold"/>
                                            <p:tgtEl>
                                              <p:spTgt spid="144"/>
                                            </p:tgtEl>
                                          </p:cBhvr>
                                          <p:by x="40000" y="4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10" presetClass="exit" presetSubtype="0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" dur="5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1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" presetID="49" presetClass="path" presetSubtype="0" accel="50000" decel="5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-0.12708 0.11065 L 0.2948 -0.61065 " pathEditMode="relative" rAng="0" ptsTypes="AA">
                                          <p:cBhvr>
                                            <p:cTn id="19" dur="3500" spd="-1000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094" y="-360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8" presetClass="emph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-64800000">
                                          <p:cBhvr>
                                            <p:cTn id="21" dur="3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" presetID="6" presetClass="emph" presetSubtype="0" accel="38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3" dur="3500" fill="hold"/>
                                            <p:tgtEl>
                                              <p:spTgt spid="143"/>
                                            </p:tgtEl>
                                          </p:cBhvr>
                                          <p:by x="70000" y="7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4" presetID="10" presetClass="exit" presetSubtype="0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1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49" presetClass="path" presetSubtype="0" accel="50000" decel="5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-0.19362 -0.21204 L 2.08333E-7 0.39699 " pathEditMode="relative" rAng="0" ptsTypes="AA">
                                          <p:cBhvr>
                                            <p:cTn id="30" dur="3400" spd="-1000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674" y="304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-43200000">
                                          <p:cBhvr>
                                            <p:cTn id="32" dur="34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6" presetClass="emph" presetSubtype="0" accel="38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34" dur="3400" fill="hold"/>
                                            <p:tgtEl>
                                              <p:spTgt spid="137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10" presetClass="exit" presetSubtype="0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1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49" presetClass="path" presetSubtype="0" accel="50000" decel="50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Motion origin="layout" path="M -0.36432 -0.43519 L 0.26133 -0.00788 " pathEditMode="relative" rAng="0" ptsTypes="AA">
                                          <p:cBhvr>
                                            <p:cTn id="41" dur="3400" spd="-1000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1276" y="2136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" presetID="8" presetClass="emph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Rot by="64800000">
                                          <p:cBhvr>
                                            <p:cTn id="43" dur="34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4" presetID="6" presetClass="emph" presetSubtype="0" accel="38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5" dur="3400" fill="hold"/>
                                            <p:tgtEl>
                                              <p:spTgt spid="140"/>
                                            </p:tgtEl>
                                          </p:cBhvr>
                                          <p:by x="70000" y="7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6" presetID="10" presetClass="exit" presetSubtype="0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" dur="5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1" presetClass="entr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49" presetClass="path" presetSubtype="0" accel="50000" decel="5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0.08984 -0.08981 L -0.23477 0.58588 " pathEditMode="relative" rAng="0" ptsTypes="AA">
                                          <p:cBhvr>
                                            <p:cTn id="52" dur="3600" spd="-1000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237" y="337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" presetID="8" presetClass="emph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Rot by="-43200000">
                                          <p:cBhvr>
                                            <p:cTn id="54" dur="36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ccel="38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3600" fill="hold"/>
                                            <p:tgtEl>
                                              <p:spTgt spid="142"/>
                                            </p:tgtEl>
                                          </p:cBhvr>
                                          <p:by x="60000" y="6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10" presetClass="exit" presetSubtype="0" fill="hold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" dur="5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1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49" presetClass="path" presetSubtype="0" accel="50000" decel="5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Motion origin="layout" path="M 0.39284 0.33241 L -0.17982 -0.16759 " pathEditMode="relative" rAng="0" ptsTypes="AA">
                                          <p:cBhvr>
                                            <p:cTn id="63" dur="3500" spd="-1000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33" y="-250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4" presetID="8" presetClass="emph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Rot by="43200000">
                                          <p:cBhvr>
                                            <p:cTn id="65" dur="3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ccel="38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3500" fill="hold"/>
                                            <p:tgtEl>
                                              <p:spTgt spid="139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10" presetClass="exit" presetSubtype="0" fill="hold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9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1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49" presetClass="path" presetSubtype="0" accel="50000" decel="5000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Motion origin="layout" path="M 0.32057 -0.33218 L -0.27552 0.00532 " pathEditMode="relative" rAng="0" ptsTypes="AA">
                                          <p:cBhvr>
                                            <p:cTn id="74" dur="3200" spd="-1000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9805" y="168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8" presetClass="emph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Rot by="86400000">
                                          <p:cBhvr>
                                            <p:cTn id="76" dur="32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ccel="3800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3200" fill="hold"/>
                                            <p:tgtEl>
                                              <p:spTgt spid="138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10" presetClass="exit" presetSubtype="0" fill="hold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0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59" presetClass="path" presetSubtype="0" decel="100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3.95833E-6 -0.00023 C -3.95833E-6 -0.03703 0.55378 -0.25509 0.67149 -0.41435 C 0.78894 -0.57361 0.7849 -0.78171 0.70482 -0.95741 C 0.62474 -1.13333 0.36719 -1.10324 0.29909 -0.91528 C 0.25365 -0.69514 0.31368 -0.5912 0.4905 -0.64491 " pathEditMode="relative" rAng="0" ptsTypes="AAAAA">
                                          <p:cBhvr>
                                            <p:cTn id="85" dur="48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125" y="-537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" presetID="10" presetClass="exit" presetSubtype="0" fill="hold" grpId="2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" dur="10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1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" presetID="59" presetClass="path" presetSubtype="0" decel="100000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3.54167E-6 -0.00046 C 3.54167E-6 -0.03912 0.42304 -0.37963 0.49791 -0.54491 C 0.57278 -0.71019 0.52018 -0.92917 0.44909 -0.99213 C 0.37825 -1.05509 0.15586 -1.13403 0.07213 -0.92269 C 0.06002 -0.83611 0.02578 -0.63333 0.20638 -0.57662 " pathEditMode="relative" rAng="0" ptsTypes="AAAAA">
                                          <p:cBhvr>
                                            <p:cTn id="92" dur="48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719" y="-5298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3" presetID="10" presetClass="exit" presetSubtype="0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4" dur="10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" presetID="1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8" presetID="59" presetClass="path" presetSubtype="0" decel="10000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4.16667E-6 -0.00047 C 4.16667E-6 -0.04005 0.37226 -0.28635 0.44596 -0.4463 C 0.51953 -0.60625 0.51627 -0.86667 0.44179 -0.96042 C 0.36731 -1.05394 0.10351 -1.10024 0.0832 -0.75741 C 0.07604 -0.53797 0.10976 -0.48866 0.25989 -0.54422 " pathEditMode="relative" rAng="0" ptsTypes="AAAAA">
                                          <p:cBhvr>
                                            <p:cTn id="99" dur="48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4974" y="-513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0" presetID="10" presetClass="exit" presetSubtype="0" fill="hold" grpId="2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1" dur="10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" presetID="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" presetID="59" presetClass="path" presetSubtype="0" decel="100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1.25E-6 -0.00047 C 1.25E-6 -0.04028 0.37187 -0.28704 0.44557 -0.44676 C 0.51914 -0.60695 0.51588 -0.86736 0.44141 -0.96111 C 0.36693 -1.05463 0.06575 -1.06273 0.08281 -0.75811 C 0.07578 -0.53866 0.16667 -0.4257 0.29883 -0.59561 " pathEditMode="relative" rAng="0" ptsTypes="AAAAA">
                                          <p:cBhvr>
                                            <p:cTn id="106" dur="48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4948" y="-509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7" presetID="10" presetClass="exit" presetSubtype="0" fill="hold" grpId="2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8" dur="10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" presetID="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2" presetID="59" presetClass="path" presetSubtype="0" decel="10000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-3.33333E-6 -0.00047 C -3.33333E-6 -0.04098 0.51498 -0.10047 0.53607 -0.51158 C 0.56615 -0.78588 0.51993 -0.972 0.40508 -1.03866 C 0.29024 -1.10463 0.0655 -1.06389 0.0823 -0.7595 C 0.07487 -0.54005 0.24805 -0.40788 0.38034 -0.57778 " pathEditMode="relative" rAng="0" ptsTypes="AAAAA">
                                          <p:cBhvr>
                                            <p:cTn id="113" dur="48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7253" y="-532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4" presetID="10" presetClass="exit" presetSubtype="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5" dur="10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" presetID="1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9" presetID="59" presetClass="path" presetSubtype="0" decel="100000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-2.5E-6 -0.00046 C -2.5E-6 -0.0412 0.5444 -0.11736 0.57084 -0.51227 C 0.5905 -0.79259 0.48581 -0.99792 0.4043 -1.03935 C 0.32266 -1.08032 0.11328 -1.05463 0.08164 -0.76042 C 0.07435 -0.54074 0.23308 -0.25602 0.43138 -0.54676 " pathEditMode="relative" rAng="0" ptsTypes="AAAAA">
                                          <p:cBhvr>
                                            <p:cTn id="120" dur="48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8659" y="-5270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1" presetID="10" presetClass="exit" presetSubtype="0" fill="hold" grpId="2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2" dur="10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4" presetID="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6" presetID="59" presetClass="path" presetSubtype="0" decel="10000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3.95833E-6 -0.00046 C 3.95833E-6 -0.04167 0.57942 -0.21019 0.60586 -0.60533 C 0.62539 -0.88611 0.54661 -1.00579 0.46445 -1.0662 C 0.38242 -1.12662 0.17708 -1.20463 0.11315 -0.96783 C 0.08971 -0.77037 0.16119 -0.52083 0.38619 -0.69421 " pathEditMode="relative" rAng="0" ptsTypes="AAAAA">
                                          <p:cBhvr>
                                            <p:cTn id="127" dur="48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443" y="-5641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8" presetID="10" presetClass="exit" presetSubtype="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9" dur="10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3" presetID="59" presetClass="path" presetSubtype="0" decel="10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026 -0.00046 C -0.00026 -0.04167 0.5793 -0.21111 0.60573 -0.60556 C 0.62526 -0.88681 0.57878 -0.99861 0.46419 -1.06667 C 0.34935 -1.13472 0.01419 -1.21273 -0.08255 -1.01574 C -0.13867 -0.84074 -0.07812 -0.44861 0.14688 -0.62292 " pathEditMode="relative" rAng="0" ptsTypes="AAAAA">
                                          <p:cBhvr>
                                            <p:cTn id="134" dur="48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5417" y="-570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5" presetID="10" presetClass="exit" presetSubtype="0" fill="hold" grpId="2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6" dur="16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1599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8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59" presetClass="path" presetSubtype="0" decel="10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-4.79167E-6 -0.00046 C -4.79167E-6 -0.03819 0.5573 -0.32361 0.64597 -0.48495 C 0.73451 -0.64652 0.73477 -0.93981 0.66146 -1.08588 C 0.58816 -1.23125 0.29766 -1.45879 0.13165 -0.98078 C 0.08568 -0.76065 0.1681 -0.60648 0.34454 -0.66065 " pathEditMode="relative" rAng="0" ptsTypes="AAAAA">
                                          <p:cBhvr>
                                            <p:cTn id="141" dur="48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729" y="-634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2" presetID="10" presetClass="exit" presetSubtype="0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3" dur="10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5" presetID="1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7" presetID="59" presetClass="path" presetSubtype="0" decel="10000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-0.00013 -0.00023 C -0.00013 -0.03889 0.08984 -0.11273 0.13932 -0.29976 C 0.18906 -0.67916 0.15234 -0.78541 0.04205 -1.0162 C -0.0948 -1.30231 -0.71172 -1.40486 -0.74193 -0.85393 C -0.72097 -0.34514 -0.45144 -0.42569 -0.34961 -0.66365 " pathEditMode="relative" rAng="0" ptsTypes="AAAAA">
                                          <p:cBhvr>
                                            <p:cTn id="148" dur="48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9036" y="-624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9" presetID="10" presetClass="exit" presetSubtype="0" fill="hold" grpId="2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0" dur="10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2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4" presetID="59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0.00026 -0.00023 C -0.00026 -0.03912 0.08945 -0.11342 0.13893 -0.3 C 0.18867 -0.67986 0.15195 -0.78588 0.0418 -1.0169 C -0.09479 -1.30208 -0.71172 -1.40463 -0.74193 -0.85463 C -0.72109 -0.3456 -0.40703 -0.54028 -0.43906 -0.7118 " pathEditMode="relative" rAng="0" ptsTypes="AAAAA">
                                          <p:cBhvr>
                                            <p:cTn id="155" dur="56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9036" y="-624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6" presetID="10" presetClass="exit" presetSubtype="0" fill="hold" grpId="2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7" dur="10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9" presetID="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1" presetID="59" presetClass="path" presetSubtype="0" decel="100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0.00026 -0.00023 C -0.00026 -0.03912 0.08946 -0.11342 0.13881 -0.30023 C 0.18855 -0.67986 0.15183 -0.78611 0.0418 -1.0169 C -0.09479 -1.30208 -0.71171 -1.40463 -0.74192 -0.85463 C -0.72109 -0.3456 -0.36966 -0.45162 -0.40169 -0.62292 " pathEditMode="relative" rAng="0" ptsTypes="AAAAA">
                                          <p:cBhvr>
                                            <p:cTn id="162" dur="48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9036" y="-624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3" presetID="10" presetClass="exit" presetSubtype="0" fill="hold" grpId="2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4" dur="10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6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8" presetID="59" presetClass="path" presetSubtype="0" decel="10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-0.00026 -0.00023 C -0.00026 -0.03912 0.08946 -0.11342 0.13881 -0.30023 C 0.18855 -0.67986 0.15183 -0.78611 0.0418 -1.0169 C -0.09479 -1.30208 -0.71171 -1.40463 -0.74192 -0.85463 C -0.72109 -0.3456 -0.36966 -0.45162 -0.40169 -0.62292 " pathEditMode="relative" rAng="0" ptsTypes="AAAAA">
                                          <p:cBhvr>
                                            <p:cTn id="169" dur="48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9036" y="-624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0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1" dur="10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3" presetID="1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5" presetID="59" presetClass="path" presetSubtype="0" decel="100000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-0.00052 -0.00023 C -0.00052 -0.03912 0.08919 -0.11343 0.13841 -0.30069 C 0.18802 -0.67986 0.1513 -0.78657 0.04154 -1.0169 C -0.09492 -1.30208 -0.71185 -1.40463 -0.74206 -0.85463 C -0.75156 -0.51713 -0.59297 -0.19167 -0.27865 -0.61991 " pathEditMode="relative" rAng="0" ptsTypes="AAAAA">
                                          <p:cBhvr>
                                            <p:cTn id="176" dur="48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9063" y="-624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7" presetID="10" presetClass="exit" presetSubtype="0" fill="hold" grpId="2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8" dur="10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0" presetID="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2" presetID="59" presetClass="path" presetSubtype="0" decel="10000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-0.00065 -0.00023 C -0.00065 -0.04004 0.16719 -0.0368 0.28203 -0.24537 C 0.38125 -0.39328 0.42526 -0.97037 0.3099 -1.08009 C 0.1944 -1.18865 -0.36628 -1.45069 -0.4099 -0.90139 C -0.39479 -0.20764 0.00508 -0.25393 0.01927 -0.64398 " pathEditMode="relative" rAng="0" ptsTypes="AAAAA">
                                          <p:cBhvr>
                                            <p:cTn id="183" dur="48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97" y="-6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4" presetID="10" presetClass="exit" presetSubtype="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5" dur="10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7" presetID="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9" presetID="59" presetClass="path" presetSubtype="0" decel="100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0.00065 -0.00023 C -0.00065 -0.04028 0.16719 -0.03681 0.28203 -0.24583 C 0.38125 -0.39329 0.42526 -0.97037 0.3099 -1.08009 C 0.1944 -1.18866 -0.36641 -1.45023 -0.4099 -0.90185 C -0.39479 -0.20764 0.02109 -0.36204 -0.03255 -0.74908 " pathEditMode="relative" rAng="0" ptsTypes="AAAAA">
                                          <p:cBhvr>
                                            <p:cTn id="190" dur="48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97" y="-6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1" presetID="10" presetClass="exit" presetSubtype="0" fill="hold" grpId="2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2" dur="10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3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4" presetID="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6" presetID="59" presetClass="path" presetSubtype="0" decel="10000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-0.00065 -0.00023 C -0.00065 -0.04028 0.16719 -0.03681 0.28203 -0.2463 C 0.38125 -0.39352 0.42526 -0.97083 0.30989 -1.08056 C 0.1944 -1.18866 -0.36641 -1.45023 -0.4099 -0.90208 C -0.39479 -0.20764 -0.08776 -0.25463 -0.05573 -0.61921 " pathEditMode="relative" rAng="0" ptsTypes="AAAAA">
                                          <p:cBhvr>
                                            <p:cTn id="197" dur="48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97" y="-6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8" presetID="10" presetClass="exit" presetSubtype="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9" dur="10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1" presetID="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3" presetID="59" presetClass="path" presetSubtype="0" decel="10000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-0.00091 -0.00069 C -0.00091 -0.04097 0.16693 -0.0375 0.28164 -0.24699 C 0.38099 -0.39421 0.42786 -0.91203 0.30964 -1.08125 C 0.19154 -1.25023 -0.5526 -1.43402 -0.59583 -0.88657 C -0.60039 -0.21481 -0.24531 -0.27754 -0.14883 -0.58472 " pathEditMode="relative" rAng="0" ptsTypes="AAAAA">
                                          <p:cBhvr>
                                            <p:cTn id="204" dur="48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729" y="-625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5" presetID="10" presetClass="exit" presetSubtype="0" fill="hold" grpId="2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6" dur="10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8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0" presetID="59" presetClass="path" presetSubtype="0" decel="10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091 -0.00047 C -0.00091 -0.04051 0.16693 -0.03704 0.28178 -0.24676 C 0.38099 -0.39422 0.40365 -0.90648 0.30964 -1.08125 C 0.2155 -1.25556 -0.36653 -1.45 -0.40989 -0.90278 C -0.39492 -0.20811 0.05586 -0.3419 0.08803 -0.70695 " pathEditMode="relative" rAng="0" ptsTypes="AAAAA">
                                          <p:cBhvr>
                                            <p:cTn id="211" dur="48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40" y="-6310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2" presetID="10" presetClass="exit" presetSubtype="0" fill="hold" grpId="2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3" dur="10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5" presetID="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7" presetID="59" presetClass="path" presetSubtype="0" decel="10000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Motion origin="layout" path="M 4.16667E-7 -0.00023 C 4.16667E-7 -0.04097 0.16771 -0.03727 0.28242 -0.2463 C 0.3819 -0.39352 0.43229 -0.88264 0.31042 -1.08102 C 0.18854 -1.27917 -0.47643 -1.3331 -0.51979 -0.78634 C -0.52422 -0.11412 -0.08932 -0.0581 0.02878 -0.63194 " pathEditMode="relative" rAng="0" ptsTypes="AAAAA">
                                          <p:cBhvr>
                                            <p:cTn id="218" dur="48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901" y="-61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9" presetID="10" presetClass="exit" presetSubtype="0" fill="hold" grpId="2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0" dur="10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2" presetID="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4" presetID="59" presetClass="path" presetSubtype="0" decel="10000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Motion origin="layout" path="M -0.00026 -0.00023 C -0.00026 -0.0419 0.16758 -0.0375 0.28229 -0.24653 C 0.3819 -0.39398 0.43229 -0.8831 0.31016 -1.08125 C 0.18841 -1.27916 -0.47669 -1.3331 -0.52005 -0.78657 C -0.50833 -0.48125 -0.31979 -0.20787 -0.11237 -0.65741 " pathEditMode="relative" rAng="0" ptsTypes="AAAAA">
                                          <p:cBhvr>
                                            <p:cTn id="225" dur="48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88" y="-61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6" presetID="10" presetClass="exit" presetSubtype="0" fill="hold" grpId="2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7" dur="10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9" presetID="1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1" presetID="59" presetClass="path" presetSubtype="0" decel="10000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-0.00065 -0.00023 C -0.00065 -0.04282 0.14584 -0.01898 0.19089 -0.18356 C 0.24766 -0.40092 0.17123 -0.77801 0.05274 -0.8787 C -0.06588 -0.97916 -0.47682 -1.33287 -0.52005 -0.78727 C -0.50846 -0.48241 -0.31849 -0.53588 -0.24843 -0.58217 " pathEditMode="relative" rAng="0" ptsTypes="AAAAA">
                                          <p:cBhvr>
                                            <p:cTn id="232" dur="48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443" y="-542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3" presetID="10" presetClass="exit" presetSubtype="0" fill="hold" grpId="2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4" dur="10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6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8" presetID="59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0.00078 -0.00024 C -0.00078 -0.04329 0.14571 -0.01922 0.19076 -0.1838 C 0.24753 -0.40116 0.18347 -0.88936 0.06498 -0.99005 C -0.05364 -1.09051 -0.47708 -1.33264 -0.52005 -0.7875 C -0.50846 -0.48264 -0.29713 -0.65672 -0.22708 -0.70301 " pathEditMode="relative" rAng="0" ptsTypes="AAAAA">
                                          <p:cBhvr>
                                            <p:cTn id="239" dur="48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339" y="-56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0" presetID="10" presetClass="exit" presetSubtype="0" fill="hold" grpId="2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1" dur="1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3" presetID="1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5" presetID="59" presetClass="path" presetSubtype="0" decel="10000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-0.00078 -0.00023 C -0.00078 -0.04352 0.1457 -0.01944 0.19075 -0.18403 C 0.24752 -0.40139 0.18346 -0.88958 0.06497 -0.99028 C -0.05365 -1.09074 -0.47722 -1.33264 -0.52005 -0.78773 C -0.5086 -0.48287 -0.29401 -0.5875 -0.22396 -0.6338 " pathEditMode="relative" rAng="0" ptsTypes="AAAAA">
                                          <p:cBhvr>
                                            <p:cTn id="246" dur="48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339" y="-56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7" presetID="10" presetClass="exit" presetSubtype="0" fill="hold" grpId="2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8" dur="10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2" presetID="59" presetClass="path" presetSubtype="0" decel="10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-1.25E-6 3.33333E-6 C -1.25E-6 -0.04375 0.16432 -0.14028 0.20938 -0.3051 C 0.25365 -0.54491 0.18711 -0.91019 0.06576 -0.99074 C -0.05573 -1.0713 -0.47617 -1.33241 -0.51901 -0.7882 C -0.50768 -0.48287 -0.24323 -0.52385 -0.13424 -0.72894 " pathEditMode="relative" rAng="0" ptsTypes="AAAAA">
                                          <p:cBhvr>
                                            <p:cTn id="253" dur="48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792" y="-562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4" presetID="10" presetClass="exit" presetSubtype="0" fill="hold" grpId="2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5" dur="10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7" presetID="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9" presetID="59" presetClass="path" presetSubtype="0" decel="10000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Motion origin="layout" path="M -4.375E-6 1.11111E-6 C -4.375E-6 -0.04375 0.16433 -0.14051 0.20938 -0.30533 C 0.25365 -0.54514 0.18711 -0.91042 0.06576 -0.99074 C -0.05572 -1.07153 -0.4763 -1.33241 -0.51901 -0.78843 C -0.50768 -0.4831 -0.1746 -0.46551 -0.06562 -0.6706 " pathEditMode="relative" rAng="0" ptsTypes="AAAAA">
                                          <p:cBhvr>
                                            <p:cTn id="260" dur="48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792" y="-562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1" presetID="10" presetClass="exit" presetSubtype="0" fill="hold" grpId="2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2" dur="1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3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4" presetID="1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6" presetID="59" presetClass="path" presetSubtype="0" decel="10000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-0.00013 -3.33333E-6 C -0.00013 -0.04375 0.16419 -0.14074 0.20911 -0.30555 C 0.25351 -0.54537 0.23385 -0.94421 0.13112 -1.07731 C 0.02851 -1.20995 -0.4763 -1.33217 -0.51901 -0.78865 C -0.50781 -0.48356 -0.11693 -0.48264 -0.00795 -0.68773 " pathEditMode="relative" rAng="0" ptsTypes="AAAAA">
                                          <p:cBhvr>
                                            <p:cTn id="267" dur="48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362" y="-59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8" presetID="10" presetClass="exit" presetSubtype="0" fill="hold" grpId="2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9" dur="10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1" presetID="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3" presetID="59" presetClass="path" presetSubtype="0" decel="100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01888 -0.00972 C 0.01888 -0.05347 0.1832 -0.15046 0.22799 -0.3155 C 0.27252 -0.55532 0.25286 -0.95393 0.15013 -1.08703 C 0.04752 -1.21944 -0.45742 -1.34189 -0.5 -0.79861 C -0.48893 -0.49351 -0.11068 -0.35347 -0.00169 -0.55856 " pathEditMode="relative" rAng="0" ptsTypes="AAAAA">
                                          <p:cBhvr>
                                            <p:cTn id="274" dur="48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375" y="-5951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5" presetID="10" presetClass="exit" presetSubtype="0" fill="hold" grpId="2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6" dur="10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8" presetID="1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59" presetClass="path" presetSubtype="0" decel="100000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Motion origin="layout" path="M -0.00065 -0.00023 C -0.00065 -0.04468 0.31498 -0.13542 0.41263 -0.27084 C 0.478 -0.34468 0.75508 -0.59121 0.57409 -0.97894 C 0.39323 -1.36621 -0.1608 -1.00463 -0.20338 -0.4625 C -0.19205 -0.15695 0.05573 0.00208 0.27696 -0.61343 " pathEditMode="relative" rAng="0" ptsTypes="AAAAA">
                                          <p:cBhvr>
                                            <p:cTn id="281" dur="48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615" y="-570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2" presetID="10" presetClass="exit" presetSubtype="0" fill="hold" grpId="2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3" dur="10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5" presetID="1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7" presetID="59" presetClass="path" presetSubtype="0" decel="100000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Motion origin="layout" path="M -0.00105 -0.0007 C -0.00105 -0.0456 0.31458 -0.13658 0.4125 -0.27199 C 0.4776 -0.34607 0.57903 -0.72408 0.51757 -0.92153 C 0.47187 -1.06783 -0.15443 -1.25023 -0.18021 -0.72986 C -0.18347 -0.58264 -0.09453 -0.20672 0.14101 -0.52292 " pathEditMode="relative" rAng="0" ptsTypes="AAAAA">
                                          <p:cBhvr>
                                            <p:cTn id="288" dur="48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917" y="-5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9" presetID="10" presetClass="exit" presetSubtype="0" fill="hold" grpId="2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0" dur="10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2" presetID="1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4" presetID="59" presetClass="path" presetSubtype="0" decel="100000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Motion origin="layout" path="M -0.00065 -0.00023 C -0.00065 -0.04514 0.31484 -0.13565 0.4125 -0.27106 C 0.47786 -0.34467 0.75481 -0.59167 0.57396 -0.9794 C 0.3931 -1.36597 -0.16094 -1.00509 -0.20339 -0.46273 C -0.19219 -0.15741 0.22578 -0.16967 0.18164 -0.67083 " pathEditMode="relative" rAng="0" ptsTypes="AAAAA">
                                          <p:cBhvr>
                                            <p:cTn id="295" dur="48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615" y="-570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6" presetID="10" presetClass="exit" presetSubtype="0" fill="hold" grpId="2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7" dur="10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9" presetID="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1" presetID="59" presetClass="path" presetSubtype="0" decel="10000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-0.00091 -0.00023 C -0.00091 -0.0456 0.31485 -0.13565 0.4125 -0.27153 C 0.47774 -0.34468 0.75469 -0.59167 0.57383 -0.9794 C 0.39297 -1.36551 -0.19531 -0.96621 -0.20338 -0.46273 C -0.19218 -0.15741 0.1461 -0.09236 0.10196 -0.59306 " pathEditMode="relative" rAng="0" ptsTypes="AAAAA">
                                          <p:cBhvr>
                                            <p:cTn id="302" dur="48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628" y="-5669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3" presetID="10" presetClass="exit" presetSubtype="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4" dur="10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6" presetID="1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8" presetID="59" presetClass="path" presetSubtype="0" decel="100000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Motion origin="layout" path="M -0.00091 -0.00023 C -0.00091 -0.0456 0.31485 -0.13564 0.4125 -0.27176 C 0.47774 -0.3449 0.75469 -0.59166 0.57383 -0.97939 C 0.39297 -1.36551 -0.19544 -0.96643 -0.20338 -0.46273 C -0.19218 -0.1574 0.17227 -0.20902 0.12813 -0.70972 " pathEditMode="relative" rAng="0" ptsTypes="AAAAA">
                                          <p:cBhvr>
                                            <p:cTn id="309" dur="48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628" y="-5669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0" presetID="10" presetClass="exit" presetSubtype="0" fill="hold" grpId="2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1" dur="10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3" presetID="22" presetClass="entr" presetSubtype="1" fill="hold" nodeType="withEffect">
                                      <p:stCondLst>
                                        <p:cond delay="6200"/>
                                      </p:stCondLst>
                                      <p:childTnLst>
                                        <p:set>
                                          <p:cBhvr>
                                            <p:cTn id="3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5" dur="9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6" presetID="22" presetClass="exit" presetSubtype="4" fill="hold" nodeType="withEffect">
                                      <p:stCondLst>
                                        <p:cond delay="12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1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9" presetID="10" presetClass="entr" presetSubtype="0" fill="hold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3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2" presetID="6" presetClass="emph" presetSubtype="0" accel="100000" fill="hold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animScale>
                                          <p:cBhvr>
                                            <p:cTn id="323" dur="20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5000" y="11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4" presetID="10" presetClass="exit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7" presetID="10" presetClass="entr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3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0" presetID="6" presetClass="emph" presetSubtype="0" accel="10000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Scale>
                                          <p:cBhvr>
                                            <p:cTn id="331" dur="20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2" presetID="10" presetClass="exit" presetSubtype="0" fill="hold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5" presetID="23" presetClass="entr" presetSubtype="36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3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7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8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9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0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1" presetID="6" presetClass="emph" presetSubtype="0" accel="100000" fill="hold" grpId="1" nodeType="withEffect" p14:presetBounceEnd="21000">
                                      <p:stCondLst>
                                        <p:cond delay="5500"/>
                                      </p:stCondLst>
                                      <p:childTnLst>
                                        <p:animScale p14:bounceEnd="21000">
                                          <p:cBhvr>
                                            <p:cTn id="342" dur="1200" fill="hold"/>
                                            <p:tgtEl>
                                              <p:spTgt spid="70"/>
                                            </p:tgtEl>
                                          </p:cBhvr>
                                          <p:by x="103000" y="103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3" presetID="23" presetClass="entr" presetSubtype="36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3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5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6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7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8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9" presetID="6" presetClass="emph" presetSubtype="0" accel="100000" fill="hold" grpId="1" nodeType="withEffect" p14:presetBounceEnd="64000">
                                      <p:stCondLst>
                                        <p:cond delay="6000"/>
                                      </p:stCondLst>
                                      <p:childTnLst>
                                        <p:animScale p14:bounceEnd="64000">
                                          <p:cBhvr>
                                            <p:cTn id="350" dur="1700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104000" y="104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1" presetID="23" presetClass="entr" presetSubtype="36" fill="hold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set>
                                          <p:cBhvr>
                                            <p:cTn id="3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7" presetID="6" presetClass="emph" presetSubtype="0" accel="100000" fill="hold" nodeType="withEffect" p14:presetBounceEnd="13000">
                                      <p:stCondLst>
                                        <p:cond delay="6300"/>
                                      </p:stCondLst>
                                      <p:childTnLst>
                                        <p:animScale p14:bounceEnd="13000">
                                          <p:cBhvr>
                                            <p:cTn id="358" dur="140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03000" y="103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9" presetID="23" presetClass="entr" presetSubtype="36" fill="hold" grpId="0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3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3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4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5" presetID="6" presetClass="emph" presetSubtype="0" accel="100000" fill="hold" grpId="1" nodeType="withEffect" p14:presetBounceEnd="62000">
                                      <p:stCondLst>
                                        <p:cond delay="6500"/>
                                      </p:stCondLst>
                                      <p:childTnLst>
                                        <p:animScale p14:bounceEnd="62000">
                                          <p:cBhvr>
                                            <p:cTn id="366" dur="2300" fill="hold"/>
                                            <p:tgtEl>
                                              <p:spTgt spid="69"/>
                                            </p:tgtEl>
                                          </p:cBhvr>
                                          <p:by x="103000" y="103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7" presetID="23" presetClass="entr" presetSubtype="36" fill="hold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3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9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0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1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2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3" presetID="6" presetClass="emph" presetSubtype="0" accel="100000" fill="hold" nodeType="withEffect" p14:presetBounceEnd="18000">
                                      <p:stCondLst>
                                        <p:cond delay="6900"/>
                                      </p:stCondLst>
                                      <p:childTnLst>
                                        <p:animScale p14:bounceEnd="18000">
                                          <p:cBhvr>
                                            <p:cTn id="374" dur="1000" fill="hold"/>
                                            <p:tgtEl>
                                              <p:spTgt spid="71"/>
                                            </p:tgtEl>
                                          </p:cBhvr>
                                          <p:by x="103000" y="103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5" presetID="23" presetClass="entr" presetSubtype="36" fill="hold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set>
                                          <p:cBhvr>
                                            <p:cTn id="3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7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8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9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0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1" presetID="6" presetClass="emph" presetSubtype="0" accel="100000" fill="hold" nodeType="withEffect" p14:presetBounceEnd="13000">
                                      <p:stCondLst>
                                        <p:cond delay="7300"/>
                                      </p:stCondLst>
                                      <p:childTnLst>
                                        <p:animScale p14:bounceEnd="13000">
                                          <p:cBhvr>
                                            <p:cTn id="382" dur="1400" fill="hold"/>
                                            <p:tgtEl>
                                              <p:spTgt spid="81"/>
                                            </p:tgtEl>
                                          </p:cBhvr>
                                          <p:by x="102000" y="10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83" presetID="23" presetClass="entr" presetSubtype="36" fill="hold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set>
                                          <p:cBhvr>
                                            <p:cTn id="3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5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6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7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8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9" presetID="6" presetClass="emph" presetSubtype="0" accel="100000" fill="hold" nodeType="withEffect" p14:presetBounceEnd="13000">
                                      <p:stCondLst>
                                        <p:cond delay="7800"/>
                                      </p:stCondLst>
                                      <p:childTnLst>
                                        <p:animScale p14:bounceEnd="13000">
                                          <p:cBhvr>
                                            <p:cTn id="390" dur="1500" fill="hold"/>
                                            <p:tgtEl>
                                              <p:spTgt spid="84"/>
                                            </p:tgtEl>
                                          </p:cBhvr>
                                          <p:by x="103000" y="103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91" presetID="10" presetClass="entr" presetSubtype="0" fill="hold" grpId="0" nodeType="withEffect">
                                      <p:stCondLst>
                                        <p:cond delay="68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3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3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4" presetID="6" presetClass="emph" presetSubtype="0" fill="hold" grpId="1" nodeType="withEffect" p14:presetBounceEnd="54000">
                                      <p:stCondLst>
                                        <p:cond delay="6800"/>
                                      </p:stCondLst>
                                      <p:iterate type="lt">
                                        <p:tmPct val="2903"/>
                                      </p:iterate>
                                      <p:childTnLst>
                                        <p:animScale p14:bounceEnd="54000">
                                          <p:cBhvr>
                                            <p:cTn id="395" dur="1000" fill="hold"/>
                                            <p:tgtEl>
                                              <p:spTgt spid="92"/>
                                            </p:tgtEl>
                                          </p:cBhvr>
                                          <p:by x="103000" y="103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96" presetID="10" presetClass="exit" presetSubtype="0" fill="hold" grpId="2" nodeType="withEffect">
                                      <p:stCondLst>
                                        <p:cond delay="124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97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9" presetID="10" presetClass="entr" presetSubtype="0" fill="hold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set>
                                          <p:cBhvr>
                                            <p:cTn id="4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2" presetID="8" presetClass="emph" presetSubtype="0" fill="hold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Rot by="-43200000">
                                          <p:cBhvr>
                                            <p:cTn id="403" dur="2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04" presetID="31" presetClass="exit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05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6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7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0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0" presetID="49" presetClass="entr" presetSubtype="0" decel="100000" fill="hold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set>
                                          <p:cBhvr>
                                            <p:cTn id="4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4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6" presetID="8" presetClass="emph" presetSubtype="0" fill="hold" nodeType="withEffect">
                                      <p:stCondLst>
                                        <p:cond delay="6200"/>
                                      </p:stCondLst>
                                      <p:childTnLst>
                                        <p:animRot by="64800000">
                                          <p:cBhvr>
                                            <p:cTn id="417" dur="86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8" presetID="49" presetClass="exit" presetSubtype="0" accel="100000" fill="hold" nodeType="withEffect">
                                      <p:stCondLst>
                                        <p:cond delay="143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19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0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1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2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4" presetID="10" presetClass="exit" presetSubtype="0" fill="hold" grpId="2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5" dur="34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6" dur="1" fill="hold">
                                              <p:stCondLst>
                                                <p:cond delay="3399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7" presetID="49" presetClass="path" presetSubtype="0" accel="50000" decel="50000" fill="hold" grpId="3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Motion origin="layout" path="M -3.95833E-6 4.07407E-6 L -0.10755 -0.14954 " pathEditMode="relative" rAng="0" ptsTypes="AA">
                                          <p:cBhvr>
                                            <p:cTn id="428" dur="34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378" y="-747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9" presetID="8" presetClass="emph" presetSubtype="0" decel="100000" fill="hold" grpId="4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30" dur="34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31" presetID="35" presetClass="exit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2" dur="3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3" dur="33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72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4" dur="33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5" dur="33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36" dur="1" fill="hold">
                                              <p:stCondLst>
                                                <p:cond delay="32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7" presetID="63" presetClass="pat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Motion origin="layout" path="M 1.25E-6 1.11111E-6 L 0.10117 -0.15301 " pathEditMode="relative" rAng="0" ptsTypes="AA">
                                          <p:cBhvr>
                                            <p:cTn id="438" dur="34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052" y="-76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9" presetID="8" presetClass="emph" presetSubtype="0" decel="10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440" dur="34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41" presetID="35" presetClass="exit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2" dur="3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3" dur="33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72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4" dur="33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5" dur="33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46" dur="1" fill="hold">
                                              <p:stCondLst>
                                                <p:cond delay="3299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7" presetID="35" presetClass="pat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Motion origin="layout" path="M -3.33333E-6 -3.7037E-7 L -0.1276 -0.04097 " pathEditMode="relative" rAng="0" ptsTypes="AA">
                                          <p:cBhvr>
                                            <p:cTn id="448" dur="33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380" y="-20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9" presetID="8" presetClass="emph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450" dur="33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51" presetID="35" presetClass="exit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2" dur="33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3" dur="330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72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4" dur="330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5" dur="330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56" dur="1" fill="hold">
                                              <p:stCondLst>
                                                <p:cond delay="3299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7" presetID="42" presetClass="pat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Motion origin="layout" path="M -3.95833E-6 -1.85185E-6 L -0.04296 0.17662 " pathEditMode="relative" rAng="0" ptsTypes="AA">
                                          <p:cBhvr>
                                            <p:cTn id="458" dur="33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48" y="88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9" presetID="8" presetClass="emph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60" dur="33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61" presetID="35" presetClass="exit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2" dur="34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3" dur="3400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72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4" dur="3400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5" dur="3400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66" dur="1" fill="hold">
                                              <p:stCondLst>
                                                <p:cond delay="3399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7" presetID="49" presetClass="pat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Motion origin="layout" path="M 1.66667E-6 -1.11111E-6 L 0.08424 0.08426 " pathEditMode="relative" rAng="0" ptsTypes="AA">
                                          <p:cBhvr>
                                            <p:cTn id="468" dur="34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206" y="42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9" presetID="8" presetClass="emph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Rot by="-43200000">
                                          <p:cBhvr>
                                            <p:cTn id="470" dur="34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71" presetID="35" presetClass="exit" presetSubtype="0" fill="hold" grpId="2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2" dur="34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3" dur="34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72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4" dur="34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5" dur="34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76" dur="1" fill="hold">
                                              <p:stCondLst>
                                                <p:cond delay="3399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7" presetID="64" presetClass="path" presetSubtype="0" accel="50000" decel="50000" fill="hold" grpId="3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Motion origin="layout" path="M -3.54167E-6 1.48148E-6 L -3.54167E-6 -0.17824 " pathEditMode="relative" rAng="0" ptsTypes="AA">
                                          <p:cBhvr>
                                            <p:cTn id="478" dur="3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891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9" presetID="8" presetClass="emph" presetSubtype="0" fill="hold" grpId="4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Rot by="43200000">
                                          <p:cBhvr>
                                            <p:cTn id="480" dur="3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81" presetID="35" presetClass="exit" presetSubtype="0" fill="hold" grpId="2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2" dur="34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3" dur="34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72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4" dur="34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5" dur="34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86" dur="1" fill="hold">
                                              <p:stCondLst>
                                                <p:cond delay="3399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7" presetID="64" presetClass="path" presetSubtype="0" accel="50000" decel="50000" fill="hold" grpId="3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Motion origin="layout" path="M -1.04167E-6 4.44444E-6 L 0.11667 0.00046 " pathEditMode="relative" rAng="0" ptsTypes="AA">
                                          <p:cBhvr>
                                            <p:cTn id="488" dur="34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833" y="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9" presetID="8" presetClass="emph" presetSubtype="0" fill="hold" grpId="4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Rot by="-43200000">
                                          <p:cBhvr>
                                            <p:cTn id="490" dur="34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91" presetID="10" presetClass="entr" presetSubtype="0" fill="hold" nodeType="withEffect">
                                      <p:stCondLst>
                                        <p:cond delay="6200"/>
                                      </p:stCondLst>
                                      <p:childTnLst>
                                        <p:set>
                                          <p:cBhvr>
                                            <p:cTn id="4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3" dur="47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4" presetID="58" presetClass="path" presetSubtype="0" accel="100000" fill="hold" nodeType="withEffect">
                                      <p:stCondLst>
                                        <p:cond delay="6200"/>
                                      </p:stCondLst>
                                      <p:childTnLst>
                                        <p:animMotion origin="layout" path="M 1.875E-6 -0.00024 C 0.15924 0.19097 0.22031 0.10301 0.27044 0.02407 C 0.28776 -0.03033 0.32213 -0.19399 0.26341 -0.25718 C 0.25117 -0.28635 0.17669 -0.24977 0.19765 -0.15162 C 0.29844 0.04768 0.375 -0.46968 0.38034 -0.53727 " pathEditMode="relative" rAng="0" ptsTypes="AAAAA">
                                          <p:cBhvr>
                                            <p:cTn id="495" dur="4700" spd="-100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010" y="-2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96" presetID="8" presetClass="emph" presetSubtype="0" accel="100000" fill="hold" nodeType="withEffect">
                                      <p:stCondLst>
                                        <p:cond delay="6200"/>
                                      </p:stCondLst>
                                      <p:childTnLst>
                                        <p:animRot by="86400000">
                                          <p:cBhvr>
                                            <p:cTn id="497" dur="47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98" presetID="10" presetClass="exit" presetSubtype="0" fill="hold" nodeType="withEffect">
                                      <p:stCondLst>
                                        <p:cond delay="11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9" dur="47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0" dur="1" fill="hold">
                                              <p:stCondLst>
                                                <p:cond delay="4699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1" presetID="59" presetClass="path" presetSubtype="0" decel="64000" fill="hold" nodeType="withEffect">
                                      <p:stCondLst>
                                        <p:cond delay="11900"/>
                                      </p:stCondLst>
                                      <p:childTnLst>
                                        <p:animMotion origin="layout" path="M -2.08333E-7 -4.44444E-6 C -0.00378 0.05834 -0.05964 0.21644 -0.09661 0.28241 C -0.13372 0.34838 -0.17552 0.38218 -0.22187 0.39584 C -0.26836 0.40903 -0.34141 0.43959 -0.37643 0.36297 C -0.42161 0.22431 -0.27656 0.14862 -0.25495 0.29121 C -0.2418 0.41968 -0.43867 0.63797 -0.57096 0.65301 " pathEditMode="relative" rAng="0" ptsTypes="AAAAAA">
                                          <p:cBhvr>
                                            <p:cTn id="502" dur="47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555" y="3263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3" presetID="8" presetClass="emph" presetSubtype="0" decel="100000" fill="hold" nodeType="withEffect">
                                      <p:stCondLst>
                                        <p:cond delay="11900"/>
                                      </p:stCondLst>
                                      <p:childTnLst>
                                        <p:animRot by="86400000">
                                          <p:cBhvr>
                                            <p:cTn id="504" dur="48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05" presetID="42" presetClass="path" presetSubtype="0" decel="100000" fill="hold" nodeType="withEffect">
                                      <p:stCondLst>
                                        <p:cond delay="15500"/>
                                      </p:stCondLst>
                                      <p:childTnLst>
                                        <p:animMotion origin="layout" path="M 2.29167E-6 1.48148E-6 L 1.00091 -2.18843 " pathEditMode="relative" rAng="0" ptsTypes="AA">
                                          <p:cBhvr>
                                            <p:cTn id="506" dur="128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0039" y="-1094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7" presetID="8" presetClass="emph" presetSubtype="0" decel="100000" fill="hold" nodeType="withEffect">
                                      <p:stCondLst>
                                        <p:cond delay="15500"/>
                                      </p:stCondLst>
                                      <p:childTnLst>
                                        <p:animRot by="1860000">
                                          <p:cBhvr>
                                            <p:cTn id="508" dur="128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09" presetID="53" presetClass="exit" presetSubtype="32" fill="hold" nodeType="withEffect">
                                      <p:stCondLst>
                                        <p:cond delay="16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10" dur="250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1" dur="250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12" dur="25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4" presetID="10" presetClass="entr" presetSubtype="0" fill="hold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set>
                                          <p:cBhvr>
                                            <p:cTn id="5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7" presetID="8" presetClass="emph" presetSubtype="0" fill="hold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Rot by="-43200000">
                                          <p:cBhvr>
                                            <p:cTn id="518" dur="2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19" presetID="31" presetClass="exit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20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1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2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2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5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6" dur="62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7" dur="1" fill="hold">
                                              <p:stCondLst>
                                                <p:cond delay="6199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8" presetID="58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912 0.97176 C -0.53698 0.79074 -0.39935 0.29282 -0.34062 0.28403 C -0.18125 0.25995 -0.16106 0.43056 -0.14791 0.52361 C -0.13971 0.7206 -0.2638 0.78657 -0.34843 0.62199 C -0.42864 0.39514 -0.62773 0.1294 -0.68255 0.00069 " pathEditMode="relative" rAng="0" ptsTypes="AAAAA">
                                          <p:cBhvr>
                                            <p:cTn id="529" dur="6100" spd="-1000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583" y="-485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0" presetID="8" presetClass="emph" presetSubtype="0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86400000">
                                          <p:cBhvr>
                                            <p:cTn id="531" dur="62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32" presetID="42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0833E-6 2.22222E-6 L 0.85847 -2.47477 " pathEditMode="relative" rAng="0" ptsTypes="AA">
                                          <p:cBhvr>
                                            <p:cTn id="533" dur="15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2917" y="-12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4" presetID="8" presetClass="emp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860000">
                                          <p:cBhvr>
                                            <p:cTn id="535" dur="15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36" presetID="53" presetClass="exit" presetSubtype="3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37" dur="700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8" dur="700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39" dur="7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0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6" grpId="0" animBg="1"/>
          <p:bldP spid="66" grpId="1" animBg="1"/>
          <p:bldP spid="66" grpId="2" animBg="1"/>
          <p:bldP spid="66" grpId="3" animBg="1"/>
          <p:bldP spid="66" grpId="4" animBg="1"/>
          <p:bldP spid="69" grpId="0" animBg="1"/>
          <p:bldP spid="69" grpId="1" animBg="1"/>
          <p:bldP spid="69" grpId="2" animBg="1"/>
          <p:bldP spid="69" grpId="3" animBg="1"/>
          <p:bldP spid="69" grpId="4" animBg="1"/>
          <p:bldP spid="92" grpId="0"/>
          <p:bldP spid="92" grpId="1"/>
          <p:bldP spid="92" grpId="2"/>
          <p:bldP spid="103" grpId="0" animBg="1"/>
          <p:bldP spid="103" grpId="1" animBg="1"/>
          <p:bldP spid="103" grpId="2" animBg="1"/>
          <p:bldP spid="104" grpId="0" animBg="1"/>
          <p:bldP spid="104" grpId="1" animBg="1"/>
          <p:bldP spid="104" grpId="2" animBg="1"/>
          <p:bldP spid="105" grpId="0" animBg="1"/>
          <p:bldP spid="105" grpId="1" animBg="1"/>
          <p:bldP spid="105" grpId="2" animBg="1"/>
          <p:bldP spid="106" grpId="0" animBg="1"/>
          <p:bldP spid="106" grpId="1" animBg="1"/>
          <p:bldP spid="106" grpId="2" animBg="1"/>
          <p:bldP spid="107" grpId="0" animBg="1"/>
          <p:bldP spid="107" grpId="1" animBg="1"/>
          <p:bldP spid="107" grpId="2" animBg="1"/>
          <p:bldP spid="109" grpId="0" animBg="1"/>
          <p:bldP spid="109" grpId="1" animBg="1"/>
          <p:bldP spid="109" grpId="2" animBg="1"/>
          <p:bldP spid="110" grpId="0" animBg="1"/>
          <p:bldP spid="110" grpId="1" animBg="1"/>
          <p:bldP spid="110" grpId="2" animBg="1"/>
          <p:bldP spid="111" grpId="0" animBg="1"/>
          <p:bldP spid="111" grpId="1" animBg="1"/>
          <p:bldP spid="111" grpId="2" animBg="1"/>
          <p:bldP spid="112" grpId="0" animBg="1"/>
          <p:bldP spid="112" grpId="1" animBg="1"/>
          <p:bldP spid="112" grpId="2" animBg="1"/>
          <p:bldP spid="113" grpId="0" animBg="1"/>
          <p:bldP spid="113" grpId="1" animBg="1"/>
          <p:bldP spid="113" grpId="2" animBg="1"/>
          <p:bldP spid="114" grpId="0" animBg="1"/>
          <p:bldP spid="114" grpId="1" animBg="1"/>
          <p:bldP spid="114" grpId="2" animBg="1"/>
          <p:bldP spid="115" grpId="0" animBg="1"/>
          <p:bldP spid="115" grpId="1" animBg="1"/>
          <p:bldP spid="115" grpId="2" animBg="1"/>
          <p:bldP spid="116" grpId="0" animBg="1"/>
          <p:bldP spid="116" grpId="1" animBg="1"/>
          <p:bldP spid="116" grpId="2" animBg="1"/>
          <p:bldP spid="117" grpId="0" animBg="1"/>
          <p:bldP spid="117" grpId="1" animBg="1"/>
          <p:bldP spid="117" grpId="2" animBg="1"/>
          <p:bldP spid="118" grpId="0" animBg="1"/>
          <p:bldP spid="118" grpId="1" animBg="1"/>
          <p:bldP spid="118" grpId="2" animBg="1"/>
          <p:bldP spid="119" grpId="0" animBg="1"/>
          <p:bldP spid="119" grpId="1" animBg="1"/>
          <p:bldP spid="119" grpId="2" animBg="1"/>
          <p:bldP spid="120" grpId="0" animBg="1"/>
          <p:bldP spid="120" grpId="1" animBg="1"/>
          <p:bldP spid="120" grpId="2" animBg="1"/>
          <p:bldP spid="121" grpId="0" animBg="1"/>
          <p:bldP spid="121" grpId="1" animBg="1"/>
          <p:bldP spid="121" grpId="2" animBg="1"/>
          <p:bldP spid="122" grpId="0" animBg="1"/>
          <p:bldP spid="122" grpId="1" animBg="1"/>
          <p:bldP spid="122" grpId="2" animBg="1"/>
          <p:bldP spid="123" grpId="0" animBg="1"/>
          <p:bldP spid="123" grpId="1" animBg="1"/>
          <p:bldP spid="123" grpId="2" animBg="1"/>
          <p:bldP spid="124" grpId="0" animBg="1"/>
          <p:bldP spid="124" grpId="1" animBg="1"/>
          <p:bldP spid="124" grpId="2" animBg="1"/>
          <p:bldP spid="125" grpId="0" animBg="1"/>
          <p:bldP spid="125" grpId="1" animBg="1"/>
          <p:bldP spid="125" grpId="2" animBg="1"/>
          <p:bldP spid="126" grpId="0" animBg="1"/>
          <p:bldP spid="126" grpId="1" animBg="1"/>
          <p:bldP spid="126" grpId="2" animBg="1"/>
          <p:bldP spid="127" grpId="0" animBg="1"/>
          <p:bldP spid="127" grpId="1" animBg="1"/>
          <p:bldP spid="127" grpId="2" animBg="1"/>
          <p:bldP spid="128" grpId="0" animBg="1"/>
          <p:bldP spid="128" grpId="1" animBg="1"/>
          <p:bldP spid="128" grpId="2" animBg="1"/>
          <p:bldP spid="129" grpId="0" animBg="1"/>
          <p:bldP spid="129" grpId="1" animBg="1"/>
          <p:bldP spid="129" grpId="2" animBg="1"/>
          <p:bldP spid="130" grpId="0" animBg="1"/>
          <p:bldP spid="130" grpId="1" animBg="1"/>
          <p:bldP spid="130" grpId="2" animBg="1"/>
          <p:bldP spid="131" grpId="0" animBg="1"/>
          <p:bldP spid="131" grpId="1" animBg="1"/>
          <p:bldP spid="131" grpId="2" animBg="1"/>
          <p:bldP spid="132" grpId="0" animBg="1"/>
          <p:bldP spid="132" grpId="1" animBg="1"/>
          <p:bldP spid="132" grpId="2" animBg="1"/>
          <p:bldP spid="133" grpId="0" animBg="1"/>
          <p:bldP spid="133" grpId="1" animBg="1"/>
          <p:bldP spid="133" grpId="2" animBg="1"/>
          <p:bldP spid="134" grpId="0" animBg="1"/>
          <p:bldP spid="134" grpId="1" animBg="1"/>
          <p:bldP spid="134" grpId="2" animBg="1"/>
          <p:bldP spid="135" grpId="0" animBg="1"/>
          <p:bldP spid="135" grpId="1" animBg="1"/>
          <p:bldP spid="135" grpId="2" animBg="1"/>
          <p:bldP spid="136" grpId="0" animBg="1"/>
          <p:bldP spid="136" grpId="1" animBg="1"/>
          <p:bldP spid="136" grpId="2" animBg="1"/>
          <p:bldP spid="70" grpId="0" animBg="1"/>
          <p:bldP spid="70" grpId="1" animBg="1"/>
          <p:bldP spid="70" grpId="2" animBg="1"/>
          <p:bldP spid="70" grpId="3" animBg="1"/>
          <p:bldP spid="70" grpId="4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" presetID="49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15208 0.32685 L -0.04037 -0.43982 " pathEditMode="relative" rAng="0" ptsTypes="AA">
                                          <p:cBhvr>
                                            <p:cTn id="8" dur="3400" spd="-1000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622" y="-3833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64800000">
                                          <p:cBhvr>
                                            <p:cTn id="10" dur="34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3400" fill="hold"/>
                                            <p:tgtEl>
                                              <p:spTgt spid="144"/>
                                            </p:tgtEl>
                                          </p:cBhvr>
                                          <p:by x="40000" y="4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10" presetClass="exit" presetSubtype="0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" dur="5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1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" presetID="49" presetClass="path" presetSubtype="0" accel="50000" decel="5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-0.12708 0.11065 L 0.2948 -0.61065 " pathEditMode="relative" rAng="0" ptsTypes="AA">
                                          <p:cBhvr>
                                            <p:cTn id="19" dur="3500" spd="-1000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094" y="-360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8" presetClass="emph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-64800000">
                                          <p:cBhvr>
                                            <p:cTn id="21" dur="3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" presetID="6" presetClass="emph" presetSubtype="0" accel="38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3" dur="3500" fill="hold"/>
                                            <p:tgtEl>
                                              <p:spTgt spid="143"/>
                                            </p:tgtEl>
                                          </p:cBhvr>
                                          <p:by x="70000" y="7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4" presetID="10" presetClass="exit" presetSubtype="0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1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49" presetClass="path" presetSubtype="0" accel="50000" decel="5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-0.19362 -0.21204 L 2.08333E-7 0.39699 " pathEditMode="relative" rAng="0" ptsTypes="AA">
                                          <p:cBhvr>
                                            <p:cTn id="30" dur="3400" spd="-1000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674" y="304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-43200000">
                                          <p:cBhvr>
                                            <p:cTn id="32" dur="34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6" presetClass="emph" presetSubtype="0" accel="38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34" dur="3400" fill="hold"/>
                                            <p:tgtEl>
                                              <p:spTgt spid="137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10" presetClass="exit" presetSubtype="0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1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49" presetClass="path" presetSubtype="0" accel="50000" decel="50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Motion origin="layout" path="M -0.36432 -0.43519 L 0.26133 -0.00788 " pathEditMode="relative" rAng="0" ptsTypes="AA">
                                          <p:cBhvr>
                                            <p:cTn id="41" dur="3400" spd="-1000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1276" y="2136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" presetID="8" presetClass="emph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Rot by="64800000">
                                          <p:cBhvr>
                                            <p:cTn id="43" dur="34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4" presetID="6" presetClass="emph" presetSubtype="0" accel="38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5" dur="3400" fill="hold"/>
                                            <p:tgtEl>
                                              <p:spTgt spid="140"/>
                                            </p:tgtEl>
                                          </p:cBhvr>
                                          <p:by x="70000" y="7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6" presetID="10" presetClass="exit" presetSubtype="0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" dur="5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1" presetClass="entr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49" presetClass="path" presetSubtype="0" accel="50000" decel="5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0.08984 -0.08981 L -0.23477 0.58588 " pathEditMode="relative" rAng="0" ptsTypes="AA">
                                          <p:cBhvr>
                                            <p:cTn id="52" dur="3600" spd="-1000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237" y="337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" presetID="8" presetClass="emph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Rot by="-43200000">
                                          <p:cBhvr>
                                            <p:cTn id="54" dur="36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ccel="38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3600" fill="hold"/>
                                            <p:tgtEl>
                                              <p:spTgt spid="142"/>
                                            </p:tgtEl>
                                          </p:cBhvr>
                                          <p:by x="60000" y="6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10" presetClass="exit" presetSubtype="0" fill="hold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" dur="5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1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49" presetClass="path" presetSubtype="0" accel="50000" decel="5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Motion origin="layout" path="M 0.39284 0.33241 L -0.17982 -0.16759 " pathEditMode="relative" rAng="0" ptsTypes="AA">
                                          <p:cBhvr>
                                            <p:cTn id="63" dur="3500" spd="-1000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33" y="-250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4" presetID="8" presetClass="emph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Rot by="43200000">
                                          <p:cBhvr>
                                            <p:cTn id="65" dur="3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ccel="38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3500" fill="hold"/>
                                            <p:tgtEl>
                                              <p:spTgt spid="139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10" presetClass="exit" presetSubtype="0" fill="hold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9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1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49" presetClass="path" presetSubtype="0" accel="50000" decel="5000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Motion origin="layout" path="M 0.32057 -0.33218 L -0.27552 0.00532 " pathEditMode="relative" rAng="0" ptsTypes="AA">
                                          <p:cBhvr>
                                            <p:cTn id="74" dur="3200" spd="-1000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9805" y="168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8" presetClass="emph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Rot by="86400000">
                                          <p:cBhvr>
                                            <p:cTn id="76" dur="32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ccel="3800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3200" fill="hold"/>
                                            <p:tgtEl>
                                              <p:spTgt spid="138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10" presetClass="exit" presetSubtype="0" fill="hold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0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59" presetClass="path" presetSubtype="0" decel="100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3.95833E-6 -0.00023 C -3.95833E-6 -0.03703 0.55378 -0.25509 0.67149 -0.41435 C 0.78894 -0.57361 0.7849 -0.78171 0.70482 -0.95741 C 0.62474 -1.13333 0.36719 -1.10324 0.29909 -0.91528 C 0.25365 -0.69514 0.31368 -0.5912 0.4905 -0.64491 " pathEditMode="relative" rAng="0" ptsTypes="AAAAA">
                                          <p:cBhvr>
                                            <p:cTn id="85" dur="48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125" y="-537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" presetID="10" presetClass="exit" presetSubtype="0" fill="hold" grpId="2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" dur="10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1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" presetID="59" presetClass="path" presetSubtype="0" decel="100000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3.54167E-6 -0.00046 C 3.54167E-6 -0.03912 0.42304 -0.37963 0.49791 -0.54491 C 0.57278 -0.71019 0.52018 -0.92917 0.44909 -0.99213 C 0.37825 -1.05509 0.15586 -1.13403 0.07213 -0.92269 C 0.06002 -0.83611 0.02578 -0.63333 0.20638 -0.57662 " pathEditMode="relative" rAng="0" ptsTypes="AAAAA">
                                          <p:cBhvr>
                                            <p:cTn id="92" dur="48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719" y="-5298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3" presetID="10" presetClass="exit" presetSubtype="0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4" dur="10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" presetID="1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8" presetID="59" presetClass="path" presetSubtype="0" decel="10000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4.16667E-6 -0.00047 C 4.16667E-6 -0.04005 0.37226 -0.28635 0.44596 -0.4463 C 0.51953 -0.60625 0.51627 -0.86667 0.44179 -0.96042 C 0.36731 -1.05394 0.10351 -1.10024 0.0832 -0.75741 C 0.07604 -0.53797 0.10976 -0.48866 0.25989 -0.54422 " pathEditMode="relative" rAng="0" ptsTypes="AAAAA">
                                          <p:cBhvr>
                                            <p:cTn id="99" dur="48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4974" y="-513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0" presetID="10" presetClass="exit" presetSubtype="0" fill="hold" grpId="2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1" dur="10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" presetID="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" presetID="59" presetClass="path" presetSubtype="0" decel="100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1.25E-6 -0.00047 C 1.25E-6 -0.04028 0.37187 -0.28704 0.44557 -0.44676 C 0.51914 -0.60695 0.51588 -0.86736 0.44141 -0.96111 C 0.36693 -1.05463 0.06575 -1.06273 0.08281 -0.75811 C 0.07578 -0.53866 0.16667 -0.4257 0.29883 -0.59561 " pathEditMode="relative" rAng="0" ptsTypes="AAAAA">
                                          <p:cBhvr>
                                            <p:cTn id="106" dur="48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4948" y="-509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7" presetID="10" presetClass="exit" presetSubtype="0" fill="hold" grpId="2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8" dur="10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" presetID="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2" presetID="59" presetClass="path" presetSubtype="0" decel="10000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-3.33333E-6 -0.00047 C -3.33333E-6 -0.04098 0.51498 -0.10047 0.53607 -0.51158 C 0.56615 -0.78588 0.51993 -0.972 0.40508 -1.03866 C 0.29024 -1.10463 0.0655 -1.06389 0.0823 -0.7595 C 0.07487 -0.54005 0.24805 -0.40788 0.38034 -0.57778 " pathEditMode="relative" rAng="0" ptsTypes="AAAAA">
                                          <p:cBhvr>
                                            <p:cTn id="113" dur="48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7253" y="-532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4" presetID="10" presetClass="exit" presetSubtype="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5" dur="10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" presetID="1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9" presetID="59" presetClass="path" presetSubtype="0" decel="100000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-2.5E-6 -0.00046 C -2.5E-6 -0.0412 0.5444 -0.11736 0.57084 -0.51227 C 0.5905 -0.79259 0.48581 -0.99792 0.4043 -1.03935 C 0.32266 -1.08032 0.11328 -1.05463 0.08164 -0.76042 C 0.07435 -0.54074 0.23308 -0.25602 0.43138 -0.54676 " pathEditMode="relative" rAng="0" ptsTypes="AAAAA">
                                          <p:cBhvr>
                                            <p:cTn id="120" dur="48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8659" y="-5270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1" presetID="10" presetClass="exit" presetSubtype="0" fill="hold" grpId="2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2" dur="10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4" presetID="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6" presetID="59" presetClass="path" presetSubtype="0" decel="10000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3.95833E-6 -0.00046 C 3.95833E-6 -0.04167 0.57942 -0.21019 0.60586 -0.60533 C 0.62539 -0.88611 0.54661 -1.00579 0.46445 -1.0662 C 0.38242 -1.12662 0.17708 -1.20463 0.11315 -0.96783 C 0.08971 -0.77037 0.16119 -0.52083 0.38619 -0.69421 " pathEditMode="relative" rAng="0" ptsTypes="AAAAA">
                                          <p:cBhvr>
                                            <p:cTn id="127" dur="48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443" y="-5641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8" presetID="10" presetClass="exit" presetSubtype="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9" dur="10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3" presetID="59" presetClass="path" presetSubtype="0" decel="10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026 -0.00046 C -0.00026 -0.04167 0.5793 -0.21111 0.60573 -0.60556 C 0.62526 -0.88681 0.57878 -0.99861 0.46419 -1.06667 C 0.34935 -1.13472 0.01419 -1.21273 -0.08255 -1.01574 C -0.13867 -0.84074 -0.07812 -0.44861 0.14688 -0.62292 " pathEditMode="relative" rAng="0" ptsTypes="AAAAA">
                                          <p:cBhvr>
                                            <p:cTn id="134" dur="48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5417" y="-570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5" presetID="10" presetClass="exit" presetSubtype="0" fill="hold" grpId="2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6" dur="16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1599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8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59" presetClass="path" presetSubtype="0" decel="10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-4.79167E-6 -0.00046 C -4.79167E-6 -0.03819 0.5573 -0.32361 0.64597 -0.48495 C 0.73451 -0.64652 0.73477 -0.93981 0.66146 -1.08588 C 0.58816 -1.23125 0.29766 -1.45879 0.13165 -0.98078 C 0.08568 -0.76065 0.1681 -0.60648 0.34454 -0.66065 " pathEditMode="relative" rAng="0" ptsTypes="AAAAA">
                                          <p:cBhvr>
                                            <p:cTn id="141" dur="48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729" y="-634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2" presetID="10" presetClass="exit" presetSubtype="0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3" dur="10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5" presetID="1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7" presetID="59" presetClass="path" presetSubtype="0" decel="10000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-0.00013 -0.00023 C -0.00013 -0.03889 0.08984 -0.11273 0.13932 -0.29976 C 0.18906 -0.67916 0.15234 -0.78541 0.04205 -1.0162 C -0.0948 -1.30231 -0.71172 -1.40486 -0.74193 -0.85393 C -0.72097 -0.34514 -0.45144 -0.42569 -0.34961 -0.66365 " pathEditMode="relative" rAng="0" ptsTypes="AAAAA">
                                          <p:cBhvr>
                                            <p:cTn id="148" dur="48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9036" y="-624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9" presetID="10" presetClass="exit" presetSubtype="0" fill="hold" grpId="2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0" dur="10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2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4" presetID="59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0.00026 -0.00023 C -0.00026 -0.03912 0.08945 -0.11342 0.13893 -0.3 C 0.18867 -0.67986 0.15195 -0.78588 0.0418 -1.0169 C -0.09479 -1.30208 -0.71172 -1.40463 -0.74193 -0.85463 C -0.72109 -0.3456 -0.40703 -0.54028 -0.43906 -0.7118 " pathEditMode="relative" rAng="0" ptsTypes="AAAAA">
                                          <p:cBhvr>
                                            <p:cTn id="155" dur="56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9036" y="-624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6" presetID="10" presetClass="exit" presetSubtype="0" fill="hold" grpId="2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7" dur="10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9" presetID="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1" presetID="59" presetClass="path" presetSubtype="0" decel="100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0.00026 -0.00023 C -0.00026 -0.03912 0.08946 -0.11342 0.13881 -0.30023 C 0.18855 -0.67986 0.15183 -0.78611 0.0418 -1.0169 C -0.09479 -1.30208 -0.71171 -1.40463 -0.74192 -0.85463 C -0.72109 -0.3456 -0.36966 -0.45162 -0.40169 -0.62292 " pathEditMode="relative" rAng="0" ptsTypes="AAAAA">
                                          <p:cBhvr>
                                            <p:cTn id="162" dur="48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9036" y="-624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3" presetID="10" presetClass="exit" presetSubtype="0" fill="hold" grpId="2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4" dur="10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6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8" presetID="59" presetClass="path" presetSubtype="0" decel="10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-0.00026 -0.00023 C -0.00026 -0.03912 0.08946 -0.11342 0.13881 -0.30023 C 0.18855 -0.67986 0.15183 -0.78611 0.0418 -1.0169 C -0.09479 -1.30208 -0.71171 -1.40463 -0.74192 -0.85463 C -0.72109 -0.3456 -0.36966 -0.45162 -0.40169 -0.62292 " pathEditMode="relative" rAng="0" ptsTypes="AAAAA">
                                          <p:cBhvr>
                                            <p:cTn id="169" dur="48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9036" y="-624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0" presetID="10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1" dur="10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3" presetID="1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5" presetID="59" presetClass="path" presetSubtype="0" decel="100000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-0.00052 -0.00023 C -0.00052 -0.03912 0.08919 -0.11343 0.13841 -0.30069 C 0.18802 -0.67986 0.1513 -0.78657 0.04154 -1.0169 C -0.09492 -1.30208 -0.71185 -1.40463 -0.74206 -0.85463 C -0.75156 -0.51713 -0.59297 -0.19167 -0.27865 -0.61991 " pathEditMode="relative" rAng="0" ptsTypes="AAAAA">
                                          <p:cBhvr>
                                            <p:cTn id="176" dur="48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9063" y="-624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7" presetID="10" presetClass="exit" presetSubtype="0" fill="hold" grpId="2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8" dur="10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0" presetID="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2" presetID="59" presetClass="path" presetSubtype="0" decel="10000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-0.00065 -0.00023 C -0.00065 -0.04004 0.16719 -0.0368 0.28203 -0.24537 C 0.38125 -0.39328 0.42526 -0.97037 0.3099 -1.08009 C 0.1944 -1.18865 -0.36628 -1.45069 -0.4099 -0.90139 C -0.39479 -0.20764 0.00508 -0.25393 0.01927 -0.64398 " pathEditMode="relative" rAng="0" ptsTypes="AAAAA">
                                          <p:cBhvr>
                                            <p:cTn id="183" dur="48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97" y="-6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4" presetID="10" presetClass="exit" presetSubtype="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5" dur="10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7" presetID="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9" presetID="59" presetClass="path" presetSubtype="0" decel="100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0.00065 -0.00023 C -0.00065 -0.04028 0.16719 -0.03681 0.28203 -0.24583 C 0.38125 -0.39329 0.42526 -0.97037 0.3099 -1.08009 C 0.1944 -1.18866 -0.36641 -1.45023 -0.4099 -0.90185 C -0.39479 -0.20764 0.02109 -0.36204 -0.03255 -0.74908 " pathEditMode="relative" rAng="0" ptsTypes="AAAAA">
                                          <p:cBhvr>
                                            <p:cTn id="190" dur="48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97" y="-6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1" presetID="10" presetClass="exit" presetSubtype="0" fill="hold" grpId="2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2" dur="10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3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4" presetID="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6" presetID="59" presetClass="path" presetSubtype="0" decel="10000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-0.00065 -0.00023 C -0.00065 -0.04028 0.16719 -0.03681 0.28203 -0.2463 C 0.38125 -0.39352 0.42526 -0.97083 0.30989 -1.08056 C 0.1944 -1.18866 -0.36641 -1.45023 -0.4099 -0.90208 C -0.39479 -0.20764 -0.08776 -0.25463 -0.05573 -0.61921 " pathEditMode="relative" rAng="0" ptsTypes="AAAAA">
                                          <p:cBhvr>
                                            <p:cTn id="197" dur="48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97" y="-6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8" presetID="10" presetClass="exit" presetSubtype="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9" dur="10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1" presetID="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3" presetID="59" presetClass="path" presetSubtype="0" decel="10000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-0.00091 -0.00069 C -0.00091 -0.04097 0.16693 -0.0375 0.28164 -0.24699 C 0.38099 -0.39421 0.42786 -0.91203 0.30964 -1.08125 C 0.19154 -1.25023 -0.5526 -1.43402 -0.59583 -0.88657 C -0.60039 -0.21481 -0.24531 -0.27754 -0.14883 -0.58472 " pathEditMode="relative" rAng="0" ptsTypes="AAAAA">
                                          <p:cBhvr>
                                            <p:cTn id="204" dur="48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729" y="-625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5" presetID="10" presetClass="exit" presetSubtype="0" fill="hold" grpId="2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6" dur="10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8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0" presetID="59" presetClass="path" presetSubtype="0" decel="10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091 -0.00047 C -0.00091 -0.04051 0.16693 -0.03704 0.28178 -0.24676 C 0.38099 -0.39422 0.40365 -0.90648 0.30964 -1.08125 C 0.2155 -1.25556 -0.36653 -1.45 -0.40989 -0.90278 C -0.39492 -0.20811 0.05586 -0.3419 0.08803 -0.70695 " pathEditMode="relative" rAng="0" ptsTypes="AAAAA">
                                          <p:cBhvr>
                                            <p:cTn id="211" dur="48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40" y="-6310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2" presetID="10" presetClass="exit" presetSubtype="0" fill="hold" grpId="2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3" dur="10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5" presetID="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7" presetID="59" presetClass="path" presetSubtype="0" decel="10000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Motion origin="layout" path="M 4.16667E-7 -0.00023 C 4.16667E-7 -0.04097 0.16771 -0.03727 0.28242 -0.2463 C 0.3819 -0.39352 0.43229 -0.88264 0.31042 -1.08102 C 0.18854 -1.27917 -0.47643 -1.3331 -0.51979 -0.78634 C -0.52422 -0.11412 -0.08932 -0.0581 0.02878 -0.63194 " pathEditMode="relative" rAng="0" ptsTypes="AAAAA">
                                          <p:cBhvr>
                                            <p:cTn id="218" dur="48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901" y="-61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9" presetID="10" presetClass="exit" presetSubtype="0" fill="hold" grpId="2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0" dur="10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2" presetID="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4" presetID="59" presetClass="path" presetSubtype="0" decel="10000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Motion origin="layout" path="M -0.00026 -0.00023 C -0.00026 -0.0419 0.16758 -0.0375 0.28229 -0.24653 C 0.3819 -0.39398 0.43229 -0.8831 0.31016 -1.08125 C 0.18841 -1.27916 -0.47669 -1.3331 -0.52005 -0.78657 C -0.50833 -0.48125 -0.31979 -0.20787 -0.11237 -0.65741 " pathEditMode="relative" rAng="0" ptsTypes="AAAAA">
                                          <p:cBhvr>
                                            <p:cTn id="225" dur="48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88" y="-61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6" presetID="10" presetClass="exit" presetSubtype="0" fill="hold" grpId="2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7" dur="10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9" presetID="1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1" presetID="59" presetClass="path" presetSubtype="0" decel="10000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-0.00065 -0.00023 C -0.00065 -0.04282 0.14584 -0.01898 0.19089 -0.18356 C 0.24766 -0.40092 0.17123 -0.77801 0.05274 -0.8787 C -0.06588 -0.97916 -0.47682 -1.33287 -0.52005 -0.78727 C -0.50846 -0.48241 -0.31849 -0.53588 -0.24843 -0.58217 " pathEditMode="relative" rAng="0" ptsTypes="AAAAA">
                                          <p:cBhvr>
                                            <p:cTn id="232" dur="48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443" y="-542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3" presetID="10" presetClass="exit" presetSubtype="0" fill="hold" grpId="2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4" dur="10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6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8" presetID="59" presetClass="path" presetSubtype="0" decel="10000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0.00078 -0.00024 C -0.00078 -0.04329 0.14571 -0.01922 0.19076 -0.1838 C 0.24753 -0.40116 0.18347 -0.88936 0.06498 -0.99005 C -0.05364 -1.09051 -0.47708 -1.33264 -0.52005 -0.7875 C -0.50846 -0.48264 -0.29713 -0.65672 -0.22708 -0.70301 " pathEditMode="relative" rAng="0" ptsTypes="AAAAA">
                                          <p:cBhvr>
                                            <p:cTn id="239" dur="48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339" y="-56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0" presetID="10" presetClass="exit" presetSubtype="0" fill="hold" grpId="2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1" dur="1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3" presetID="1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5" presetID="59" presetClass="path" presetSubtype="0" decel="10000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-0.00078 -0.00023 C -0.00078 -0.04352 0.1457 -0.01944 0.19075 -0.18403 C 0.24752 -0.40139 0.18346 -0.88958 0.06497 -0.99028 C -0.05365 -1.09074 -0.47722 -1.33264 -0.52005 -0.78773 C -0.5086 -0.48287 -0.29401 -0.5875 -0.22396 -0.6338 " pathEditMode="relative" rAng="0" ptsTypes="AAAAA">
                                          <p:cBhvr>
                                            <p:cTn id="246" dur="48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339" y="-565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7" presetID="10" presetClass="exit" presetSubtype="0" fill="hold" grpId="2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8" dur="10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2" presetID="59" presetClass="path" presetSubtype="0" decel="10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-1.25E-6 3.33333E-6 C -1.25E-6 -0.04375 0.16432 -0.14028 0.20938 -0.3051 C 0.25365 -0.54491 0.18711 -0.91019 0.06576 -0.99074 C -0.05573 -1.0713 -0.47617 -1.33241 -0.51901 -0.7882 C -0.50768 -0.48287 -0.24323 -0.52385 -0.13424 -0.72894 " pathEditMode="relative" rAng="0" ptsTypes="AAAAA">
                                          <p:cBhvr>
                                            <p:cTn id="253" dur="48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792" y="-562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4" presetID="10" presetClass="exit" presetSubtype="0" fill="hold" grpId="2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5" dur="10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7" presetID="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9" presetID="59" presetClass="path" presetSubtype="0" decel="10000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Motion origin="layout" path="M -4.375E-6 1.11111E-6 C -4.375E-6 -0.04375 0.16433 -0.14051 0.20938 -0.30533 C 0.25365 -0.54514 0.18711 -0.91042 0.06576 -0.99074 C -0.05572 -1.07153 -0.4763 -1.33241 -0.51901 -0.78843 C -0.50768 -0.4831 -0.1746 -0.46551 -0.06562 -0.6706 " pathEditMode="relative" rAng="0" ptsTypes="AAAAA">
                                          <p:cBhvr>
                                            <p:cTn id="260" dur="48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792" y="-562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1" presetID="10" presetClass="exit" presetSubtype="0" fill="hold" grpId="2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2" dur="1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3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4" presetID="1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6" presetID="59" presetClass="path" presetSubtype="0" decel="10000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-0.00013 -3.33333E-6 C -0.00013 -0.04375 0.16419 -0.14074 0.20911 -0.30555 C 0.25351 -0.54537 0.23385 -0.94421 0.13112 -1.07731 C 0.02851 -1.20995 -0.4763 -1.33217 -0.51901 -0.78865 C -0.50781 -0.48356 -0.11693 -0.48264 -0.00795 -0.68773 " pathEditMode="relative" rAng="0" ptsTypes="AAAAA">
                                          <p:cBhvr>
                                            <p:cTn id="267" dur="48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362" y="-59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8" presetID="10" presetClass="exit" presetSubtype="0" fill="hold" grpId="2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9" dur="10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1" presetID="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3" presetID="59" presetClass="path" presetSubtype="0" decel="100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01888 -0.00972 C 0.01888 -0.05347 0.1832 -0.15046 0.22799 -0.3155 C 0.27252 -0.55532 0.25286 -0.95393 0.15013 -1.08703 C 0.04752 -1.21944 -0.45742 -1.34189 -0.5 -0.79861 C -0.48893 -0.49351 -0.11068 -0.35347 -0.00169 -0.55856 " pathEditMode="relative" rAng="0" ptsTypes="AAAAA">
                                          <p:cBhvr>
                                            <p:cTn id="274" dur="48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375" y="-5951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5" presetID="10" presetClass="exit" presetSubtype="0" fill="hold" grpId="2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6" dur="10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8" presetID="1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59" presetClass="path" presetSubtype="0" decel="100000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Motion origin="layout" path="M -0.00065 -0.00023 C -0.00065 -0.04468 0.31498 -0.13542 0.41263 -0.27084 C 0.478 -0.34468 0.75508 -0.59121 0.57409 -0.97894 C 0.39323 -1.36621 -0.1608 -1.00463 -0.20338 -0.4625 C -0.19205 -0.15695 0.05573 0.00208 0.27696 -0.61343 " pathEditMode="relative" rAng="0" ptsTypes="AAAAA">
                                          <p:cBhvr>
                                            <p:cTn id="281" dur="48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615" y="-570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2" presetID="10" presetClass="exit" presetSubtype="0" fill="hold" grpId="2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3" dur="10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5" presetID="1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7" presetID="59" presetClass="path" presetSubtype="0" decel="100000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Motion origin="layout" path="M -0.00105 -0.0007 C -0.00105 -0.0456 0.31458 -0.13658 0.4125 -0.27199 C 0.4776 -0.34607 0.57903 -0.72408 0.51757 -0.92153 C 0.47187 -1.06783 -0.15443 -1.25023 -0.18021 -0.72986 C -0.18347 -0.58264 -0.09453 -0.20672 0.14101 -0.52292 " pathEditMode="relative" rAng="0" ptsTypes="AAAAA">
                                          <p:cBhvr>
                                            <p:cTn id="288" dur="48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917" y="-5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9" presetID="10" presetClass="exit" presetSubtype="0" fill="hold" grpId="2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0" dur="10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2" presetID="1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4" presetID="59" presetClass="path" presetSubtype="0" decel="100000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Motion origin="layout" path="M -0.00065 -0.00023 C -0.00065 -0.04514 0.31484 -0.13565 0.4125 -0.27106 C 0.47786 -0.34467 0.75481 -0.59167 0.57396 -0.9794 C 0.3931 -1.36597 -0.16094 -1.00509 -0.20339 -0.46273 C -0.19219 -0.15741 0.22578 -0.16967 0.18164 -0.67083 " pathEditMode="relative" rAng="0" ptsTypes="AAAAA">
                                          <p:cBhvr>
                                            <p:cTn id="295" dur="48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615" y="-570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6" presetID="10" presetClass="exit" presetSubtype="0" fill="hold" grpId="2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7" dur="10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9" presetID="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1" presetID="59" presetClass="path" presetSubtype="0" decel="10000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-0.00091 -0.00023 C -0.00091 -0.0456 0.31485 -0.13565 0.4125 -0.27153 C 0.47774 -0.34468 0.75469 -0.59167 0.57383 -0.9794 C 0.39297 -1.36551 -0.19531 -0.96621 -0.20338 -0.46273 C -0.19218 -0.15741 0.1461 -0.09236 0.10196 -0.59306 " pathEditMode="relative" rAng="0" ptsTypes="AAAAA">
                                          <p:cBhvr>
                                            <p:cTn id="302" dur="48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628" y="-5669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3" presetID="10" presetClass="exit" presetSubtype="0" fill="hold" grpId="2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4" dur="10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6" presetID="1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8" presetID="59" presetClass="path" presetSubtype="0" decel="100000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Motion origin="layout" path="M -0.00091 -0.00023 C -0.00091 -0.0456 0.31485 -0.13564 0.4125 -0.27176 C 0.47774 -0.3449 0.75469 -0.59166 0.57383 -0.97939 C 0.39297 -1.36551 -0.19544 -0.96643 -0.20338 -0.46273 C -0.19218 -0.1574 0.17227 -0.20902 0.12813 -0.70972 " pathEditMode="relative" rAng="0" ptsTypes="AAAAA">
                                          <p:cBhvr>
                                            <p:cTn id="309" dur="48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628" y="-5669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0" presetID="10" presetClass="exit" presetSubtype="0" fill="hold" grpId="2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1" dur="10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3" presetID="22" presetClass="entr" presetSubtype="1" fill="hold" nodeType="withEffect">
                                      <p:stCondLst>
                                        <p:cond delay="6200"/>
                                      </p:stCondLst>
                                      <p:childTnLst>
                                        <p:set>
                                          <p:cBhvr>
                                            <p:cTn id="3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5" dur="9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6" presetID="22" presetClass="exit" presetSubtype="4" fill="hold" nodeType="withEffect">
                                      <p:stCondLst>
                                        <p:cond delay="12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1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9" presetID="10" presetClass="entr" presetSubtype="0" fill="hold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3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2" presetID="6" presetClass="emph" presetSubtype="0" accel="100000" fill="hold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animScale>
                                          <p:cBhvr>
                                            <p:cTn id="323" dur="20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5000" y="11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4" presetID="10" presetClass="exit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7" presetID="10" presetClass="entr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3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0" presetID="6" presetClass="emph" presetSubtype="0" accel="10000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Scale>
                                          <p:cBhvr>
                                            <p:cTn id="331" dur="20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2" presetID="10" presetClass="exit" presetSubtype="0" fill="hold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5" presetID="23" presetClass="entr" presetSubtype="36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3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7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8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9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0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1" presetID="6" presetClass="emph" presetSubtype="0" accel="100000" fill="hold" grpId="1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342" dur="1200" fill="hold"/>
                                            <p:tgtEl>
                                              <p:spTgt spid="70"/>
                                            </p:tgtEl>
                                          </p:cBhvr>
                                          <p:by x="103000" y="103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3" presetID="23" presetClass="entr" presetSubtype="36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3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5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6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7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8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9" presetID="6" presetClass="emph" presetSubtype="0" accel="100000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350" dur="1700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104000" y="104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1" presetID="23" presetClass="entr" presetSubtype="36" fill="hold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set>
                                          <p:cBhvr>
                                            <p:cTn id="3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7" presetID="6" presetClass="emph" presetSubtype="0" accel="100000" fill="hold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animScale>
                                          <p:cBhvr>
                                            <p:cTn id="358" dur="140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03000" y="103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9" presetID="23" presetClass="entr" presetSubtype="36" fill="hold" grpId="0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3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3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4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5" presetID="6" presetClass="emph" presetSubtype="0" accel="100000" fill="hold" grpId="1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Scale>
                                          <p:cBhvr>
                                            <p:cTn id="366" dur="2300" fill="hold"/>
                                            <p:tgtEl>
                                              <p:spTgt spid="69"/>
                                            </p:tgtEl>
                                          </p:cBhvr>
                                          <p:by x="103000" y="103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7" presetID="23" presetClass="entr" presetSubtype="36" fill="hold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3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9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0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1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2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3" presetID="6" presetClass="emph" presetSubtype="0" accel="100000" fill="hold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animScale>
                                          <p:cBhvr>
                                            <p:cTn id="374" dur="1000" fill="hold"/>
                                            <p:tgtEl>
                                              <p:spTgt spid="71"/>
                                            </p:tgtEl>
                                          </p:cBhvr>
                                          <p:by x="103000" y="103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5" presetID="23" presetClass="entr" presetSubtype="36" fill="hold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set>
                                          <p:cBhvr>
                                            <p:cTn id="3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7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8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9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0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1" presetID="6" presetClass="emph" presetSubtype="0" accel="100000" fill="hold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Scale>
                                          <p:cBhvr>
                                            <p:cTn id="382" dur="1400" fill="hold"/>
                                            <p:tgtEl>
                                              <p:spTgt spid="81"/>
                                            </p:tgtEl>
                                          </p:cBhvr>
                                          <p:by x="102000" y="10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83" presetID="23" presetClass="entr" presetSubtype="36" fill="hold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set>
                                          <p:cBhvr>
                                            <p:cTn id="3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5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6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7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8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9" presetID="6" presetClass="emph" presetSubtype="0" accel="100000" fill="hold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animScale>
                                          <p:cBhvr>
                                            <p:cTn id="390" dur="1500" fill="hold"/>
                                            <p:tgtEl>
                                              <p:spTgt spid="84"/>
                                            </p:tgtEl>
                                          </p:cBhvr>
                                          <p:by x="103000" y="103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91" presetID="10" presetClass="entr" presetSubtype="0" fill="hold" grpId="0" nodeType="withEffect">
                                      <p:stCondLst>
                                        <p:cond delay="68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3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3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4" presetID="6" presetClass="emph" presetSubtype="0" fill="hold" grpId="1" nodeType="withEffect">
                                      <p:stCondLst>
                                        <p:cond delay="6800"/>
                                      </p:stCondLst>
                                      <p:iterate type="lt">
                                        <p:tmPct val="2903"/>
                                      </p:iterate>
                                      <p:childTnLst>
                                        <p:animScale>
                                          <p:cBhvr>
                                            <p:cTn id="395" dur="1000" fill="hold"/>
                                            <p:tgtEl>
                                              <p:spTgt spid="92"/>
                                            </p:tgtEl>
                                          </p:cBhvr>
                                          <p:by x="103000" y="103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96" presetID="10" presetClass="exit" presetSubtype="0" fill="hold" grpId="2" nodeType="withEffect">
                                      <p:stCondLst>
                                        <p:cond delay="124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97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9" presetID="10" presetClass="entr" presetSubtype="0" fill="hold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set>
                                          <p:cBhvr>
                                            <p:cTn id="4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2" presetID="8" presetClass="emph" presetSubtype="0" fill="hold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Rot by="-43200000">
                                          <p:cBhvr>
                                            <p:cTn id="403" dur="2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04" presetID="31" presetClass="exit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05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6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7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0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0" presetID="49" presetClass="entr" presetSubtype="0" decel="100000" fill="hold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set>
                                          <p:cBhvr>
                                            <p:cTn id="4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4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6" presetID="8" presetClass="emph" presetSubtype="0" fill="hold" nodeType="withEffect">
                                      <p:stCondLst>
                                        <p:cond delay="6200"/>
                                      </p:stCondLst>
                                      <p:childTnLst>
                                        <p:animRot by="64800000">
                                          <p:cBhvr>
                                            <p:cTn id="417" dur="86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8" presetID="49" presetClass="exit" presetSubtype="0" accel="100000" fill="hold" nodeType="withEffect">
                                      <p:stCondLst>
                                        <p:cond delay="143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19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0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1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2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4" presetID="10" presetClass="exit" presetSubtype="0" fill="hold" grpId="2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5" dur="34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6" dur="1" fill="hold">
                                              <p:stCondLst>
                                                <p:cond delay="3399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7" presetID="49" presetClass="path" presetSubtype="0" accel="50000" decel="50000" fill="hold" grpId="3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Motion origin="layout" path="M -3.95833E-6 4.07407E-6 L -0.10755 -0.14954 " pathEditMode="relative" rAng="0" ptsTypes="AA">
                                          <p:cBhvr>
                                            <p:cTn id="428" dur="34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378" y="-747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9" presetID="8" presetClass="emph" presetSubtype="0" decel="100000" fill="hold" grpId="4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30" dur="34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31" presetID="35" presetClass="exit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2" dur="3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3" dur="33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72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4" dur="33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5" dur="33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36" dur="1" fill="hold">
                                              <p:stCondLst>
                                                <p:cond delay="32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7" presetID="63" presetClass="pat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Motion origin="layout" path="M 1.25E-6 1.11111E-6 L 0.10117 -0.15301 " pathEditMode="relative" rAng="0" ptsTypes="AA">
                                          <p:cBhvr>
                                            <p:cTn id="438" dur="34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052" y="-76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9" presetID="8" presetClass="emph" presetSubtype="0" decel="10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440" dur="34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41" presetID="35" presetClass="exit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2" dur="3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3" dur="33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72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4" dur="33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5" dur="33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46" dur="1" fill="hold">
                                              <p:stCondLst>
                                                <p:cond delay="3299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7" presetID="35" presetClass="pat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Motion origin="layout" path="M -3.33333E-6 -3.7037E-7 L -0.1276 -0.04097 " pathEditMode="relative" rAng="0" ptsTypes="AA">
                                          <p:cBhvr>
                                            <p:cTn id="448" dur="33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380" y="-20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9" presetID="8" presetClass="emph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450" dur="33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51" presetID="35" presetClass="exit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2" dur="33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3" dur="330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72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4" dur="330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5" dur="330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56" dur="1" fill="hold">
                                              <p:stCondLst>
                                                <p:cond delay="3299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7" presetID="42" presetClass="pat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Motion origin="layout" path="M -3.95833E-6 -1.85185E-6 L -0.04296 0.17662 " pathEditMode="relative" rAng="0" ptsTypes="AA">
                                          <p:cBhvr>
                                            <p:cTn id="458" dur="33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48" y="88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9" presetID="8" presetClass="emph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60" dur="33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61" presetID="35" presetClass="exit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2" dur="34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3" dur="3400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72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4" dur="3400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5" dur="3400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66" dur="1" fill="hold">
                                              <p:stCondLst>
                                                <p:cond delay="3399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7" presetID="49" presetClass="pat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Motion origin="layout" path="M 1.66667E-6 -1.11111E-6 L 0.08424 0.08426 " pathEditMode="relative" rAng="0" ptsTypes="AA">
                                          <p:cBhvr>
                                            <p:cTn id="468" dur="34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206" y="42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9" presetID="8" presetClass="emph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Rot by="-43200000">
                                          <p:cBhvr>
                                            <p:cTn id="470" dur="34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71" presetID="35" presetClass="exit" presetSubtype="0" fill="hold" grpId="2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2" dur="34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3" dur="34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72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4" dur="34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5" dur="34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76" dur="1" fill="hold">
                                              <p:stCondLst>
                                                <p:cond delay="3399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7" presetID="64" presetClass="path" presetSubtype="0" accel="50000" decel="50000" fill="hold" grpId="3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Motion origin="layout" path="M -3.54167E-6 1.48148E-6 L -3.54167E-6 -0.17824 " pathEditMode="relative" rAng="0" ptsTypes="AA">
                                          <p:cBhvr>
                                            <p:cTn id="478" dur="3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891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9" presetID="8" presetClass="emph" presetSubtype="0" fill="hold" grpId="4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Rot by="43200000">
                                          <p:cBhvr>
                                            <p:cTn id="480" dur="3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81" presetID="35" presetClass="exit" presetSubtype="0" fill="hold" grpId="2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2" dur="34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3" dur="34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72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4" dur="34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5" dur="34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86" dur="1" fill="hold">
                                              <p:stCondLst>
                                                <p:cond delay="3399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7" presetID="64" presetClass="path" presetSubtype="0" accel="50000" decel="50000" fill="hold" grpId="3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Motion origin="layout" path="M -1.04167E-6 4.44444E-6 L 0.11667 0.00046 " pathEditMode="relative" rAng="0" ptsTypes="AA">
                                          <p:cBhvr>
                                            <p:cTn id="488" dur="34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833" y="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9" presetID="8" presetClass="emph" presetSubtype="0" fill="hold" grpId="4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Rot by="-43200000">
                                          <p:cBhvr>
                                            <p:cTn id="490" dur="34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91" presetID="10" presetClass="entr" presetSubtype="0" fill="hold" nodeType="withEffect">
                                      <p:stCondLst>
                                        <p:cond delay="6200"/>
                                      </p:stCondLst>
                                      <p:childTnLst>
                                        <p:set>
                                          <p:cBhvr>
                                            <p:cTn id="4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3" dur="47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4" presetID="58" presetClass="path" presetSubtype="0" accel="100000" fill="hold" nodeType="withEffect">
                                      <p:stCondLst>
                                        <p:cond delay="6200"/>
                                      </p:stCondLst>
                                      <p:childTnLst>
                                        <p:animMotion origin="layout" path="M 1.875E-6 -0.00024 C 0.15924 0.19097 0.22031 0.10301 0.27044 0.02407 C 0.28776 -0.03033 0.32213 -0.19399 0.26341 -0.25718 C 0.25117 -0.28635 0.17669 -0.24977 0.19765 -0.15162 C 0.29844 0.04768 0.375 -0.46968 0.38034 -0.53727 " pathEditMode="relative" rAng="0" ptsTypes="AAAAA">
                                          <p:cBhvr>
                                            <p:cTn id="495" dur="4700" spd="-100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010" y="-2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96" presetID="8" presetClass="emph" presetSubtype="0" accel="100000" fill="hold" nodeType="withEffect">
                                      <p:stCondLst>
                                        <p:cond delay="6200"/>
                                      </p:stCondLst>
                                      <p:childTnLst>
                                        <p:animRot by="86400000">
                                          <p:cBhvr>
                                            <p:cTn id="497" dur="47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98" presetID="10" presetClass="exit" presetSubtype="0" fill="hold" nodeType="withEffect">
                                      <p:stCondLst>
                                        <p:cond delay="11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9" dur="47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0" dur="1" fill="hold">
                                              <p:stCondLst>
                                                <p:cond delay="4699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1" presetID="59" presetClass="path" presetSubtype="0" decel="64000" fill="hold" nodeType="withEffect">
                                      <p:stCondLst>
                                        <p:cond delay="11900"/>
                                      </p:stCondLst>
                                      <p:childTnLst>
                                        <p:animMotion origin="layout" path="M -2.08333E-7 -4.44444E-6 C -0.00378 0.05834 -0.05964 0.21644 -0.09661 0.28241 C -0.13372 0.34838 -0.17552 0.38218 -0.22187 0.39584 C -0.26836 0.40903 -0.34141 0.43959 -0.37643 0.36297 C -0.42161 0.22431 -0.27656 0.14862 -0.25495 0.29121 C -0.2418 0.41968 -0.43867 0.63797 -0.57096 0.65301 " pathEditMode="relative" rAng="0" ptsTypes="AAAAAA">
                                          <p:cBhvr>
                                            <p:cTn id="502" dur="47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555" y="3263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3" presetID="8" presetClass="emph" presetSubtype="0" decel="100000" fill="hold" nodeType="withEffect">
                                      <p:stCondLst>
                                        <p:cond delay="11900"/>
                                      </p:stCondLst>
                                      <p:childTnLst>
                                        <p:animRot by="86400000">
                                          <p:cBhvr>
                                            <p:cTn id="504" dur="48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05" presetID="42" presetClass="path" presetSubtype="0" decel="100000" fill="hold" nodeType="withEffect">
                                      <p:stCondLst>
                                        <p:cond delay="15500"/>
                                      </p:stCondLst>
                                      <p:childTnLst>
                                        <p:animMotion origin="layout" path="M 2.29167E-6 1.48148E-6 L 1.00091 -2.18843 " pathEditMode="relative" rAng="0" ptsTypes="AA">
                                          <p:cBhvr>
                                            <p:cTn id="506" dur="128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0039" y="-1094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7" presetID="8" presetClass="emph" presetSubtype="0" decel="100000" fill="hold" nodeType="withEffect">
                                      <p:stCondLst>
                                        <p:cond delay="15500"/>
                                      </p:stCondLst>
                                      <p:childTnLst>
                                        <p:animRot by="1860000">
                                          <p:cBhvr>
                                            <p:cTn id="508" dur="128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09" presetID="53" presetClass="exit" presetSubtype="32" fill="hold" nodeType="withEffect">
                                      <p:stCondLst>
                                        <p:cond delay="16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10" dur="250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1" dur="250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12" dur="25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4" presetID="10" presetClass="entr" presetSubtype="0" fill="hold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set>
                                          <p:cBhvr>
                                            <p:cTn id="5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7" presetID="8" presetClass="emph" presetSubtype="0" fill="hold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Rot by="-43200000">
                                          <p:cBhvr>
                                            <p:cTn id="518" dur="2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19" presetID="31" presetClass="exit" presetSubtype="0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20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1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2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2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5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6" dur="62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7" dur="1" fill="hold">
                                              <p:stCondLst>
                                                <p:cond delay="6199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8" presetID="58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912 0.97176 C -0.53698 0.79074 -0.39935 0.29282 -0.34062 0.28403 C -0.18125 0.25995 -0.16106 0.43056 -0.14791 0.52361 C -0.13971 0.7206 -0.2638 0.78657 -0.34843 0.62199 C -0.42864 0.39514 -0.62773 0.1294 -0.68255 0.00069 " pathEditMode="relative" rAng="0" ptsTypes="AAAAA">
                                          <p:cBhvr>
                                            <p:cTn id="529" dur="6100" spd="-1000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583" y="-485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0" presetID="8" presetClass="emph" presetSubtype="0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86400000">
                                          <p:cBhvr>
                                            <p:cTn id="531" dur="62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32" presetID="42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0833E-6 2.22222E-6 L 0.85847 -2.47477 " pathEditMode="relative" rAng="0" ptsTypes="AA">
                                          <p:cBhvr>
                                            <p:cTn id="533" dur="15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2917" y="-12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4" presetID="8" presetClass="emp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860000">
                                          <p:cBhvr>
                                            <p:cTn id="535" dur="15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36" presetID="53" presetClass="exit" presetSubtype="3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37" dur="700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8" dur="700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39" dur="7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0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6" grpId="0" animBg="1"/>
          <p:bldP spid="66" grpId="1" animBg="1"/>
          <p:bldP spid="66" grpId="2" animBg="1"/>
          <p:bldP spid="66" grpId="3" animBg="1"/>
          <p:bldP spid="66" grpId="4" animBg="1"/>
          <p:bldP spid="69" grpId="0" animBg="1"/>
          <p:bldP spid="69" grpId="1" animBg="1"/>
          <p:bldP spid="69" grpId="2" animBg="1"/>
          <p:bldP spid="69" grpId="3" animBg="1"/>
          <p:bldP spid="69" grpId="4" animBg="1"/>
          <p:bldP spid="92" grpId="0"/>
          <p:bldP spid="92" grpId="1"/>
          <p:bldP spid="92" grpId="2"/>
          <p:bldP spid="103" grpId="0" animBg="1"/>
          <p:bldP spid="103" grpId="1" animBg="1"/>
          <p:bldP spid="103" grpId="2" animBg="1"/>
          <p:bldP spid="104" grpId="0" animBg="1"/>
          <p:bldP spid="104" grpId="1" animBg="1"/>
          <p:bldP spid="104" grpId="2" animBg="1"/>
          <p:bldP spid="105" grpId="0" animBg="1"/>
          <p:bldP spid="105" grpId="1" animBg="1"/>
          <p:bldP spid="105" grpId="2" animBg="1"/>
          <p:bldP spid="106" grpId="0" animBg="1"/>
          <p:bldP spid="106" grpId="1" animBg="1"/>
          <p:bldP spid="106" grpId="2" animBg="1"/>
          <p:bldP spid="107" grpId="0" animBg="1"/>
          <p:bldP spid="107" grpId="1" animBg="1"/>
          <p:bldP spid="107" grpId="2" animBg="1"/>
          <p:bldP spid="109" grpId="0" animBg="1"/>
          <p:bldP spid="109" grpId="1" animBg="1"/>
          <p:bldP spid="109" grpId="2" animBg="1"/>
          <p:bldP spid="110" grpId="0" animBg="1"/>
          <p:bldP spid="110" grpId="1" animBg="1"/>
          <p:bldP spid="110" grpId="2" animBg="1"/>
          <p:bldP spid="111" grpId="0" animBg="1"/>
          <p:bldP spid="111" grpId="1" animBg="1"/>
          <p:bldP spid="111" grpId="2" animBg="1"/>
          <p:bldP spid="112" grpId="0" animBg="1"/>
          <p:bldP spid="112" grpId="1" animBg="1"/>
          <p:bldP spid="112" grpId="2" animBg="1"/>
          <p:bldP spid="113" grpId="0" animBg="1"/>
          <p:bldP spid="113" grpId="1" animBg="1"/>
          <p:bldP spid="113" grpId="2" animBg="1"/>
          <p:bldP spid="114" grpId="0" animBg="1"/>
          <p:bldP spid="114" grpId="1" animBg="1"/>
          <p:bldP spid="114" grpId="2" animBg="1"/>
          <p:bldP spid="115" grpId="0" animBg="1"/>
          <p:bldP spid="115" grpId="1" animBg="1"/>
          <p:bldP spid="115" grpId="2" animBg="1"/>
          <p:bldP spid="116" grpId="0" animBg="1"/>
          <p:bldP spid="116" grpId="1" animBg="1"/>
          <p:bldP spid="116" grpId="2" animBg="1"/>
          <p:bldP spid="117" grpId="0" animBg="1"/>
          <p:bldP spid="117" grpId="1" animBg="1"/>
          <p:bldP spid="117" grpId="2" animBg="1"/>
          <p:bldP spid="118" grpId="0" animBg="1"/>
          <p:bldP spid="118" grpId="1" animBg="1"/>
          <p:bldP spid="118" grpId="2" animBg="1"/>
          <p:bldP spid="119" grpId="0" animBg="1"/>
          <p:bldP spid="119" grpId="1" animBg="1"/>
          <p:bldP spid="119" grpId="2" animBg="1"/>
          <p:bldP spid="120" grpId="0" animBg="1"/>
          <p:bldP spid="120" grpId="1" animBg="1"/>
          <p:bldP spid="120" grpId="2" animBg="1"/>
          <p:bldP spid="121" grpId="0" animBg="1"/>
          <p:bldP spid="121" grpId="1" animBg="1"/>
          <p:bldP spid="121" grpId="2" animBg="1"/>
          <p:bldP spid="122" grpId="0" animBg="1"/>
          <p:bldP spid="122" grpId="1" animBg="1"/>
          <p:bldP spid="122" grpId="2" animBg="1"/>
          <p:bldP spid="123" grpId="0" animBg="1"/>
          <p:bldP spid="123" grpId="1" animBg="1"/>
          <p:bldP spid="123" grpId="2" animBg="1"/>
          <p:bldP spid="124" grpId="0" animBg="1"/>
          <p:bldP spid="124" grpId="1" animBg="1"/>
          <p:bldP spid="124" grpId="2" animBg="1"/>
          <p:bldP spid="125" grpId="0" animBg="1"/>
          <p:bldP spid="125" grpId="1" animBg="1"/>
          <p:bldP spid="125" grpId="2" animBg="1"/>
          <p:bldP spid="126" grpId="0" animBg="1"/>
          <p:bldP spid="126" grpId="1" animBg="1"/>
          <p:bldP spid="126" grpId="2" animBg="1"/>
          <p:bldP spid="127" grpId="0" animBg="1"/>
          <p:bldP spid="127" grpId="1" animBg="1"/>
          <p:bldP spid="127" grpId="2" animBg="1"/>
          <p:bldP spid="128" grpId="0" animBg="1"/>
          <p:bldP spid="128" grpId="1" animBg="1"/>
          <p:bldP spid="128" grpId="2" animBg="1"/>
          <p:bldP spid="129" grpId="0" animBg="1"/>
          <p:bldP spid="129" grpId="1" animBg="1"/>
          <p:bldP spid="129" grpId="2" animBg="1"/>
          <p:bldP spid="130" grpId="0" animBg="1"/>
          <p:bldP spid="130" grpId="1" animBg="1"/>
          <p:bldP spid="130" grpId="2" animBg="1"/>
          <p:bldP spid="131" grpId="0" animBg="1"/>
          <p:bldP spid="131" grpId="1" animBg="1"/>
          <p:bldP spid="131" grpId="2" animBg="1"/>
          <p:bldP spid="132" grpId="0" animBg="1"/>
          <p:bldP spid="132" grpId="1" animBg="1"/>
          <p:bldP spid="132" grpId="2" animBg="1"/>
          <p:bldP spid="133" grpId="0" animBg="1"/>
          <p:bldP spid="133" grpId="1" animBg="1"/>
          <p:bldP spid="133" grpId="2" animBg="1"/>
          <p:bldP spid="134" grpId="0" animBg="1"/>
          <p:bldP spid="134" grpId="1" animBg="1"/>
          <p:bldP spid="134" grpId="2" animBg="1"/>
          <p:bldP spid="135" grpId="0" animBg="1"/>
          <p:bldP spid="135" grpId="1" animBg="1"/>
          <p:bldP spid="135" grpId="2" animBg="1"/>
          <p:bldP spid="136" grpId="0" animBg="1"/>
          <p:bldP spid="136" grpId="1" animBg="1"/>
          <p:bldP spid="136" grpId="2" animBg="1"/>
          <p:bldP spid="70" grpId="0" animBg="1"/>
          <p:bldP spid="70" grpId="1" animBg="1"/>
          <p:bldP spid="70" grpId="2" animBg="1"/>
          <p:bldP spid="70" grpId="3" animBg="1"/>
          <p:bldP spid="70" grpId="4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C3C3C3"/>
            </a:gs>
            <a:gs pos="40000">
              <a:schemeClr val="bg1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圆角矩形 123"/>
          <p:cNvSpPr/>
          <p:nvPr/>
        </p:nvSpPr>
        <p:spPr>
          <a:xfrm>
            <a:off x="396021" y="2774829"/>
            <a:ext cx="495245" cy="428594"/>
          </a:xfrm>
          <a:prstGeom prst="roundRect">
            <a:avLst>
              <a:gd name="adj" fmla="val 9444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4" name="图片 3" hidden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86389"/>
            <a:ext cx="10668000" cy="6485222"/>
          </a:xfrm>
          <a:prstGeom prst="rect">
            <a:avLst/>
          </a:prstGeom>
        </p:spPr>
      </p:pic>
      <p:grpSp>
        <p:nvGrpSpPr>
          <p:cNvPr id="28" name="组合 27" hidden="1"/>
          <p:cNvGrpSpPr/>
          <p:nvPr/>
        </p:nvGrpSpPr>
        <p:grpSpPr>
          <a:xfrm>
            <a:off x="922080" y="295487"/>
            <a:ext cx="10932713" cy="5928661"/>
            <a:chOff x="922080" y="295487"/>
            <a:chExt cx="10932713" cy="592866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62090" y="295487"/>
              <a:ext cx="4392703" cy="5928661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2080" y="1495638"/>
              <a:ext cx="3192410" cy="4229100"/>
            </a:xfrm>
            <a:prstGeom prst="rect">
              <a:avLst/>
            </a:prstGeom>
          </p:spPr>
        </p:pic>
      </p:grpSp>
      <p:sp>
        <p:nvSpPr>
          <p:cNvPr id="17" name="矩形 16"/>
          <p:cNvSpPr/>
          <p:nvPr/>
        </p:nvSpPr>
        <p:spPr>
          <a:xfrm>
            <a:off x="296846" y="285014"/>
            <a:ext cx="117565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企业介绍</a:t>
            </a:r>
            <a:endParaRPr lang="en-US" altLang="zh-CN" sz="4000" dirty="0">
              <a:solidFill>
                <a:prstClr val="black">
                  <a:lumMod val="85000"/>
                  <a:lumOff val="15000"/>
                </a:prstClr>
              </a:solidFill>
              <a:latin typeface="方正特雅宋简" panose="02000000000000000000" pitchFamily="2" charset="-122"/>
              <a:ea typeface="方正特雅宋简" panose="02000000000000000000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61678" y="1625733"/>
            <a:ext cx="430887" cy="242765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/>
            <a:r>
              <a:rPr lang="en-US" altLang="zh-CN" sz="16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Company Introduction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310937" y="2739899"/>
            <a:ext cx="646331" cy="485918"/>
            <a:chOff x="310937" y="2739899"/>
            <a:chExt cx="646331" cy="485918"/>
          </a:xfrm>
        </p:grpSpPr>
        <p:sp>
          <p:nvSpPr>
            <p:cNvPr id="21" name="圆角矩形 20"/>
            <p:cNvSpPr/>
            <p:nvPr/>
          </p:nvSpPr>
          <p:spPr>
            <a:xfrm>
              <a:off x="389430" y="2774830"/>
              <a:ext cx="495245" cy="428594"/>
            </a:xfrm>
            <a:prstGeom prst="roundRect">
              <a:avLst>
                <a:gd name="adj" fmla="val 9444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321325" y="2739899"/>
              <a:ext cx="625556" cy="276999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pPr algn="ctr"/>
              <a:r>
                <a:rPr lang="en-US" altLang="zh-CN" sz="1200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YOYO</a:t>
              </a:r>
              <a:endParaRPr lang="en-US" altLang="zh-CN" sz="12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310937" y="2948818"/>
              <a:ext cx="646331" cy="276999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pPr algn="ctr"/>
              <a:r>
                <a:rPr lang="zh-CN" altLang="en-US" sz="1200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小野风</a:t>
              </a:r>
              <a:endParaRPr lang="en-US" altLang="zh-CN" sz="12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2911" y="239093"/>
            <a:ext cx="4392703" cy="5928661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8285" y="1439244"/>
            <a:ext cx="3192410" cy="4229100"/>
          </a:xfrm>
          <a:prstGeom prst="rect">
            <a:avLst/>
          </a:prstGeom>
        </p:spPr>
      </p:pic>
      <p:sp>
        <p:nvSpPr>
          <p:cNvPr id="38" name="矩形 37"/>
          <p:cNvSpPr/>
          <p:nvPr/>
        </p:nvSpPr>
        <p:spPr>
          <a:xfrm>
            <a:off x="3468033" y="2345488"/>
            <a:ext cx="12105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传承之美</a:t>
            </a:r>
            <a:endParaRPr lang="en-US" altLang="zh-CN" sz="2000" dirty="0">
              <a:solidFill>
                <a:prstClr val="black">
                  <a:lumMod val="85000"/>
                  <a:lumOff val="15000"/>
                </a:prstClr>
              </a:solidFill>
              <a:latin typeface="方正特雅宋简" panose="02000000000000000000" pitchFamily="2" charset="-122"/>
              <a:ea typeface="方正特雅宋简" panose="02000000000000000000" pitchFamily="2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2005154" y="2345488"/>
            <a:ext cx="2673468" cy="400110"/>
            <a:chOff x="2005154" y="2345488"/>
            <a:chExt cx="2673468" cy="400110"/>
          </a:xfrm>
        </p:grpSpPr>
        <p:sp>
          <p:nvSpPr>
            <p:cNvPr id="12" name="矩形 11"/>
            <p:cNvSpPr/>
            <p:nvPr/>
          </p:nvSpPr>
          <p:spPr>
            <a:xfrm>
              <a:off x="3468033" y="2345488"/>
              <a:ext cx="121058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方正特雅宋简" panose="02000000000000000000" pitchFamily="2" charset="-122"/>
                  <a:ea typeface="方正特雅宋简" panose="02000000000000000000" pitchFamily="2" charset="-122"/>
                </a:rPr>
                <a:t>传承之美</a:t>
              </a:r>
              <a:endParaRPr lang="en-US" altLang="zh-CN" sz="2000" dirty="0">
                <a:solidFill>
                  <a:prstClr val="black">
                    <a:lumMod val="85000"/>
                    <a:lumOff val="15000"/>
                  </a:prst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005154" y="2365521"/>
              <a:ext cx="1389143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rgbClr val="BEA564"/>
                  </a:solidFill>
                  <a:latin typeface="方正特雅宋简" panose="02000000000000000000" pitchFamily="2" charset="-122"/>
                  <a:ea typeface="方正特雅宋简" panose="02000000000000000000" pitchFamily="2" charset="-122"/>
                </a:rPr>
                <a:t>Inheritance</a:t>
              </a:r>
              <a:endParaRPr lang="en-US" altLang="zh-CN" sz="1400" dirty="0">
                <a:solidFill>
                  <a:srgbClr val="BEA564"/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3468033" y="2345488"/>
            <a:ext cx="12105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传承之美</a:t>
            </a:r>
            <a:endParaRPr lang="en-US" altLang="zh-CN" sz="2000" dirty="0">
              <a:solidFill>
                <a:prstClr val="black">
                  <a:lumMod val="85000"/>
                  <a:lumOff val="15000"/>
                </a:prstClr>
              </a:solidFill>
              <a:latin typeface="方正特雅宋简" panose="02000000000000000000" pitchFamily="2" charset="-122"/>
              <a:ea typeface="方正特雅宋简" panose="02000000000000000000" pitchFamily="2" charset="-122"/>
            </a:endParaRPr>
          </a:p>
        </p:txBody>
      </p:sp>
      <p:sp>
        <p:nvSpPr>
          <p:cNvPr id="9" name="Freeform 5"/>
          <p:cNvSpPr>
            <a:spLocks noEditPoints="1"/>
          </p:cNvSpPr>
          <p:nvPr/>
        </p:nvSpPr>
        <p:spPr bwMode="auto">
          <a:xfrm>
            <a:off x="9148354" y="4095935"/>
            <a:ext cx="1879600" cy="1222855"/>
          </a:xfrm>
          <a:custGeom>
            <a:avLst/>
            <a:gdLst>
              <a:gd name="T0" fmla="*/ 321 w 568"/>
              <a:gd name="T1" fmla="*/ 47 h 368"/>
              <a:gd name="T2" fmla="*/ 372 w 568"/>
              <a:gd name="T3" fmla="*/ 88 h 368"/>
              <a:gd name="T4" fmla="*/ 450 w 568"/>
              <a:gd name="T5" fmla="*/ 141 h 368"/>
              <a:gd name="T6" fmla="*/ 293 w 568"/>
              <a:gd name="T7" fmla="*/ 199 h 368"/>
              <a:gd name="T8" fmla="*/ 279 w 568"/>
              <a:gd name="T9" fmla="*/ 235 h 368"/>
              <a:gd name="T10" fmla="*/ 460 w 568"/>
              <a:gd name="T11" fmla="*/ 224 h 368"/>
              <a:gd name="T12" fmla="*/ 420 w 568"/>
              <a:gd name="T13" fmla="*/ 306 h 368"/>
              <a:gd name="T14" fmla="*/ 373 w 568"/>
              <a:gd name="T15" fmla="*/ 315 h 368"/>
              <a:gd name="T16" fmla="*/ 459 w 568"/>
              <a:gd name="T17" fmla="*/ 339 h 368"/>
              <a:gd name="T18" fmla="*/ 568 w 568"/>
              <a:gd name="T19" fmla="*/ 323 h 368"/>
              <a:gd name="T20" fmla="*/ 508 w 568"/>
              <a:gd name="T21" fmla="*/ 348 h 368"/>
              <a:gd name="T22" fmla="*/ 408 w 568"/>
              <a:gd name="T23" fmla="*/ 368 h 368"/>
              <a:gd name="T24" fmla="*/ 330 w 568"/>
              <a:gd name="T25" fmla="*/ 348 h 368"/>
              <a:gd name="T26" fmla="*/ 385 w 568"/>
              <a:gd name="T27" fmla="*/ 278 h 368"/>
              <a:gd name="T28" fmla="*/ 399 w 568"/>
              <a:gd name="T29" fmla="*/ 259 h 368"/>
              <a:gd name="T30" fmla="*/ 202 w 568"/>
              <a:gd name="T31" fmla="*/ 276 h 368"/>
              <a:gd name="T32" fmla="*/ 143 w 568"/>
              <a:gd name="T33" fmla="*/ 218 h 368"/>
              <a:gd name="T34" fmla="*/ 46 w 568"/>
              <a:gd name="T35" fmla="*/ 178 h 368"/>
              <a:gd name="T36" fmla="*/ 0 w 568"/>
              <a:gd name="T37" fmla="*/ 111 h 368"/>
              <a:gd name="T38" fmla="*/ 77 w 568"/>
              <a:gd name="T39" fmla="*/ 59 h 368"/>
              <a:gd name="T40" fmla="*/ 189 w 568"/>
              <a:gd name="T41" fmla="*/ 26 h 368"/>
              <a:gd name="T42" fmla="*/ 254 w 568"/>
              <a:gd name="T43" fmla="*/ 0 h 368"/>
              <a:gd name="T44" fmla="*/ 92 w 568"/>
              <a:gd name="T45" fmla="*/ 75 h 368"/>
              <a:gd name="T46" fmla="*/ 22 w 568"/>
              <a:gd name="T47" fmla="*/ 125 h 368"/>
              <a:gd name="T48" fmla="*/ 109 w 568"/>
              <a:gd name="T49" fmla="*/ 161 h 368"/>
              <a:gd name="T50" fmla="*/ 167 w 568"/>
              <a:gd name="T51" fmla="*/ 192 h 368"/>
              <a:gd name="T52" fmla="*/ 298 w 568"/>
              <a:gd name="T53" fmla="*/ 186 h 368"/>
              <a:gd name="T54" fmla="*/ 431 w 568"/>
              <a:gd name="T55" fmla="*/ 148 h 368"/>
              <a:gd name="T56" fmla="*/ 366 w 568"/>
              <a:gd name="T57" fmla="*/ 105 h 368"/>
              <a:gd name="T58" fmla="*/ 219 w 568"/>
              <a:gd name="T59" fmla="*/ 84 h 368"/>
              <a:gd name="T60" fmla="*/ 136 w 568"/>
              <a:gd name="T61" fmla="*/ 98 h 368"/>
              <a:gd name="T62" fmla="*/ 207 w 568"/>
              <a:gd name="T63" fmla="*/ 133 h 368"/>
              <a:gd name="T64" fmla="*/ 280 w 568"/>
              <a:gd name="T65" fmla="*/ 133 h 368"/>
              <a:gd name="T66" fmla="*/ 263 w 568"/>
              <a:gd name="T67" fmla="*/ 123 h 368"/>
              <a:gd name="T68" fmla="*/ 243 w 568"/>
              <a:gd name="T69" fmla="*/ 97 h 368"/>
              <a:gd name="T70" fmla="*/ 292 w 568"/>
              <a:gd name="T71" fmla="*/ 148 h 368"/>
              <a:gd name="T72" fmla="*/ 136 w 568"/>
              <a:gd name="T73" fmla="*/ 161 h 368"/>
              <a:gd name="T74" fmla="*/ 206 w 568"/>
              <a:gd name="T75" fmla="*/ 72 h 368"/>
              <a:gd name="T76" fmla="*/ 303 w 568"/>
              <a:gd name="T77" fmla="*/ 44 h 368"/>
              <a:gd name="T78" fmla="*/ 395 w 568"/>
              <a:gd name="T79" fmla="*/ 291 h 368"/>
              <a:gd name="T80" fmla="*/ 453 w 568"/>
              <a:gd name="T81" fmla="*/ 240 h 368"/>
              <a:gd name="T82" fmla="*/ 270 w 568"/>
              <a:gd name="T83" fmla="*/ 249 h 368"/>
              <a:gd name="T84" fmla="*/ 186 w 568"/>
              <a:gd name="T85" fmla="*/ 226 h 368"/>
              <a:gd name="T86" fmla="*/ 277 w 568"/>
              <a:gd name="T87" fmla="*/ 267 h 368"/>
              <a:gd name="T88" fmla="*/ 417 w 568"/>
              <a:gd name="T89" fmla="*/ 252 h 368"/>
              <a:gd name="T90" fmla="*/ 394 w 568"/>
              <a:gd name="T91" fmla="*/ 291 h 368"/>
              <a:gd name="T92" fmla="*/ 376 w 568"/>
              <a:gd name="T93" fmla="*/ 293 h 368"/>
              <a:gd name="T94" fmla="*/ 378 w 568"/>
              <a:gd name="T95" fmla="*/ 352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68" h="368">
                <a:moveTo>
                  <a:pt x="254" y="0"/>
                </a:moveTo>
                <a:cubicBezTo>
                  <a:pt x="259" y="1"/>
                  <a:pt x="264" y="1"/>
                  <a:pt x="269" y="2"/>
                </a:cubicBezTo>
                <a:cubicBezTo>
                  <a:pt x="295" y="8"/>
                  <a:pt x="313" y="21"/>
                  <a:pt x="321" y="47"/>
                </a:cubicBezTo>
                <a:cubicBezTo>
                  <a:pt x="322" y="49"/>
                  <a:pt x="324" y="51"/>
                  <a:pt x="327" y="52"/>
                </a:cubicBezTo>
                <a:cubicBezTo>
                  <a:pt x="344" y="60"/>
                  <a:pt x="359" y="70"/>
                  <a:pt x="370" y="85"/>
                </a:cubicBezTo>
                <a:cubicBezTo>
                  <a:pt x="371" y="86"/>
                  <a:pt x="372" y="87"/>
                  <a:pt x="372" y="88"/>
                </a:cubicBezTo>
                <a:cubicBezTo>
                  <a:pt x="374" y="97"/>
                  <a:pt x="380" y="98"/>
                  <a:pt x="388" y="97"/>
                </a:cubicBezTo>
                <a:cubicBezTo>
                  <a:pt x="400" y="96"/>
                  <a:pt x="411" y="98"/>
                  <a:pt x="422" y="103"/>
                </a:cubicBezTo>
                <a:cubicBezTo>
                  <a:pt x="439" y="110"/>
                  <a:pt x="448" y="123"/>
                  <a:pt x="450" y="141"/>
                </a:cubicBezTo>
                <a:cubicBezTo>
                  <a:pt x="454" y="175"/>
                  <a:pt x="435" y="193"/>
                  <a:pt x="411" y="202"/>
                </a:cubicBezTo>
                <a:cubicBezTo>
                  <a:pt x="393" y="209"/>
                  <a:pt x="374" y="210"/>
                  <a:pt x="355" y="209"/>
                </a:cubicBezTo>
                <a:cubicBezTo>
                  <a:pt x="334" y="208"/>
                  <a:pt x="313" y="206"/>
                  <a:pt x="293" y="199"/>
                </a:cubicBezTo>
                <a:cubicBezTo>
                  <a:pt x="290" y="198"/>
                  <a:pt x="287" y="196"/>
                  <a:pt x="283" y="195"/>
                </a:cubicBezTo>
                <a:cubicBezTo>
                  <a:pt x="276" y="206"/>
                  <a:pt x="266" y="214"/>
                  <a:pt x="254" y="221"/>
                </a:cubicBezTo>
                <a:cubicBezTo>
                  <a:pt x="260" y="229"/>
                  <a:pt x="269" y="233"/>
                  <a:pt x="279" y="235"/>
                </a:cubicBezTo>
                <a:cubicBezTo>
                  <a:pt x="297" y="239"/>
                  <a:pt x="316" y="238"/>
                  <a:pt x="334" y="235"/>
                </a:cubicBezTo>
                <a:cubicBezTo>
                  <a:pt x="357" y="232"/>
                  <a:pt x="380" y="226"/>
                  <a:pt x="404" y="222"/>
                </a:cubicBezTo>
                <a:cubicBezTo>
                  <a:pt x="423" y="219"/>
                  <a:pt x="442" y="218"/>
                  <a:pt x="460" y="224"/>
                </a:cubicBezTo>
                <a:cubicBezTo>
                  <a:pt x="476" y="230"/>
                  <a:pt x="486" y="241"/>
                  <a:pt x="487" y="258"/>
                </a:cubicBezTo>
                <a:cubicBezTo>
                  <a:pt x="489" y="275"/>
                  <a:pt x="481" y="287"/>
                  <a:pt x="467" y="295"/>
                </a:cubicBezTo>
                <a:cubicBezTo>
                  <a:pt x="452" y="303"/>
                  <a:pt x="436" y="305"/>
                  <a:pt x="420" y="306"/>
                </a:cubicBezTo>
                <a:cubicBezTo>
                  <a:pt x="413" y="306"/>
                  <a:pt x="406" y="306"/>
                  <a:pt x="399" y="305"/>
                </a:cubicBezTo>
                <a:cubicBezTo>
                  <a:pt x="396" y="305"/>
                  <a:pt x="393" y="305"/>
                  <a:pt x="391" y="305"/>
                </a:cubicBezTo>
                <a:cubicBezTo>
                  <a:pt x="381" y="305"/>
                  <a:pt x="375" y="309"/>
                  <a:pt x="373" y="315"/>
                </a:cubicBezTo>
                <a:cubicBezTo>
                  <a:pt x="371" y="323"/>
                  <a:pt x="374" y="331"/>
                  <a:pt x="381" y="336"/>
                </a:cubicBezTo>
                <a:cubicBezTo>
                  <a:pt x="389" y="343"/>
                  <a:pt x="399" y="344"/>
                  <a:pt x="409" y="344"/>
                </a:cubicBezTo>
                <a:cubicBezTo>
                  <a:pt x="426" y="345"/>
                  <a:pt x="443" y="343"/>
                  <a:pt x="459" y="339"/>
                </a:cubicBezTo>
                <a:cubicBezTo>
                  <a:pt x="475" y="335"/>
                  <a:pt x="491" y="333"/>
                  <a:pt x="507" y="335"/>
                </a:cubicBezTo>
                <a:cubicBezTo>
                  <a:pt x="524" y="336"/>
                  <a:pt x="541" y="336"/>
                  <a:pt x="557" y="329"/>
                </a:cubicBezTo>
                <a:cubicBezTo>
                  <a:pt x="561" y="328"/>
                  <a:pt x="564" y="325"/>
                  <a:pt x="568" y="323"/>
                </a:cubicBezTo>
                <a:cubicBezTo>
                  <a:pt x="568" y="324"/>
                  <a:pt x="568" y="325"/>
                  <a:pt x="568" y="325"/>
                </a:cubicBezTo>
                <a:cubicBezTo>
                  <a:pt x="563" y="330"/>
                  <a:pt x="558" y="336"/>
                  <a:pt x="551" y="340"/>
                </a:cubicBezTo>
                <a:cubicBezTo>
                  <a:pt x="538" y="348"/>
                  <a:pt x="523" y="349"/>
                  <a:pt x="508" y="348"/>
                </a:cubicBezTo>
                <a:cubicBezTo>
                  <a:pt x="495" y="347"/>
                  <a:pt x="482" y="348"/>
                  <a:pt x="469" y="352"/>
                </a:cubicBezTo>
                <a:cubicBezTo>
                  <a:pt x="457" y="355"/>
                  <a:pt x="444" y="359"/>
                  <a:pt x="432" y="363"/>
                </a:cubicBezTo>
                <a:cubicBezTo>
                  <a:pt x="424" y="365"/>
                  <a:pt x="416" y="366"/>
                  <a:pt x="408" y="368"/>
                </a:cubicBezTo>
                <a:cubicBezTo>
                  <a:pt x="396" y="368"/>
                  <a:pt x="384" y="368"/>
                  <a:pt x="372" y="368"/>
                </a:cubicBezTo>
                <a:cubicBezTo>
                  <a:pt x="371" y="367"/>
                  <a:pt x="370" y="367"/>
                  <a:pt x="368" y="367"/>
                </a:cubicBezTo>
                <a:cubicBezTo>
                  <a:pt x="354" y="364"/>
                  <a:pt x="341" y="359"/>
                  <a:pt x="330" y="348"/>
                </a:cubicBezTo>
                <a:cubicBezTo>
                  <a:pt x="312" y="331"/>
                  <a:pt x="313" y="307"/>
                  <a:pt x="332" y="292"/>
                </a:cubicBezTo>
                <a:cubicBezTo>
                  <a:pt x="339" y="287"/>
                  <a:pt x="348" y="282"/>
                  <a:pt x="357" y="281"/>
                </a:cubicBezTo>
                <a:cubicBezTo>
                  <a:pt x="366" y="279"/>
                  <a:pt x="375" y="278"/>
                  <a:pt x="385" y="278"/>
                </a:cubicBezTo>
                <a:cubicBezTo>
                  <a:pt x="391" y="277"/>
                  <a:pt x="398" y="277"/>
                  <a:pt x="404" y="273"/>
                </a:cubicBezTo>
                <a:cubicBezTo>
                  <a:pt x="407" y="270"/>
                  <a:pt x="409" y="267"/>
                  <a:pt x="407" y="263"/>
                </a:cubicBezTo>
                <a:cubicBezTo>
                  <a:pt x="406" y="261"/>
                  <a:pt x="402" y="259"/>
                  <a:pt x="399" y="259"/>
                </a:cubicBezTo>
                <a:cubicBezTo>
                  <a:pt x="394" y="259"/>
                  <a:pt x="389" y="260"/>
                  <a:pt x="384" y="261"/>
                </a:cubicBezTo>
                <a:cubicBezTo>
                  <a:pt x="345" y="272"/>
                  <a:pt x="307" y="280"/>
                  <a:pt x="266" y="283"/>
                </a:cubicBezTo>
                <a:cubicBezTo>
                  <a:pt x="245" y="284"/>
                  <a:pt x="223" y="283"/>
                  <a:pt x="202" y="276"/>
                </a:cubicBezTo>
                <a:cubicBezTo>
                  <a:pt x="175" y="268"/>
                  <a:pt x="162" y="248"/>
                  <a:pt x="168" y="222"/>
                </a:cubicBezTo>
                <a:cubicBezTo>
                  <a:pt x="169" y="216"/>
                  <a:pt x="167" y="212"/>
                  <a:pt x="163" y="209"/>
                </a:cubicBezTo>
                <a:cubicBezTo>
                  <a:pt x="156" y="212"/>
                  <a:pt x="149" y="216"/>
                  <a:pt x="143" y="218"/>
                </a:cubicBezTo>
                <a:cubicBezTo>
                  <a:pt x="118" y="227"/>
                  <a:pt x="96" y="215"/>
                  <a:pt x="91" y="191"/>
                </a:cubicBezTo>
                <a:cubicBezTo>
                  <a:pt x="90" y="187"/>
                  <a:pt x="90" y="182"/>
                  <a:pt x="90" y="178"/>
                </a:cubicBezTo>
                <a:cubicBezTo>
                  <a:pt x="75" y="180"/>
                  <a:pt x="61" y="181"/>
                  <a:pt x="46" y="178"/>
                </a:cubicBezTo>
                <a:cubicBezTo>
                  <a:pt x="25" y="173"/>
                  <a:pt x="10" y="162"/>
                  <a:pt x="3" y="141"/>
                </a:cubicBezTo>
                <a:cubicBezTo>
                  <a:pt x="2" y="137"/>
                  <a:pt x="1" y="132"/>
                  <a:pt x="0" y="128"/>
                </a:cubicBezTo>
                <a:cubicBezTo>
                  <a:pt x="0" y="122"/>
                  <a:pt x="0" y="117"/>
                  <a:pt x="0" y="111"/>
                </a:cubicBezTo>
                <a:cubicBezTo>
                  <a:pt x="2" y="104"/>
                  <a:pt x="4" y="97"/>
                  <a:pt x="8" y="90"/>
                </a:cubicBezTo>
                <a:cubicBezTo>
                  <a:pt x="17" y="74"/>
                  <a:pt x="33" y="66"/>
                  <a:pt x="50" y="63"/>
                </a:cubicBezTo>
                <a:cubicBezTo>
                  <a:pt x="59" y="61"/>
                  <a:pt x="68" y="60"/>
                  <a:pt x="77" y="59"/>
                </a:cubicBezTo>
                <a:cubicBezTo>
                  <a:pt x="78" y="46"/>
                  <a:pt x="83" y="34"/>
                  <a:pt x="94" y="24"/>
                </a:cubicBezTo>
                <a:cubicBezTo>
                  <a:pt x="114" y="6"/>
                  <a:pt x="151" y="3"/>
                  <a:pt x="174" y="16"/>
                </a:cubicBezTo>
                <a:cubicBezTo>
                  <a:pt x="179" y="19"/>
                  <a:pt x="184" y="23"/>
                  <a:pt x="189" y="26"/>
                </a:cubicBezTo>
                <a:cubicBezTo>
                  <a:pt x="197" y="16"/>
                  <a:pt x="207" y="9"/>
                  <a:pt x="220" y="5"/>
                </a:cubicBezTo>
                <a:cubicBezTo>
                  <a:pt x="226" y="2"/>
                  <a:pt x="233" y="1"/>
                  <a:pt x="240" y="0"/>
                </a:cubicBezTo>
                <a:cubicBezTo>
                  <a:pt x="245" y="0"/>
                  <a:pt x="250" y="0"/>
                  <a:pt x="254" y="0"/>
                </a:cubicBezTo>
                <a:close/>
                <a:moveTo>
                  <a:pt x="190" y="44"/>
                </a:moveTo>
                <a:cubicBezTo>
                  <a:pt x="173" y="27"/>
                  <a:pt x="154" y="21"/>
                  <a:pt x="130" y="28"/>
                </a:cubicBezTo>
                <a:cubicBezTo>
                  <a:pt x="106" y="35"/>
                  <a:pt x="94" y="52"/>
                  <a:pt x="92" y="75"/>
                </a:cubicBezTo>
                <a:cubicBezTo>
                  <a:pt x="83" y="77"/>
                  <a:pt x="75" y="77"/>
                  <a:pt x="66" y="79"/>
                </a:cubicBezTo>
                <a:cubicBezTo>
                  <a:pt x="50" y="82"/>
                  <a:pt x="35" y="89"/>
                  <a:pt x="26" y="105"/>
                </a:cubicBezTo>
                <a:cubicBezTo>
                  <a:pt x="23" y="111"/>
                  <a:pt x="20" y="118"/>
                  <a:pt x="22" y="125"/>
                </a:cubicBezTo>
                <a:cubicBezTo>
                  <a:pt x="24" y="138"/>
                  <a:pt x="31" y="148"/>
                  <a:pt x="42" y="154"/>
                </a:cubicBezTo>
                <a:cubicBezTo>
                  <a:pt x="56" y="163"/>
                  <a:pt x="71" y="165"/>
                  <a:pt x="87" y="164"/>
                </a:cubicBezTo>
                <a:cubicBezTo>
                  <a:pt x="95" y="163"/>
                  <a:pt x="102" y="162"/>
                  <a:pt x="109" y="161"/>
                </a:cubicBezTo>
                <a:cubicBezTo>
                  <a:pt x="109" y="161"/>
                  <a:pt x="109" y="162"/>
                  <a:pt x="109" y="163"/>
                </a:cubicBezTo>
                <a:cubicBezTo>
                  <a:pt x="99" y="187"/>
                  <a:pt x="124" y="207"/>
                  <a:pt x="143" y="202"/>
                </a:cubicBezTo>
                <a:cubicBezTo>
                  <a:pt x="151" y="200"/>
                  <a:pt x="159" y="195"/>
                  <a:pt x="167" y="192"/>
                </a:cubicBezTo>
                <a:cubicBezTo>
                  <a:pt x="183" y="206"/>
                  <a:pt x="203" y="210"/>
                  <a:pt x="225" y="207"/>
                </a:cubicBezTo>
                <a:cubicBezTo>
                  <a:pt x="247" y="204"/>
                  <a:pt x="266" y="196"/>
                  <a:pt x="280" y="180"/>
                </a:cubicBezTo>
                <a:cubicBezTo>
                  <a:pt x="287" y="182"/>
                  <a:pt x="292" y="185"/>
                  <a:pt x="298" y="186"/>
                </a:cubicBezTo>
                <a:cubicBezTo>
                  <a:pt x="322" y="192"/>
                  <a:pt x="347" y="193"/>
                  <a:pt x="371" y="193"/>
                </a:cubicBezTo>
                <a:cubicBezTo>
                  <a:pt x="385" y="192"/>
                  <a:pt x="398" y="190"/>
                  <a:pt x="410" y="183"/>
                </a:cubicBezTo>
                <a:cubicBezTo>
                  <a:pt x="423" y="176"/>
                  <a:pt x="432" y="164"/>
                  <a:pt x="431" y="148"/>
                </a:cubicBezTo>
                <a:cubicBezTo>
                  <a:pt x="431" y="132"/>
                  <a:pt x="422" y="120"/>
                  <a:pt x="408" y="114"/>
                </a:cubicBezTo>
                <a:cubicBezTo>
                  <a:pt x="396" y="109"/>
                  <a:pt x="384" y="108"/>
                  <a:pt x="372" y="109"/>
                </a:cubicBezTo>
                <a:cubicBezTo>
                  <a:pt x="369" y="109"/>
                  <a:pt x="368" y="108"/>
                  <a:pt x="366" y="105"/>
                </a:cubicBezTo>
                <a:cubicBezTo>
                  <a:pt x="360" y="97"/>
                  <a:pt x="354" y="89"/>
                  <a:pt x="347" y="82"/>
                </a:cubicBezTo>
                <a:cubicBezTo>
                  <a:pt x="327" y="64"/>
                  <a:pt x="304" y="56"/>
                  <a:pt x="277" y="60"/>
                </a:cubicBezTo>
                <a:cubicBezTo>
                  <a:pt x="255" y="62"/>
                  <a:pt x="236" y="71"/>
                  <a:pt x="219" y="84"/>
                </a:cubicBezTo>
                <a:cubicBezTo>
                  <a:pt x="217" y="85"/>
                  <a:pt x="215" y="86"/>
                  <a:pt x="213" y="86"/>
                </a:cubicBezTo>
                <a:cubicBezTo>
                  <a:pt x="197" y="86"/>
                  <a:pt x="180" y="86"/>
                  <a:pt x="163" y="87"/>
                </a:cubicBezTo>
                <a:cubicBezTo>
                  <a:pt x="153" y="88"/>
                  <a:pt x="144" y="91"/>
                  <a:pt x="136" y="98"/>
                </a:cubicBezTo>
                <a:cubicBezTo>
                  <a:pt x="120" y="110"/>
                  <a:pt x="121" y="131"/>
                  <a:pt x="138" y="141"/>
                </a:cubicBezTo>
                <a:cubicBezTo>
                  <a:pt x="146" y="146"/>
                  <a:pt x="154" y="146"/>
                  <a:pt x="163" y="145"/>
                </a:cubicBezTo>
                <a:cubicBezTo>
                  <a:pt x="178" y="144"/>
                  <a:pt x="193" y="139"/>
                  <a:pt x="207" y="133"/>
                </a:cubicBezTo>
                <a:cubicBezTo>
                  <a:pt x="209" y="132"/>
                  <a:pt x="212" y="132"/>
                  <a:pt x="215" y="133"/>
                </a:cubicBezTo>
                <a:cubicBezTo>
                  <a:pt x="229" y="137"/>
                  <a:pt x="244" y="141"/>
                  <a:pt x="259" y="140"/>
                </a:cubicBezTo>
                <a:cubicBezTo>
                  <a:pt x="267" y="140"/>
                  <a:pt x="274" y="138"/>
                  <a:pt x="280" y="133"/>
                </a:cubicBezTo>
                <a:cubicBezTo>
                  <a:pt x="287" y="127"/>
                  <a:pt x="289" y="118"/>
                  <a:pt x="285" y="111"/>
                </a:cubicBezTo>
                <a:cubicBezTo>
                  <a:pt x="282" y="106"/>
                  <a:pt x="271" y="102"/>
                  <a:pt x="263" y="104"/>
                </a:cubicBezTo>
                <a:cubicBezTo>
                  <a:pt x="271" y="107"/>
                  <a:pt x="271" y="118"/>
                  <a:pt x="263" y="123"/>
                </a:cubicBezTo>
                <a:cubicBezTo>
                  <a:pt x="255" y="127"/>
                  <a:pt x="246" y="127"/>
                  <a:pt x="238" y="122"/>
                </a:cubicBezTo>
                <a:cubicBezTo>
                  <a:pt x="228" y="117"/>
                  <a:pt x="228" y="107"/>
                  <a:pt x="237" y="100"/>
                </a:cubicBezTo>
                <a:cubicBezTo>
                  <a:pt x="239" y="99"/>
                  <a:pt x="241" y="98"/>
                  <a:pt x="243" y="97"/>
                </a:cubicBezTo>
                <a:cubicBezTo>
                  <a:pt x="256" y="92"/>
                  <a:pt x="270" y="91"/>
                  <a:pt x="284" y="93"/>
                </a:cubicBezTo>
                <a:cubicBezTo>
                  <a:pt x="294" y="95"/>
                  <a:pt x="302" y="100"/>
                  <a:pt x="306" y="110"/>
                </a:cubicBezTo>
                <a:cubicBezTo>
                  <a:pt x="312" y="125"/>
                  <a:pt x="306" y="141"/>
                  <a:pt x="292" y="148"/>
                </a:cubicBezTo>
                <a:cubicBezTo>
                  <a:pt x="267" y="161"/>
                  <a:pt x="241" y="159"/>
                  <a:pt x="217" y="146"/>
                </a:cubicBezTo>
                <a:cubicBezTo>
                  <a:pt x="213" y="145"/>
                  <a:pt x="211" y="144"/>
                  <a:pt x="207" y="147"/>
                </a:cubicBezTo>
                <a:cubicBezTo>
                  <a:pt x="186" y="162"/>
                  <a:pt x="162" y="168"/>
                  <a:pt x="136" y="161"/>
                </a:cubicBezTo>
                <a:cubicBezTo>
                  <a:pt x="105" y="154"/>
                  <a:pt x="93" y="117"/>
                  <a:pt x="111" y="92"/>
                </a:cubicBezTo>
                <a:cubicBezTo>
                  <a:pt x="118" y="81"/>
                  <a:pt x="129" y="75"/>
                  <a:pt x="142" y="71"/>
                </a:cubicBezTo>
                <a:cubicBezTo>
                  <a:pt x="163" y="65"/>
                  <a:pt x="185" y="67"/>
                  <a:pt x="206" y="72"/>
                </a:cubicBezTo>
                <a:cubicBezTo>
                  <a:pt x="210" y="73"/>
                  <a:pt x="212" y="73"/>
                  <a:pt x="214" y="70"/>
                </a:cubicBezTo>
                <a:cubicBezTo>
                  <a:pt x="236" y="49"/>
                  <a:pt x="261" y="40"/>
                  <a:pt x="291" y="43"/>
                </a:cubicBezTo>
                <a:cubicBezTo>
                  <a:pt x="295" y="43"/>
                  <a:pt x="299" y="44"/>
                  <a:pt x="303" y="44"/>
                </a:cubicBezTo>
                <a:cubicBezTo>
                  <a:pt x="285" y="14"/>
                  <a:pt x="228" y="5"/>
                  <a:pt x="190" y="44"/>
                </a:cubicBezTo>
                <a:close/>
                <a:moveTo>
                  <a:pt x="394" y="291"/>
                </a:moveTo>
                <a:cubicBezTo>
                  <a:pt x="394" y="291"/>
                  <a:pt x="395" y="291"/>
                  <a:pt x="395" y="291"/>
                </a:cubicBezTo>
                <a:cubicBezTo>
                  <a:pt x="413" y="292"/>
                  <a:pt x="430" y="293"/>
                  <a:pt x="447" y="287"/>
                </a:cubicBezTo>
                <a:cubicBezTo>
                  <a:pt x="452" y="285"/>
                  <a:pt x="458" y="282"/>
                  <a:pt x="462" y="279"/>
                </a:cubicBezTo>
                <a:cubicBezTo>
                  <a:pt x="474" y="267"/>
                  <a:pt x="469" y="247"/>
                  <a:pt x="453" y="240"/>
                </a:cubicBezTo>
                <a:cubicBezTo>
                  <a:pt x="443" y="235"/>
                  <a:pt x="432" y="234"/>
                  <a:pt x="421" y="236"/>
                </a:cubicBezTo>
                <a:cubicBezTo>
                  <a:pt x="398" y="239"/>
                  <a:pt x="376" y="242"/>
                  <a:pt x="354" y="245"/>
                </a:cubicBezTo>
                <a:cubicBezTo>
                  <a:pt x="326" y="250"/>
                  <a:pt x="298" y="252"/>
                  <a:pt x="270" y="249"/>
                </a:cubicBezTo>
                <a:cubicBezTo>
                  <a:pt x="259" y="248"/>
                  <a:pt x="246" y="247"/>
                  <a:pt x="238" y="238"/>
                </a:cubicBezTo>
                <a:cubicBezTo>
                  <a:pt x="231" y="230"/>
                  <a:pt x="223" y="230"/>
                  <a:pt x="214" y="230"/>
                </a:cubicBezTo>
                <a:cubicBezTo>
                  <a:pt x="205" y="230"/>
                  <a:pt x="195" y="228"/>
                  <a:pt x="186" y="226"/>
                </a:cubicBezTo>
                <a:cubicBezTo>
                  <a:pt x="185" y="235"/>
                  <a:pt x="188" y="244"/>
                  <a:pt x="195" y="251"/>
                </a:cubicBezTo>
                <a:cubicBezTo>
                  <a:pt x="202" y="259"/>
                  <a:pt x="212" y="262"/>
                  <a:pt x="222" y="265"/>
                </a:cubicBezTo>
                <a:cubicBezTo>
                  <a:pt x="240" y="269"/>
                  <a:pt x="259" y="269"/>
                  <a:pt x="277" y="267"/>
                </a:cubicBezTo>
                <a:cubicBezTo>
                  <a:pt x="305" y="265"/>
                  <a:pt x="332" y="260"/>
                  <a:pt x="359" y="255"/>
                </a:cubicBezTo>
                <a:cubicBezTo>
                  <a:pt x="373" y="252"/>
                  <a:pt x="387" y="250"/>
                  <a:pt x="401" y="249"/>
                </a:cubicBezTo>
                <a:cubicBezTo>
                  <a:pt x="406" y="248"/>
                  <a:pt x="412" y="250"/>
                  <a:pt x="417" y="252"/>
                </a:cubicBezTo>
                <a:cubicBezTo>
                  <a:pt x="429" y="256"/>
                  <a:pt x="432" y="269"/>
                  <a:pt x="423" y="278"/>
                </a:cubicBezTo>
                <a:cubicBezTo>
                  <a:pt x="420" y="280"/>
                  <a:pt x="416" y="283"/>
                  <a:pt x="412" y="284"/>
                </a:cubicBezTo>
                <a:cubicBezTo>
                  <a:pt x="406" y="287"/>
                  <a:pt x="400" y="289"/>
                  <a:pt x="394" y="291"/>
                </a:cubicBezTo>
                <a:close/>
                <a:moveTo>
                  <a:pt x="378" y="352"/>
                </a:moveTo>
                <a:cubicBezTo>
                  <a:pt x="367" y="345"/>
                  <a:pt x="356" y="338"/>
                  <a:pt x="354" y="323"/>
                </a:cubicBezTo>
                <a:cubicBezTo>
                  <a:pt x="352" y="308"/>
                  <a:pt x="363" y="300"/>
                  <a:pt x="376" y="293"/>
                </a:cubicBezTo>
                <a:cubicBezTo>
                  <a:pt x="365" y="293"/>
                  <a:pt x="356" y="295"/>
                  <a:pt x="348" y="300"/>
                </a:cubicBezTo>
                <a:cubicBezTo>
                  <a:pt x="335" y="307"/>
                  <a:pt x="331" y="323"/>
                  <a:pt x="340" y="335"/>
                </a:cubicBezTo>
                <a:cubicBezTo>
                  <a:pt x="350" y="347"/>
                  <a:pt x="364" y="350"/>
                  <a:pt x="378" y="352"/>
                </a:cubicBezTo>
                <a:close/>
              </a:path>
            </a:pathLst>
          </a:custGeom>
          <a:solidFill>
            <a:srgbClr val="BEA56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8" name="矩形 127"/>
          <p:cNvSpPr/>
          <p:nvPr/>
        </p:nvSpPr>
        <p:spPr>
          <a:xfrm rot="19665185" flipH="1">
            <a:off x="-1797393" y="2700304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9" name="矩形 128"/>
          <p:cNvSpPr/>
          <p:nvPr/>
        </p:nvSpPr>
        <p:spPr>
          <a:xfrm rot="3600000" flipH="1">
            <a:off x="-2647036" y="3525557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0" name="矩形 129"/>
          <p:cNvSpPr/>
          <p:nvPr/>
        </p:nvSpPr>
        <p:spPr>
          <a:xfrm rot="1800000" flipH="1">
            <a:off x="-1614023" y="4001364"/>
            <a:ext cx="142877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1" name="矩形 130"/>
          <p:cNvSpPr/>
          <p:nvPr/>
        </p:nvSpPr>
        <p:spPr>
          <a:xfrm rot="3421581" flipH="1">
            <a:off x="-767093" y="4642931"/>
            <a:ext cx="99367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2" name="矩形 131"/>
          <p:cNvSpPr/>
          <p:nvPr/>
        </p:nvSpPr>
        <p:spPr>
          <a:xfrm rot="9315112" flipH="1">
            <a:off x="-1911243" y="1740340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3" name="矩形 132"/>
          <p:cNvSpPr/>
          <p:nvPr/>
        </p:nvSpPr>
        <p:spPr>
          <a:xfrm rot="9855755" flipH="1">
            <a:off x="-2709902" y="2216247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4" name="矩形 133"/>
          <p:cNvSpPr/>
          <p:nvPr/>
        </p:nvSpPr>
        <p:spPr>
          <a:xfrm rot="13890285" flipH="1">
            <a:off x="-1010107" y="1856582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5" name="矩形 134"/>
          <p:cNvSpPr/>
          <p:nvPr/>
        </p:nvSpPr>
        <p:spPr>
          <a:xfrm rot="12509964" flipH="1">
            <a:off x="-1016681" y="3010387"/>
            <a:ext cx="142880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6" name="矩形 135"/>
          <p:cNvSpPr/>
          <p:nvPr/>
        </p:nvSpPr>
        <p:spPr>
          <a:xfrm rot="13165070" flipH="1">
            <a:off x="-2256766" y="2986946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7" name="矩形 136"/>
          <p:cNvSpPr/>
          <p:nvPr/>
        </p:nvSpPr>
        <p:spPr>
          <a:xfrm rot="14766131" flipH="1">
            <a:off x="-2699349" y="2895970"/>
            <a:ext cx="99365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8" name="矩形 137"/>
          <p:cNvSpPr/>
          <p:nvPr/>
        </p:nvSpPr>
        <p:spPr>
          <a:xfrm rot="17735223" flipH="1">
            <a:off x="-1796960" y="2457743"/>
            <a:ext cx="99366" cy="35719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9" name="矩形 138"/>
          <p:cNvSpPr/>
          <p:nvPr/>
        </p:nvSpPr>
        <p:spPr>
          <a:xfrm rot="16886133" flipH="1">
            <a:off x="-1939850" y="4202997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0" name="矩形 139"/>
          <p:cNvSpPr/>
          <p:nvPr/>
        </p:nvSpPr>
        <p:spPr>
          <a:xfrm rot="21246912" flipH="1">
            <a:off x="-1805807" y="3837987"/>
            <a:ext cx="142879" cy="248417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1" name="矩形 140"/>
          <p:cNvSpPr/>
          <p:nvPr/>
        </p:nvSpPr>
        <p:spPr>
          <a:xfrm rot="1741649" flipH="1">
            <a:off x="-1340121" y="3892479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2" name="矩形 141"/>
          <p:cNvSpPr/>
          <p:nvPr/>
        </p:nvSpPr>
        <p:spPr>
          <a:xfrm rot="19665185" flipH="1">
            <a:off x="-1868831" y="2057361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3" name="矩形 142"/>
          <p:cNvSpPr/>
          <p:nvPr/>
        </p:nvSpPr>
        <p:spPr>
          <a:xfrm rot="3600000" flipH="1">
            <a:off x="-2621835" y="3194309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4" name="矩形 143"/>
          <p:cNvSpPr/>
          <p:nvPr/>
        </p:nvSpPr>
        <p:spPr>
          <a:xfrm rot="1800000" flipH="1">
            <a:off x="-1588822" y="3670116"/>
            <a:ext cx="142877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5" name="矩形 144"/>
          <p:cNvSpPr/>
          <p:nvPr/>
        </p:nvSpPr>
        <p:spPr>
          <a:xfrm flipH="1">
            <a:off x="-1033506" y="700070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6" name="矩形 145"/>
          <p:cNvSpPr/>
          <p:nvPr/>
        </p:nvSpPr>
        <p:spPr>
          <a:xfrm rot="3421581" flipH="1">
            <a:off x="-741892" y="4311683"/>
            <a:ext cx="99367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7" name="矩形 146"/>
          <p:cNvSpPr/>
          <p:nvPr/>
        </p:nvSpPr>
        <p:spPr>
          <a:xfrm rot="9315112" flipH="1">
            <a:off x="-1386790" y="1205815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8" name="矩形 147"/>
          <p:cNvSpPr/>
          <p:nvPr/>
        </p:nvSpPr>
        <p:spPr>
          <a:xfrm rot="9855755" flipH="1">
            <a:off x="-2684701" y="1884999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9" name="矩形 148"/>
          <p:cNvSpPr/>
          <p:nvPr/>
        </p:nvSpPr>
        <p:spPr>
          <a:xfrm rot="13890285" flipH="1">
            <a:off x="-2323452" y="1956531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0" name="矩形 149"/>
          <p:cNvSpPr/>
          <p:nvPr/>
        </p:nvSpPr>
        <p:spPr>
          <a:xfrm rot="12509964" flipH="1">
            <a:off x="-991480" y="2679139"/>
            <a:ext cx="142880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1" name="矩形 150"/>
          <p:cNvSpPr/>
          <p:nvPr/>
        </p:nvSpPr>
        <p:spPr>
          <a:xfrm rot="13165070" flipH="1">
            <a:off x="-2264259" y="3321069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2" name="矩形 151"/>
          <p:cNvSpPr/>
          <p:nvPr/>
        </p:nvSpPr>
        <p:spPr>
          <a:xfrm rot="14766131" flipH="1">
            <a:off x="-2674148" y="2564722"/>
            <a:ext cx="99365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3" name="矩形 152"/>
          <p:cNvSpPr/>
          <p:nvPr/>
        </p:nvSpPr>
        <p:spPr>
          <a:xfrm rot="17735223" flipH="1">
            <a:off x="-1771759" y="2126495"/>
            <a:ext cx="99366" cy="35719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4" name="矩形 153"/>
          <p:cNvSpPr/>
          <p:nvPr/>
        </p:nvSpPr>
        <p:spPr>
          <a:xfrm rot="16886133" flipH="1">
            <a:off x="-1914649" y="3871749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5" name="矩形 154"/>
          <p:cNvSpPr/>
          <p:nvPr/>
        </p:nvSpPr>
        <p:spPr>
          <a:xfrm rot="21246912" flipH="1">
            <a:off x="-1780606" y="3506739"/>
            <a:ext cx="142879" cy="248417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6" name="矩形 155"/>
          <p:cNvSpPr/>
          <p:nvPr/>
        </p:nvSpPr>
        <p:spPr>
          <a:xfrm rot="1741649" flipH="1">
            <a:off x="-1314920" y="3561231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7" name="矩形 156"/>
          <p:cNvSpPr/>
          <p:nvPr/>
        </p:nvSpPr>
        <p:spPr>
          <a:xfrm rot="19665185" flipH="1">
            <a:off x="-1998081" y="2700304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8" name="矩形 157"/>
          <p:cNvSpPr/>
          <p:nvPr/>
        </p:nvSpPr>
        <p:spPr>
          <a:xfrm rot="3600000" flipH="1">
            <a:off x="-2847724" y="3525557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9" name="矩形 158"/>
          <p:cNvSpPr/>
          <p:nvPr/>
        </p:nvSpPr>
        <p:spPr>
          <a:xfrm rot="1800000" flipH="1">
            <a:off x="-1814711" y="4001364"/>
            <a:ext cx="142877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0" name="矩形 159"/>
          <p:cNvSpPr/>
          <p:nvPr/>
        </p:nvSpPr>
        <p:spPr>
          <a:xfrm rot="6300000" flipH="1">
            <a:off x="-769271" y="3000742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1" name="矩形 160"/>
          <p:cNvSpPr/>
          <p:nvPr/>
        </p:nvSpPr>
        <p:spPr>
          <a:xfrm rot="3421581" flipH="1">
            <a:off x="-967781" y="4642931"/>
            <a:ext cx="99367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2" name="矩形 161"/>
          <p:cNvSpPr/>
          <p:nvPr/>
        </p:nvSpPr>
        <p:spPr>
          <a:xfrm rot="9315112" flipH="1">
            <a:off x="-2111931" y="1740340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3" name="矩形 162"/>
          <p:cNvSpPr/>
          <p:nvPr/>
        </p:nvSpPr>
        <p:spPr>
          <a:xfrm rot="9855755" flipH="1">
            <a:off x="-2910590" y="2216247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4" name="矩形 163"/>
          <p:cNvSpPr/>
          <p:nvPr/>
        </p:nvSpPr>
        <p:spPr>
          <a:xfrm rot="13890285" flipH="1">
            <a:off x="-1210795" y="1856582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5" name="矩形 164"/>
          <p:cNvSpPr/>
          <p:nvPr/>
        </p:nvSpPr>
        <p:spPr>
          <a:xfrm rot="12509964" flipH="1">
            <a:off x="-1217369" y="3010387"/>
            <a:ext cx="142880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6" name="矩形 165"/>
          <p:cNvSpPr/>
          <p:nvPr/>
        </p:nvSpPr>
        <p:spPr>
          <a:xfrm rot="13165070" flipH="1">
            <a:off x="-2457454" y="2986946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7" name="矩形 166"/>
          <p:cNvSpPr/>
          <p:nvPr/>
        </p:nvSpPr>
        <p:spPr>
          <a:xfrm rot="14766131" flipH="1">
            <a:off x="-2900037" y="2895970"/>
            <a:ext cx="99365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8" name="矩形 167"/>
          <p:cNvSpPr/>
          <p:nvPr/>
        </p:nvSpPr>
        <p:spPr>
          <a:xfrm rot="17735223" flipH="1">
            <a:off x="-1997648" y="2457743"/>
            <a:ext cx="99366" cy="35719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9" name="矩形 168"/>
          <p:cNvSpPr/>
          <p:nvPr/>
        </p:nvSpPr>
        <p:spPr>
          <a:xfrm rot="16886133" flipH="1">
            <a:off x="-2140538" y="4202997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0" name="矩形 169"/>
          <p:cNvSpPr/>
          <p:nvPr/>
        </p:nvSpPr>
        <p:spPr>
          <a:xfrm rot="21246912" flipH="1">
            <a:off x="-2006495" y="3837987"/>
            <a:ext cx="142879" cy="248417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1" name="矩形 170"/>
          <p:cNvSpPr/>
          <p:nvPr/>
        </p:nvSpPr>
        <p:spPr>
          <a:xfrm rot="1741649" flipH="1">
            <a:off x="-1540809" y="3892479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2" name="矩形 171"/>
          <p:cNvSpPr/>
          <p:nvPr/>
        </p:nvSpPr>
        <p:spPr>
          <a:xfrm rot="19665185" flipH="1">
            <a:off x="-2069519" y="2057361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3" name="矩形 172"/>
          <p:cNvSpPr/>
          <p:nvPr/>
        </p:nvSpPr>
        <p:spPr>
          <a:xfrm rot="3600000" flipH="1">
            <a:off x="-2822523" y="3194309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4" name="矩形 173"/>
          <p:cNvSpPr/>
          <p:nvPr/>
        </p:nvSpPr>
        <p:spPr>
          <a:xfrm rot="1800000" flipH="1">
            <a:off x="-1789510" y="3670116"/>
            <a:ext cx="142877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5" name="矩形 174"/>
          <p:cNvSpPr/>
          <p:nvPr/>
        </p:nvSpPr>
        <p:spPr>
          <a:xfrm flipH="1">
            <a:off x="-1234194" y="700070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6" name="矩形 175"/>
          <p:cNvSpPr/>
          <p:nvPr/>
        </p:nvSpPr>
        <p:spPr>
          <a:xfrm rot="6300000" flipH="1">
            <a:off x="-744070" y="2669494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7" name="矩形 176"/>
          <p:cNvSpPr/>
          <p:nvPr/>
        </p:nvSpPr>
        <p:spPr>
          <a:xfrm rot="3421581" flipH="1">
            <a:off x="-942580" y="4311683"/>
            <a:ext cx="99367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8" name="矩形 177"/>
          <p:cNvSpPr/>
          <p:nvPr/>
        </p:nvSpPr>
        <p:spPr>
          <a:xfrm rot="9315112" flipH="1">
            <a:off x="-1587478" y="1205815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9" name="矩形 178"/>
          <p:cNvSpPr/>
          <p:nvPr/>
        </p:nvSpPr>
        <p:spPr>
          <a:xfrm rot="9855755" flipH="1">
            <a:off x="-2885389" y="1884999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0" name="矩形 179"/>
          <p:cNvSpPr/>
          <p:nvPr/>
        </p:nvSpPr>
        <p:spPr>
          <a:xfrm rot="13890285" flipH="1">
            <a:off x="-2524140" y="1956531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1" name="矩形 180"/>
          <p:cNvSpPr/>
          <p:nvPr/>
        </p:nvSpPr>
        <p:spPr>
          <a:xfrm rot="12509964" flipH="1">
            <a:off x="-1192168" y="2679139"/>
            <a:ext cx="142880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2" name="矩形 181"/>
          <p:cNvSpPr/>
          <p:nvPr/>
        </p:nvSpPr>
        <p:spPr>
          <a:xfrm rot="13165070" flipH="1">
            <a:off x="-2464947" y="3321069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3" name="矩形 182"/>
          <p:cNvSpPr/>
          <p:nvPr/>
        </p:nvSpPr>
        <p:spPr>
          <a:xfrm rot="14766131" flipH="1">
            <a:off x="-2874836" y="2564722"/>
            <a:ext cx="99365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4" name="矩形 183"/>
          <p:cNvSpPr/>
          <p:nvPr/>
        </p:nvSpPr>
        <p:spPr>
          <a:xfrm rot="17735223" flipH="1">
            <a:off x="-1972447" y="2126495"/>
            <a:ext cx="99366" cy="35719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5" name="矩形 184"/>
          <p:cNvSpPr/>
          <p:nvPr/>
        </p:nvSpPr>
        <p:spPr>
          <a:xfrm rot="16886133" flipH="1">
            <a:off x="-2115337" y="3871749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6" name="矩形 185"/>
          <p:cNvSpPr/>
          <p:nvPr/>
        </p:nvSpPr>
        <p:spPr>
          <a:xfrm rot="21246912" flipH="1">
            <a:off x="-1981294" y="3506739"/>
            <a:ext cx="142879" cy="248417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7" name="矩形 186"/>
          <p:cNvSpPr/>
          <p:nvPr/>
        </p:nvSpPr>
        <p:spPr>
          <a:xfrm rot="1741649" flipH="1">
            <a:off x="-1515608" y="3561231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 rot="19665185" flipH="1">
            <a:off x="-1998081" y="2852704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 rot="3600000" flipH="1">
            <a:off x="-2847724" y="3677957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0" name="矩形 189"/>
          <p:cNvSpPr/>
          <p:nvPr/>
        </p:nvSpPr>
        <p:spPr>
          <a:xfrm rot="1800000" flipH="1">
            <a:off x="-1814711" y="4153764"/>
            <a:ext cx="142877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1" name="矩形 190"/>
          <p:cNvSpPr/>
          <p:nvPr/>
        </p:nvSpPr>
        <p:spPr>
          <a:xfrm rot="6300000" flipH="1">
            <a:off x="-769271" y="3153142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2" name="矩形 191"/>
          <p:cNvSpPr/>
          <p:nvPr/>
        </p:nvSpPr>
        <p:spPr>
          <a:xfrm rot="3421581" flipH="1">
            <a:off x="-967781" y="4795331"/>
            <a:ext cx="99367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3" name="矩形 192"/>
          <p:cNvSpPr/>
          <p:nvPr/>
        </p:nvSpPr>
        <p:spPr>
          <a:xfrm rot="9315112" flipH="1">
            <a:off x="-2111931" y="1892740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4" name="矩形 193"/>
          <p:cNvSpPr/>
          <p:nvPr/>
        </p:nvSpPr>
        <p:spPr>
          <a:xfrm rot="9855755" flipH="1">
            <a:off x="-2910590" y="2368647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5" name="矩形 194"/>
          <p:cNvSpPr/>
          <p:nvPr/>
        </p:nvSpPr>
        <p:spPr>
          <a:xfrm rot="13890285" flipH="1">
            <a:off x="-1210795" y="2008982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6" name="矩形 195"/>
          <p:cNvSpPr/>
          <p:nvPr/>
        </p:nvSpPr>
        <p:spPr>
          <a:xfrm rot="12509964" flipH="1">
            <a:off x="-1217369" y="3162787"/>
            <a:ext cx="142880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7" name="矩形 196"/>
          <p:cNvSpPr/>
          <p:nvPr/>
        </p:nvSpPr>
        <p:spPr>
          <a:xfrm rot="13165070" flipH="1">
            <a:off x="-2457454" y="3139346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8" name="矩形 197"/>
          <p:cNvSpPr/>
          <p:nvPr/>
        </p:nvSpPr>
        <p:spPr>
          <a:xfrm rot="14766131" flipH="1">
            <a:off x="-2900037" y="3048370"/>
            <a:ext cx="99365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9" name="矩形 198"/>
          <p:cNvSpPr/>
          <p:nvPr/>
        </p:nvSpPr>
        <p:spPr>
          <a:xfrm rot="17735223" flipH="1">
            <a:off x="-1997648" y="2610143"/>
            <a:ext cx="99366" cy="35719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0" name="矩形 199"/>
          <p:cNvSpPr/>
          <p:nvPr/>
        </p:nvSpPr>
        <p:spPr>
          <a:xfrm rot="16886133" flipH="1">
            <a:off x="-2140538" y="4355397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1" name="矩形 200"/>
          <p:cNvSpPr/>
          <p:nvPr/>
        </p:nvSpPr>
        <p:spPr>
          <a:xfrm rot="21246912" flipH="1">
            <a:off x="-2006495" y="3990387"/>
            <a:ext cx="142879" cy="248417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2" name="矩形 201"/>
          <p:cNvSpPr/>
          <p:nvPr/>
        </p:nvSpPr>
        <p:spPr>
          <a:xfrm rot="1741649" flipH="1">
            <a:off x="-1540809" y="4044879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3" name="矩形 202"/>
          <p:cNvSpPr/>
          <p:nvPr/>
        </p:nvSpPr>
        <p:spPr>
          <a:xfrm rot="19665185" flipH="1">
            <a:off x="-2069519" y="2209761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4" name="矩形 203"/>
          <p:cNvSpPr/>
          <p:nvPr/>
        </p:nvSpPr>
        <p:spPr>
          <a:xfrm rot="3600000" flipH="1">
            <a:off x="-2822523" y="3346709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5" name="矩形 204"/>
          <p:cNvSpPr/>
          <p:nvPr/>
        </p:nvSpPr>
        <p:spPr>
          <a:xfrm rot="1800000" flipH="1">
            <a:off x="-1789510" y="3822516"/>
            <a:ext cx="142877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6" name="矩形 205"/>
          <p:cNvSpPr/>
          <p:nvPr/>
        </p:nvSpPr>
        <p:spPr>
          <a:xfrm flipH="1">
            <a:off x="-1234194" y="852470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7" name="矩形 206"/>
          <p:cNvSpPr/>
          <p:nvPr/>
        </p:nvSpPr>
        <p:spPr>
          <a:xfrm rot="6300000" flipH="1">
            <a:off x="-744070" y="2821894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8" name="矩形 207"/>
          <p:cNvSpPr/>
          <p:nvPr/>
        </p:nvSpPr>
        <p:spPr>
          <a:xfrm rot="3421581" flipH="1">
            <a:off x="-942580" y="4464083"/>
            <a:ext cx="99367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9" name="矩形 208"/>
          <p:cNvSpPr/>
          <p:nvPr/>
        </p:nvSpPr>
        <p:spPr>
          <a:xfrm rot="9315112" flipH="1">
            <a:off x="-1587478" y="1358215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0" name="矩形 209"/>
          <p:cNvSpPr/>
          <p:nvPr/>
        </p:nvSpPr>
        <p:spPr>
          <a:xfrm rot="9855755" flipH="1">
            <a:off x="-2885389" y="2037399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1" name="矩形 210"/>
          <p:cNvSpPr/>
          <p:nvPr/>
        </p:nvSpPr>
        <p:spPr>
          <a:xfrm rot="13890285" flipH="1">
            <a:off x="-2524140" y="2108931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2" name="矩形 211"/>
          <p:cNvSpPr/>
          <p:nvPr/>
        </p:nvSpPr>
        <p:spPr>
          <a:xfrm rot="12509964" flipH="1">
            <a:off x="-1192168" y="2831539"/>
            <a:ext cx="142880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3" name="矩形 212"/>
          <p:cNvSpPr/>
          <p:nvPr/>
        </p:nvSpPr>
        <p:spPr>
          <a:xfrm rot="13165070" flipH="1">
            <a:off x="-2464947" y="3473469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4" name="矩形 213"/>
          <p:cNvSpPr/>
          <p:nvPr/>
        </p:nvSpPr>
        <p:spPr>
          <a:xfrm rot="14766131" flipH="1">
            <a:off x="-2874836" y="2717122"/>
            <a:ext cx="99365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5" name="矩形 214"/>
          <p:cNvSpPr/>
          <p:nvPr/>
        </p:nvSpPr>
        <p:spPr>
          <a:xfrm rot="17735223" flipH="1">
            <a:off x="-1972447" y="2278895"/>
            <a:ext cx="99366" cy="35719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6" name="矩形 215"/>
          <p:cNvSpPr/>
          <p:nvPr/>
        </p:nvSpPr>
        <p:spPr>
          <a:xfrm rot="16886133" flipH="1">
            <a:off x="-2115337" y="4024149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7" name="矩形 216"/>
          <p:cNvSpPr/>
          <p:nvPr/>
        </p:nvSpPr>
        <p:spPr>
          <a:xfrm rot="21246912" flipH="1">
            <a:off x="-1981294" y="3659139"/>
            <a:ext cx="142879" cy="248417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8" name="矩形 217"/>
          <p:cNvSpPr/>
          <p:nvPr/>
        </p:nvSpPr>
        <p:spPr>
          <a:xfrm rot="1741649" flipH="1">
            <a:off x="-1515608" y="3713631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18" name="一朵花"/>
          <p:cNvGrpSpPr/>
          <p:nvPr/>
        </p:nvGrpSpPr>
        <p:grpSpPr>
          <a:xfrm>
            <a:off x="7966220" y="-1157281"/>
            <a:ext cx="713417" cy="987184"/>
            <a:chOff x="7109783" y="2360354"/>
            <a:chExt cx="713417" cy="987184"/>
          </a:xfrm>
          <a:solidFill>
            <a:srgbClr val="C0A156"/>
          </a:solidFill>
        </p:grpSpPr>
        <p:sp>
          <p:nvSpPr>
            <p:cNvPr id="119" name="Freeform 31"/>
            <p:cNvSpPr>
              <a:spLocks noEditPoints="1"/>
            </p:cNvSpPr>
            <p:nvPr/>
          </p:nvSpPr>
          <p:spPr bwMode="auto">
            <a:xfrm>
              <a:off x="7109783" y="2360354"/>
              <a:ext cx="655426" cy="428859"/>
            </a:xfrm>
            <a:custGeom>
              <a:avLst/>
              <a:gdLst>
                <a:gd name="T0" fmla="*/ 50 w 205"/>
                <a:gd name="T1" fmla="*/ 62 h 134"/>
                <a:gd name="T2" fmla="*/ 55 w 205"/>
                <a:gd name="T3" fmla="*/ 48 h 134"/>
                <a:gd name="T4" fmla="*/ 55 w 205"/>
                <a:gd name="T5" fmla="*/ 33 h 134"/>
                <a:gd name="T6" fmla="*/ 61 w 205"/>
                <a:gd name="T7" fmla="*/ 17 h 134"/>
                <a:gd name="T8" fmla="*/ 77 w 205"/>
                <a:gd name="T9" fmla="*/ 11 h 134"/>
                <a:gd name="T10" fmla="*/ 88 w 205"/>
                <a:gd name="T11" fmla="*/ 11 h 134"/>
                <a:gd name="T12" fmla="*/ 106 w 205"/>
                <a:gd name="T13" fmla="*/ 0 h 134"/>
                <a:gd name="T14" fmla="*/ 128 w 205"/>
                <a:gd name="T15" fmla="*/ 9 h 134"/>
                <a:gd name="T16" fmla="*/ 133 w 205"/>
                <a:gd name="T17" fmla="*/ 17 h 134"/>
                <a:gd name="T18" fmla="*/ 145 w 205"/>
                <a:gd name="T19" fmla="*/ 19 h 134"/>
                <a:gd name="T20" fmla="*/ 160 w 205"/>
                <a:gd name="T21" fmla="*/ 54 h 134"/>
                <a:gd name="T22" fmla="*/ 162 w 205"/>
                <a:gd name="T23" fmla="*/ 64 h 134"/>
                <a:gd name="T24" fmla="*/ 202 w 205"/>
                <a:gd name="T25" fmla="*/ 33 h 134"/>
                <a:gd name="T26" fmla="*/ 203 w 205"/>
                <a:gd name="T27" fmla="*/ 50 h 134"/>
                <a:gd name="T28" fmla="*/ 199 w 205"/>
                <a:gd name="T29" fmla="*/ 69 h 134"/>
                <a:gd name="T30" fmla="*/ 190 w 205"/>
                <a:gd name="T31" fmla="*/ 95 h 134"/>
                <a:gd name="T32" fmla="*/ 177 w 205"/>
                <a:gd name="T33" fmla="*/ 115 h 134"/>
                <a:gd name="T34" fmla="*/ 147 w 205"/>
                <a:gd name="T35" fmla="*/ 133 h 134"/>
                <a:gd name="T36" fmla="*/ 132 w 205"/>
                <a:gd name="T37" fmla="*/ 131 h 134"/>
                <a:gd name="T38" fmla="*/ 140 w 205"/>
                <a:gd name="T39" fmla="*/ 121 h 134"/>
                <a:gd name="T40" fmla="*/ 140 w 205"/>
                <a:gd name="T41" fmla="*/ 109 h 134"/>
                <a:gd name="T42" fmla="*/ 139 w 205"/>
                <a:gd name="T43" fmla="*/ 91 h 134"/>
                <a:gd name="T44" fmla="*/ 142 w 205"/>
                <a:gd name="T45" fmla="*/ 83 h 134"/>
                <a:gd name="T46" fmla="*/ 140 w 205"/>
                <a:gd name="T47" fmla="*/ 72 h 134"/>
                <a:gd name="T48" fmla="*/ 131 w 205"/>
                <a:gd name="T49" fmla="*/ 64 h 134"/>
                <a:gd name="T50" fmla="*/ 119 w 205"/>
                <a:gd name="T51" fmla="*/ 49 h 134"/>
                <a:gd name="T52" fmla="*/ 119 w 205"/>
                <a:gd name="T53" fmla="*/ 53 h 134"/>
                <a:gd name="T54" fmla="*/ 126 w 205"/>
                <a:gd name="T55" fmla="*/ 66 h 134"/>
                <a:gd name="T56" fmla="*/ 135 w 205"/>
                <a:gd name="T57" fmla="*/ 96 h 134"/>
                <a:gd name="T58" fmla="*/ 116 w 205"/>
                <a:gd name="T59" fmla="*/ 121 h 134"/>
                <a:gd name="T60" fmla="*/ 107 w 205"/>
                <a:gd name="T61" fmla="*/ 123 h 134"/>
                <a:gd name="T62" fmla="*/ 83 w 205"/>
                <a:gd name="T63" fmla="*/ 114 h 134"/>
                <a:gd name="T64" fmla="*/ 75 w 205"/>
                <a:gd name="T65" fmla="*/ 115 h 134"/>
                <a:gd name="T66" fmla="*/ 80 w 205"/>
                <a:gd name="T67" fmla="*/ 120 h 134"/>
                <a:gd name="T68" fmla="*/ 78 w 205"/>
                <a:gd name="T69" fmla="*/ 127 h 134"/>
                <a:gd name="T70" fmla="*/ 68 w 205"/>
                <a:gd name="T71" fmla="*/ 130 h 134"/>
                <a:gd name="T72" fmla="*/ 50 w 205"/>
                <a:gd name="T73" fmla="*/ 129 h 134"/>
                <a:gd name="T74" fmla="*/ 47 w 205"/>
                <a:gd name="T75" fmla="*/ 125 h 134"/>
                <a:gd name="T76" fmla="*/ 36 w 205"/>
                <a:gd name="T77" fmla="*/ 126 h 134"/>
                <a:gd name="T78" fmla="*/ 24 w 205"/>
                <a:gd name="T79" fmla="*/ 120 h 134"/>
                <a:gd name="T80" fmla="*/ 6 w 205"/>
                <a:gd name="T81" fmla="*/ 97 h 134"/>
                <a:gd name="T82" fmla="*/ 1 w 205"/>
                <a:gd name="T83" fmla="*/ 85 h 134"/>
                <a:gd name="T84" fmla="*/ 28 w 205"/>
                <a:gd name="T85" fmla="*/ 98 h 134"/>
                <a:gd name="T86" fmla="*/ 58 w 205"/>
                <a:gd name="T87" fmla="*/ 100 h 134"/>
                <a:gd name="T88" fmla="*/ 55 w 205"/>
                <a:gd name="T89" fmla="*/ 93 h 134"/>
                <a:gd name="T90" fmla="*/ 49 w 205"/>
                <a:gd name="T91" fmla="*/ 94 h 134"/>
                <a:gd name="T92" fmla="*/ 37 w 205"/>
                <a:gd name="T93" fmla="*/ 93 h 134"/>
                <a:gd name="T94" fmla="*/ 26 w 205"/>
                <a:gd name="T95" fmla="*/ 79 h 134"/>
                <a:gd name="T96" fmla="*/ 23 w 205"/>
                <a:gd name="T97" fmla="*/ 54 h 134"/>
                <a:gd name="T98" fmla="*/ 32 w 205"/>
                <a:gd name="T99" fmla="*/ 13 h 134"/>
                <a:gd name="T100" fmla="*/ 43 w 205"/>
                <a:gd name="T101" fmla="*/ 37 h 134"/>
                <a:gd name="T102" fmla="*/ 41 w 205"/>
                <a:gd name="T103" fmla="*/ 54 h 134"/>
                <a:gd name="T104" fmla="*/ 46 w 205"/>
                <a:gd name="T105" fmla="*/ 71 h 134"/>
                <a:gd name="T106" fmla="*/ 88 w 205"/>
                <a:gd name="T107" fmla="*/ 37 h 134"/>
                <a:gd name="T108" fmla="*/ 114 w 205"/>
                <a:gd name="T109" fmla="*/ 42 h 134"/>
                <a:gd name="T110" fmla="*/ 117 w 205"/>
                <a:gd name="T111" fmla="*/ 26 h 134"/>
                <a:gd name="T112" fmla="*/ 109 w 205"/>
                <a:gd name="T113" fmla="*/ 30 h 134"/>
                <a:gd name="T114" fmla="*/ 90 w 205"/>
                <a:gd name="T115" fmla="*/ 28 h 134"/>
                <a:gd name="T116" fmla="*/ 65 w 205"/>
                <a:gd name="T117" fmla="*/ 7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5" h="134">
                  <a:moveTo>
                    <a:pt x="48" y="74"/>
                  </a:moveTo>
                  <a:cubicBezTo>
                    <a:pt x="49" y="71"/>
                    <a:pt x="50" y="70"/>
                    <a:pt x="49" y="67"/>
                  </a:cubicBezTo>
                  <a:cubicBezTo>
                    <a:pt x="49" y="66"/>
                    <a:pt x="47" y="64"/>
                    <a:pt x="50" y="62"/>
                  </a:cubicBezTo>
                  <a:cubicBezTo>
                    <a:pt x="51" y="62"/>
                    <a:pt x="54" y="60"/>
                    <a:pt x="52" y="57"/>
                  </a:cubicBezTo>
                  <a:cubicBezTo>
                    <a:pt x="52" y="57"/>
                    <a:pt x="52" y="57"/>
                    <a:pt x="52" y="56"/>
                  </a:cubicBezTo>
                  <a:cubicBezTo>
                    <a:pt x="55" y="54"/>
                    <a:pt x="55" y="51"/>
                    <a:pt x="55" y="48"/>
                  </a:cubicBezTo>
                  <a:cubicBezTo>
                    <a:pt x="53" y="47"/>
                    <a:pt x="52" y="43"/>
                    <a:pt x="54" y="40"/>
                  </a:cubicBezTo>
                  <a:cubicBezTo>
                    <a:pt x="54" y="40"/>
                    <a:pt x="54" y="39"/>
                    <a:pt x="54" y="38"/>
                  </a:cubicBezTo>
                  <a:cubicBezTo>
                    <a:pt x="54" y="36"/>
                    <a:pt x="53" y="35"/>
                    <a:pt x="55" y="33"/>
                  </a:cubicBezTo>
                  <a:cubicBezTo>
                    <a:pt x="56" y="32"/>
                    <a:pt x="56" y="31"/>
                    <a:pt x="56" y="29"/>
                  </a:cubicBezTo>
                  <a:cubicBezTo>
                    <a:pt x="56" y="28"/>
                    <a:pt x="57" y="26"/>
                    <a:pt x="57" y="25"/>
                  </a:cubicBezTo>
                  <a:cubicBezTo>
                    <a:pt x="58" y="22"/>
                    <a:pt x="58" y="19"/>
                    <a:pt x="61" y="17"/>
                  </a:cubicBezTo>
                  <a:cubicBezTo>
                    <a:pt x="61" y="16"/>
                    <a:pt x="61" y="15"/>
                    <a:pt x="61" y="14"/>
                  </a:cubicBezTo>
                  <a:cubicBezTo>
                    <a:pt x="61" y="10"/>
                    <a:pt x="64" y="7"/>
                    <a:pt x="67" y="8"/>
                  </a:cubicBezTo>
                  <a:cubicBezTo>
                    <a:pt x="71" y="9"/>
                    <a:pt x="74" y="10"/>
                    <a:pt x="77" y="11"/>
                  </a:cubicBezTo>
                  <a:cubicBezTo>
                    <a:pt x="79" y="12"/>
                    <a:pt x="81" y="15"/>
                    <a:pt x="83" y="17"/>
                  </a:cubicBezTo>
                  <a:cubicBezTo>
                    <a:pt x="84" y="18"/>
                    <a:pt x="85" y="19"/>
                    <a:pt x="86" y="17"/>
                  </a:cubicBezTo>
                  <a:cubicBezTo>
                    <a:pt x="87" y="15"/>
                    <a:pt x="88" y="13"/>
                    <a:pt x="88" y="11"/>
                  </a:cubicBezTo>
                  <a:cubicBezTo>
                    <a:pt x="87" y="6"/>
                    <a:pt x="90" y="4"/>
                    <a:pt x="93" y="2"/>
                  </a:cubicBezTo>
                  <a:cubicBezTo>
                    <a:pt x="95" y="1"/>
                    <a:pt x="97" y="1"/>
                    <a:pt x="99" y="1"/>
                  </a:cubicBezTo>
                  <a:cubicBezTo>
                    <a:pt x="101" y="1"/>
                    <a:pt x="103" y="0"/>
                    <a:pt x="106" y="0"/>
                  </a:cubicBezTo>
                  <a:cubicBezTo>
                    <a:pt x="108" y="0"/>
                    <a:pt x="110" y="0"/>
                    <a:pt x="112" y="1"/>
                  </a:cubicBezTo>
                  <a:cubicBezTo>
                    <a:pt x="115" y="2"/>
                    <a:pt x="118" y="3"/>
                    <a:pt x="121" y="4"/>
                  </a:cubicBezTo>
                  <a:cubicBezTo>
                    <a:pt x="123" y="6"/>
                    <a:pt x="126" y="7"/>
                    <a:pt x="128" y="9"/>
                  </a:cubicBezTo>
                  <a:cubicBezTo>
                    <a:pt x="129" y="10"/>
                    <a:pt x="129" y="12"/>
                    <a:pt x="129" y="13"/>
                  </a:cubicBezTo>
                  <a:cubicBezTo>
                    <a:pt x="128" y="15"/>
                    <a:pt x="127" y="16"/>
                    <a:pt x="125" y="18"/>
                  </a:cubicBezTo>
                  <a:cubicBezTo>
                    <a:pt x="128" y="18"/>
                    <a:pt x="130" y="17"/>
                    <a:pt x="133" y="17"/>
                  </a:cubicBezTo>
                  <a:cubicBezTo>
                    <a:pt x="133" y="17"/>
                    <a:pt x="134" y="16"/>
                    <a:pt x="134" y="17"/>
                  </a:cubicBezTo>
                  <a:cubicBezTo>
                    <a:pt x="136" y="19"/>
                    <a:pt x="138" y="18"/>
                    <a:pt x="140" y="17"/>
                  </a:cubicBezTo>
                  <a:cubicBezTo>
                    <a:pt x="142" y="16"/>
                    <a:pt x="144" y="17"/>
                    <a:pt x="145" y="19"/>
                  </a:cubicBezTo>
                  <a:cubicBezTo>
                    <a:pt x="145" y="20"/>
                    <a:pt x="145" y="21"/>
                    <a:pt x="146" y="21"/>
                  </a:cubicBezTo>
                  <a:cubicBezTo>
                    <a:pt x="152" y="26"/>
                    <a:pt x="155" y="32"/>
                    <a:pt x="158" y="39"/>
                  </a:cubicBezTo>
                  <a:cubicBezTo>
                    <a:pt x="160" y="44"/>
                    <a:pt x="162" y="49"/>
                    <a:pt x="160" y="54"/>
                  </a:cubicBezTo>
                  <a:cubicBezTo>
                    <a:pt x="159" y="58"/>
                    <a:pt x="161" y="62"/>
                    <a:pt x="158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60" y="65"/>
                    <a:pt x="161" y="65"/>
                    <a:pt x="162" y="64"/>
                  </a:cubicBezTo>
                  <a:cubicBezTo>
                    <a:pt x="166" y="61"/>
                    <a:pt x="170" y="57"/>
                    <a:pt x="173" y="54"/>
                  </a:cubicBezTo>
                  <a:cubicBezTo>
                    <a:pt x="177" y="50"/>
                    <a:pt x="181" y="46"/>
                    <a:pt x="185" y="42"/>
                  </a:cubicBezTo>
                  <a:cubicBezTo>
                    <a:pt x="190" y="38"/>
                    <a:pt x="195" y="35"/>
                    <a:pt x="202" y="33"/>
                  </a:cubicBezTo>
                  <a:cubicBezTo>
                    <a:pt x="203" y="32"/>
                    <a:pt x="204" y="33"/>
                    <a:pt x="205" y="33"/>
                  </a:cubicBezTo>
                  <a:cubicBezTo>
                    <a:pt x="205" y="35"/>
                    <a:pt x="205" y="37"/>
                    <a:pt x="205" y="38"/>
                  </a:cubicBezTo>
                  <a:cubicBezTo>
                    <a:pt x="204" y="42"/>
                    <a:pt x="204" y="46"/>
                    <a:pt x="203" y="50"/>
                  </a:cubicBezTo>
                  <a:cubicBezTo>
                    <a:pt x="203" y="54"/>
                    <a:pt x="203" y="58"/>
                    <a:pt x="202" y="62"/>
                  </a:cubicBezTo>
                  <a:cubicBezTo>
                    <a:pt x="202" y="64"/>
                    <a:pt x="200" y="66"/>
                    <a:pt x="199" y="68"/>
                  </a:cubicBezTo>
                  <a:cubicBezTo>
                    <a:pt x="199" y="69"/>
                    <a:pt x="199" y="69"/>
                    <a:pt x="199" y="69"/>
                  </a:cubicBezTo>
                  <a:cubicBezTo>
                    <a:pt x="201" y="73"/>
                    <a:pt x="197" y="75"/>
                    <a:pt x="196" y="78"/>
                  </a:cubicBezTo>
                  <a:cubicBezTo>
                    <a:pt x="195" y="80"/>
                    <a:pt x="194" y="83"/>
                    <a:pt x="193" y="86"/>
                  </a:cubicBezTo>
                  <a:cubicBezTo>
                    <a:pt x="192" y="89"/>
                    <a:pt x="191" y="92"/>
                    <a:pt x="190" y="95"/>
                  </a:cubicBezTo>
                  <a:cubicBezTo>
                    <a:pt x="189" y="96"/>
                    <a:pt x="189" y="97"/>
                    <a:pt x="189" y="99"/>
                  </a:cubicBezTo>
                  <a:cubicBezTo>
                    <a:pt x="189" y="99"/>
                    <a:pt x="189" y="100"/>
                    <a:pt x="188" y="101"/>
                  </a:cubicBezTo>
                  <a:cubicBezTo>
                    <a:pt x="184" y="106"/>
                    <a:pt x="181" y="110"/>
                    <a:pt x="177" y="115"/>
                  </a:cubicBezTo>
                  <a:cubicBezTo>
                    <a:pt x="174" y="118"/>
                    <a:pt x="171" y="120"/>
                    <a:pt x="168" y="122"/>
                  </a:cubicBezTo>
                  <a:cubicBezTo>
                    <a:pt x="163" y="126"/>
                    <a:pt x="157" y="129"/>
                    <a:pt x="152" y="132"/>
                  </a:cubicBezTo>
                  <a:cubicBezTo>
                    <a:pt x="151" y="133"/>
                    <a:pt x="149" y="133"/>
                    <a:pt x="147" y="133"/>
                  </a:cubicBezTo>
                  <a:cubicBezTo>
                    <a:pt x="146" y="133"/>
                    <a:pt x="145" y="133"/>
                    <a:pt x="144" y="133"/>
                  </a:cubicBezTo>
                  <a:cubicBezTo>
                    <a:pt x="143" y="133"/>
                    <a:pt x="142" y="132"/>
                    <a:pt x="141" y="131"/>
                  </a:cubicBezTo>
                  <a:cubicBezTo>
                    <a:pt x="138" y="130"/>
                    <a:pt x="135" y="134"/>
                    <a:pt x="132" y="131"/>
                  </a:cubicBezTo>
                  <a:cubicBezTo>
                    <a:pt x="133" y="129"/>
                    <a:pt x="133" y="127"/>
                    <a:pt x="133" y="126"/>
                  </a:cubicBezTo>
                  <a:cubicBezTo>
                    <a:pt x="134" y="125"/>
                    <a:pt x="135" y="125"/>
                    <a:pt x="136" y="125"/>
                  </a:cubicBezTo>
                  <a:cubicBezTo>
                    <a:pt x="139" y="125"/>
                    <a:pt x="139" y="123"/>
                    <a:pt x="140" y="121"/>
                  </a:cubicBezTo>
                  <a:cubicBezTo>
                    <a:pt x="140" y="121"/>
                    <a:pt x="140" y="120"/>
                    <a:pt x="139" y="120"/>
                  </a:cubicBezTo>
                  <a:cubicBezTo>
                    <a:pt x="136" y="119"/>
                    <a:pt x="138" y="116"/>
                    <a:pt x="138" y="114"/>
                  </a:cubicBezTo>
                  <a:cubicBezTo>
                    <a:pt x="138" y="112"/>
                    <a:pt x="139" y="111"/>
                    <a:pt x="140" y="109"/>
                  </a:cubicBezTo>
                  <a:cubicBezTo>
                    <a:pt x="140" y="107"/>
                    <a:pt x="141" y="106"/>
                    <a:pt x="142" y="104"/>
                  </a:cubicBezTo>
                  <a:cubicBezTo>
                    <a:pt x="141" y="103"/>
                    <a:pt x="139" y="101"/>
                    <a:pt x="140" y="98"/>
                  </a:cubicBezTo>
                  <a:cubicBezTo>
                    <a:pt x="141" y="96"/>
                    <a:pt x="139" y="93"/>
                    <a:pt x="139" y="91"/>
                  </a:cubicBezTo>
                  <a:cubicBezTo>
                    <a:pt x="141" y="90"/>
                    <a:pt x="142" y="89"/>
                    <a:pt x="142" y="87"/>
                  </a:cubicBezTo>
                  <a:cubicBezTo>
                    <a:pt x="143" y="86"/>
                    <a:pt x="144" y="86"/>
                    <a:pt x="145" y="85"/>
                  </a:cubicBezTo>
                  <a:cubicBezTo>
                    <a:pt x="144" y="84"/>
                    <a:pt x="143" y="84"/>
                    <a:pt x="142" y="83"/>
                  </a:cubicBezTo>
                  <a:cubicBezTo>
                    <a:pt x="143" y="81"/>
                    <a:pt x="144" y="79"/>
                    <a:pt x="145" y="77"/>
                  </a:cubicBezTo>
                  <a:cubicBezTo>
                    <a:pt x="144" y="76"/>
                    <a:pt x="141" y="76"/>
                    <a:pt x="142" y="73"/>
                  </a:cubicBezTo>
                  <a:cubicBezTo>
                    <a:pt x="142" y="73"/>
                    <a:pt x="141" y="72"/>
                    <a:pt x="140" y="72"/>
                  </a:cubicBezTo>
                  <a:cubicBezTo>
                    <a:pt x="139" y="71"/>
                    <a:pt x="137" y="70"/>
                    <a:pt x="136" y="69"/>
                  </a:cubicBezTo>
                  <a:cubicBezTo>
                    <a:pt x="135" y="71"/>
                    <a:pt x="134" y="71"/>
                    <a:pt x="133" y="69"/>
                  </a:cubicBezTo>
                  <a:cubicBezTo>
                    <a:pt x="132" y="68"/>
                    <a:pt x="131" y="66"/>
                    <a:pt x="131" y="64"/>
                  </a:cubicBezTo>
                  <a:cubicBezTo>
                    <a:pt x="130" y="63"/>
                    <a:pt x="130" y="62"/>
                    <a:pt x="130" y="61"/>
                  </a:cubicBezTo>
                  <a:cubicBezTo>
                    <a:pt x="130" y="58"/>
                    <a:pt x="128" y="56"/>
                    <a:pt x="125" y="53"/>
                  </a:cubicBezTo>
                  <a:cubicBezTo>
                    <a:pt x="123" y="51"/>
                    <a:pt x="120" y="52"/>
                    <a:pt x="119" y="49"/>
                  </a:cubicBezTo>
                  <a:cubicBezTo>
                    <a:pt x="119" y="49"/>
                    <a:pt x="119" y="49"/>
                    <a:pt x="119" y="49"/>
                  </a:cubicBezTo>
                  <a:cubicBezTo>
                    <a:pt x="118" y="50"/>
                    <a:pt x="118" y="52"/>
                    <a:pt x="117" y="53"/>
                  </a:cubicBezTo>
                  <a:cubicBezTo>
                    <a:pt x="118" y="53"/>
                    <a:pt x="119" y="53"/>
                    <a:pt x="119" y="53"/>
                  </a:cubicBezTo>
                  <a:cubicBezTo>
                    <a:pt x="119" y="56"/>
                    <a:pt x="121" y="60"/>
                    <a:pt x="124" y="61"/>
                  </a:cubicBezTo>
                  <a:cubicBezTo>
                    <a:pt x="124" y="62"/>
                    <a:pt x="124" y="63"/>
                    <a:pt x="124" y="63"/>
                  </a:cubicBezTo>
                  <a:cubicBezTo>
                    <a:pt x="125" y="64"/>
                    <a:pt x="126" y="65"/>
                    <a:pt x="126" y="66"/>
                  </a:cubicBezTo>
                  <a:cubicBezTo>
                    <a:pt x="127" y="71"/>
                    <a:pt x="130" y="76"/>
                    <a:pt x="132" y="81"/>
                  </a:cubicBezTo>
                  <a:cubicBezTo>
                    <a:pt x="133" y="84"/>
                    <a:pt x="133" y="87"/>
                    <a:pt x="133" y="90"/>
                  </a:cubicBezTo>
                  <a:cubicBezTo>
                    <a:pt x="133" y="92"/>
                    <a:pt x="133" y="94"/>
                    <a:pt x="135" y="96"/>
                  </a:cubicBezTo>
                  <a:cubicBezTo>
                    <a:pt x="137" y="98"/>
                    <a:pt x="136" y="100"/>
                    <a:pt x="135" y="102"/>
                  </a:cubicBezTo>
                  <a:cubicBezTo>
                    <a:pt x="135" y="107"/>
                    <a:pt x="135" y="112"/>
                    <a:pt x="130" y="114"/>
                  </a:cubicBezTo>
                  <a:cubicBezTo>
                    <a:pt x="127" y="120"/>
                    <a:pt x="121" y="119"/>
                    <a:pt x="116" y="121"/>
                  </a:cubicBezTo>
                  <a:cubicBezTo>
                    <a:pt x="114" y="122"/>
                    <a:pt x="113" y="124"/>
                    <a:pt x="111" y="122"/>
                  </a:cubicBezTo>
                  <a:cubicBezTo>
                    <a:pt x="111" y="122"/>
                    <a:pt x="110" y="122"/>
                    <a:pt x="110" y="123"/>
                  </a:cubicBezTo>
                  <a:cubicBezTo>
                    <a:pt x="109" y="123"/>
                    <a:pt x="108" y="124"/>
                    <a:pt x="107" y="123"/>
                  </a:cubicBezTo>
                  <a:cubicBezTo>
                    <a:pt x="104" y="123"/>
                    <a:pt x="101" y="122"/>
                    <a:pt x="98" y="123"/>
                  </a:cubicBezTo>
                  <a:cubicBezTo>
                    <a:pt x="94" y="123"/>
                    <a:pt x="92" y="120"/>
                    <a:pt x="89" y="120"/>
                  </a:cubicBezTo>
                  <a:cubicBezTo>
                    <a:pt x="87" y="119"/>
                    <a:pt x="85" y="116"/>
                    <a:pt x="83" y="114"/>
                  </a:cubicBezTo>
                  <a:cubicBezTo>
                    <a:pt x="82" y="112"/>
                    <a:pt x="81" y="111"/>
                    <a:pt x="80" y="111"/>
                  </a:cubicBezTo>
                  <a:cubicBezTo>
                    <a:pt x="79" y="110"/>
                    <a:pt x="77" y="112"/>
                    <a:pt x="78" y="114"/>
                  </a:cubicBezTo>
                  <a:cubicBezTo>
                    <a:pt x="78" y="115"/>
                    <a:pt x="76" y="115"/>
                    <a:pt x="75" y="115"/>
                  </a:cubicBezTo>
                  <a:cubicBezTo>
                    <a:pt x="74" y="117"/>
                    <a:pt x="75" y="117"/>
                    <a:pt x="77" y="118"/>
                  </a:cubicBezTo>
                  <a:cubicBezTo>
                    <a:pt x="78" y="118"/>
                    <a:pt x="79" y="119"/>
                    <a:pt x="80" y="119"/>
                  </a:cubicBezTo>
                  <a:cubicBezTo>
                    <a:pt x="80" y="119"/>
                    <a:pt x="80" y="120"/>
                    <a:pt x="80" y="120"/>
                  </a:cubicBezTo>
                  <a:cubicBezTo>
                    <a:pt x="79" y="120"/>
                    <a:pt x="79" y="120"/>
                    <a:pt x="78" y="120"/>
                  </a:cubicBezTo>
                  <a:cubicBezTo>
                    <a:pt x="78" y="121"/>
                    <a:pt x="78" y="122"/>
                    <a:pt x="79" y="123"/>
                  </a:cubicBezTo>
                  <a:cubicBezTo>
                    <a:pt x="77" y="124"/>
                    <a:pt x="76" y="125"/>
                    <a:pt x="78" y="127"/>
                  </a:cubicBezTo>
                  <a:cubicBezTo>
                    <a:pt x="77" y="128"/>
                    <a:pt x="76" y="129"/>
                    <a:pt x="74" y="130"/>
                  </a:cubicBezTo>
                  <a:cubicBezTo>
                    <a:pt x="74" y="131"/>
                    <a:pt x="73" y="130"/>
                    <a:pt x="72" y="130"/>
                  </a:cubicBezTo>
                  <a:cubicBezTo>
                    <a:pt x="71" y="128"/>
                    <a:pt x="69" y="129"/>
                    <a:pt x="68" y="130"/>
                  </a:cubicBezTo>
                  <a:cubicBezTo>
                    <a:pt x="65" y="133"/>
                    <a:pt x="61" y="132"/>
                    <a:pt x="57" y="131"/>
                  </a:cubicBezTo>
                  <a:cubicBezTo>
                    <a:pt x="55" y="130"/>
                    <a:pt x="53" y="130"/>
                    <a:pt x="52" y="129"/>
                  </a:cubicBezTo>
                  <a:cubicBezTo>
                    <a:pt x="51" y="129"/>
                    <a:pt x="51" y="129"/>
                    <a:pt x="50" y="129"/>
                  </a:cubicBezTo>
                  <a:cubicBezTo>
                    <a:pt x="47" y="129"/>
                    <a:pt x="44" y="129"/>
                    <a:pt x="41" y="129"/>
                  </a:cubicBezTo>
                  <a:cubicBezTo>
                    <a:pt x="42" y="128"/>
                    <a:pt x="42" y="126"/>
                    <a:pt x="44" y="127"/>
                  </a:cubicBezTo>
                  <a:cubicBezTo>
                    <a:pt x="45" y="127"/>
                    <a:pt x="46" y="126"/>
                    <a:pt x="47" y="125"/>
                  </a:cubicBezTo>
                  <a:cubicBezTo>
                    <a:pt x="44" y="123"/>
                    <a:pt x="42" y="122"/>
                    <a:pt x="39" y="121"/>
                  </a:cubicBezTo>
                  <a:cubicBezTo>
                    <a:pt x="39" y="122"/>
                    <a:pt x="39" y="122"/>
                    <a:pt x="39" y="122"/>
                  </a:cubicBezTo>
                  <a:cubicBezTo>
                    <a:pt x="38" y="124"/>
                    <a:pt x="37" y="125"/>
                    <a:pt x="36" y="126"/>
                  </a:cubicBezTo>
                  <a:cubicBezTo>
                    <a:pt x="35" y="127"/>
                    <a:pt x="32" y="128"/>
                    <a:pt x="31" y="127"/>
                  </a:cubicBezTo>
                  <a:cubicBezTo>
                    <a:pt x="30" y="127"/>
                    <a:pt x="29" y="126"/>
                    <a:pt x="29" y="125"/>
                  </a:cubicBezTo>
                  <a:cubicBezTo>
                    <a:pt x="27" y="123"/>
                    <a:pt x="26" y="121"/>
                    <a:pt x="24" y="120"/>
                  </a:cubicBezTo>
                  <a:cubicBezTo>
                    <a:pt x="23" y="120"/>
                    <a:pt x="21" y="118"/>
                    <a:pt x="20" y="116"/>
                  </a:cubicBezTo>
                  <a:cubicBezTo>
                    <a:pt x="19" y="113"/>
                    <a:pt x="16" y="111"/>
                    <a:pt x="14" y="108"/>
                  </a:cubicBezTo>
                  <a:cubicBezTo>
                    <a:pt x="11" y="105"/>
                    <a:pt x="9" y="101"/>
                    <a:pt x="6" y="97"/>
                  </a:cubicBezTo>
                  <a:cubicBezTo>
                    <a:pt x="5" y="95"/>
                    <a:pt x="3" y="92"/>
                    <a:pt x="2" y="90"/>
                  </a:cubicBezTo>
                  <a:cubicBezTo>
                    <a:pt x="1" y="88"/>
                    <a:pt x="1" y="87"/>
                    <a:pt x="0" y="85"/>
                  </a:cubicBezTo>
                  <a:cubicBezTo>
                    <a:pt x="0" y="85"/>
                    <a:pt x="0" y="85"/>
                    <a:pt x="1" y="85"/>
                  </a:cubicBezTo>
                  <a:cubicBezTo>
                    <a:pt x="3" y="86"/>
                    <a:pt x="5" y="86"/>
                    <a:pt x="6" y="87"/>
                  </a:cubicBezTo>
                  <a:cubicBezTo>
                    <a:pt x="10" y="90"/>
                    <a:pt x="14" y="92"/>
                    <a:pt x="18" y="94"/>
                  </a:cubicBezTo>
                  <a:cubicBezTo>
                    <a:pt x="21" y="96"/>
                    <a:pt x="24" y="97"/>
                    <a:pt x="28" y="98"/>
                  </a:cubicBezTo>
                  <a:cubicBezTo>
                    <a:pt x="30" y="99"/>
                    <a:pt x="33" y="100"/>
                    <a:pt x="36" y="100"/>
                  </a:cubicBezTo>
                  <a:cubicBezTo>
                    <a:pt x="41" y="100"/>
                    <a:pt x="45" y="100"/>
                    <a:pt x="50" y="100"/>
                  </a:cubicBezTo>
                  <a:cubicBezTo>
                    <a:pt x="53" y="100"/>
                    <a:pt x="55" y="100"/>
                    <a:pt x="58" y="100"/>
                  </a:cubicBezTo>
                  <a:cubicBezTo>
                    <a:pt x="59" y="101"/>
                    <a:pt x="60" y="101"/>
                    <a:pt x="62" y="101"/>
                  </a:cubicBezTo>
                  <a:cubicBezTo>
                    <a:pt x="61" y="100"/>
                    <a:pt x="60" y="99"/>
                    <a:pt x="60" y="99"/>
                  </a:cubicBezTo>
                  <a:cubicBezTo>
                    <a:pt x="57" y="98"/>
                    <a:pt x="56" y="96"/>
                    <a:pt x="55" y="93"/>
                  </a:cubicBezTo>
                  <a:cubicBezTo>
                    <a:pt x="55" y="92"/>
                    <a:pt x="54" y="90"/>
                    <a:pt x="52" y="89"/>
                  </a:cubicBezTo>
                  <a:cubicBezTo>
                    <a:pt x="52" y="88"/>
                    <a:pt x="50" y="90"/>
                    <a:pt x="50" y="92"/>
                  </a:cubicBezTo>
                  <a:cubicBezTo>
                    <a:pt x="50" y="93"/>
                    <a:pt x="50" y="94"/>
                    <a:pt x="49" y="94"/>
                  </a:cubicBezTo>
                  <a:cubicBezTo>
                    <a:pt x="48" y="97"/>
                    <a:pt x="47" y="97"/>
                    <a:pt x="45" y="96"/>
                  </a:cubicBezTo>
                  <a:cubicBezTo>
                    <a:pt x="44" y="95"/>
                    <a:pt x="43" y="95"/>
                    <a:pt x="42" y="95"/>
                  </a:cubicBezTo>
                  <a:cubicBezTo>
                    <a:pt x="40" y="95"/>
                    <a:pt x="39" y="94"/>
                    <a:pt x="37" y="93"/>
                  </a:cubicBezTo>
                  <a:cubicBezTo>
                    <a:pt x="37" y="93"/>
                    <a:pt x="36" y="92"/>
                    <a:pt x="35" y="92"/>
                  </a:cubicBezTo>
                  <a:cubicBezTo>
                    <a:pt x="34" y="92"/>
                    <a:pt x="32" y="92"/>
                    <a:pt x="32" y="89"/>
                  </a:cubicBezTo>
                  <a:cubicBezTo>
                    <a:pt x="28" y="87"/>
                    <a:pt x="28" y="83"/>
                    <a:pt x="26" y="79"/>
                  </a:cubicBezTo>
                  <a:cubicBezTo>
                    <a:pt x="24" y="76"/>
                    <a:pt x="23" y="72"/>
                    <a:pt x="23" y="69"/>
                  </a:cubicBezTo>
                  <a:cubicBezTo>
                    <a:pt x="22" y="65"/>
                    <a:pt x="23" y="61"/>
                    <a:pt x="23" y="58"/>
                  </a:cubicBezTo>
                  <a:cubicBezTo>
                    <a:pt x="24" y="57"/>
                    <a:pt x="23" y="55"/>
                    <a:pt x="23" y="54"/>
                  </a:cubicBezTo>
                  <a:cubicBezTo>
                    <a:pt x="24" y="52"/>
                    <a:pt x="25" y="49"/>
                    <a:pt x="25" y="47"/>
                  </a:cubicBezTo>
                  <a:cubicBezTo>
                    <a:pt x="28" y="40"/>
                    <a:pt x="29" y="33"/>
                    <a:pt x="30" y="26"/>
                  </a:cubicBezTo>
                  <a:cubicBezTo>
                    <a:pt x="30" y="22"/>
                    <a:pt x="31" y="17"/>
                    <a:pt x="32" y="13"/>
                  </a:cubicBezTo>
                  <a:cubicBezTo>
                    <a:pt x="32" y="11"/>
                    <a:pt x="34" y="10"/>
                    <a:pt x="35" y="10"/>
                  </a:cubicBezTo>
                  <a:cubicBezTo>
                    <a:pt x="37" y="9"/>
                    <a:pt x="38" y="11"/>
                    <a:pt x="38" y="13"/>
                  </a:cubicBezTo>
                  <a:cubicBezTo>
                    <a:pt x="40" y="21"/>
                    <a:pt x="42" y="29"/>
                    <a:pt x="43" y="37"/>
                  </a:cubicBezTo>
                  <a:cubicBezTo>
                    <a:pt x="44" y="40"/>
                    <a:pt x="46" y="43"/>
                    <a:pt x="46" y="46"/>
                  </a:cubicBezTo>
                  <a:cubicBezTo>
                    <a:pt x="46" y="49"/>
                    <a:pt x="45" y="49"/>
                    <a:pt x="43" y="50"/>
                  </a:cubicBezTo>
                  <a:cubicBezTo>
                    <a:pt x="41" y="51"/>
                    <a:pt x="40" y="52"/>
                    <a:pt x="41" y="54"/>
                  </a:cubicBezTo>
                  <a:cubicBezTo>
                    <a:pt x="42" y="55"/>
                    <a:pt x="42" y="56"/>
                    <a:pt x="42" y="57"/>
                  </a:cubicBezTo>
                  <a:cubicBezTo>
                    <a:pt x="43" y="59"/>
                    <a:pt x="44" y="62"/>
                    <a:pt x="44" y="64"/>
                  </a:cubicBezTo>
                  <a:cubicBezTo>
                    <a:pt x="45" y="66"/>
                    <a:pt x="46" y="69"/>
                    <a:pt x="46" y="71"/>
                  </a:cubicBezTo>
                  <a:cubicBezTo>
                    <a:pt x="47" y="72"/>
                    <a:pt x="47" y="73"/>
                    <a:pt x="48" y="74"/>
                  </a:cubicBezTo>
                  <a:close/>
                  <a:moveTo>
                    <a:pt x="90" y="28"/>
                  </a:moveTo>
                  <a:cubicBezTo>
                    <a:pt x="91" y="31"/>
                    <a:pt x="89" y="34"/>
                    <a:pt x="88" y="37"/>
                  </a:cubicBezTo>
                  <a:cubicBezTo>
                    <a:pt x="91" y="35"/>
                    <a:pt x="94" y="34"/>
                    <a:pt x="96" y="32"/>
                  </a:cubicBezTo>
                  <a:cubicBezTo>
                    <a:pt x="97" y="30"/>
                    <a:pt x="98" y="30"/>
                    <a:pt x="100" y="31"/>
                  </a:cubicBezTo>
                  <a:cubicBezTo>
                    <a:pt x="104" y="34"/>
                    <a:pt x="109" y="38"/>
                    <a:pt x="114" y="42"/>
                  </a:cubicBezTo>
                  <a:cubicBezTo>
                    <a:pt x="115" y="41"/>
                    <a:pt x="116" y="39"/>
                    <a:pt x="117" y="37"/>
                  </a:cubicBezTo>
                  <a:cubicBezTo>
                    <a:pt x="114" y="35"/>
                    <a:pt x="114" y="32"/>
                    <a:pt x="118" y="30"/>
                  </a:cubicBezTo>
                  <a:cubicBezTo>
                    <a:pt x="118" y="28"/>
                    <a:pt x="118" y="27"/>
                    <a:pt x="117" y="26"/>
                  </a:cubicBezTo>
                  <a:cubicBezTo>
                    <a:pt x="116" y="26"/>
                    <a:pt x="115" y="26"/>
                    <a:pt x="114" y="25"/>
                  </a:cubicBezTo>
                  <a:cubicBezTo>
                    <a:pt x="114" y="26"/>
                    <a:pt x="113" y="28"/>
                    <a:pt x="113" y="28"/>
                  </a:cubicBezTo>
                  <a:cubicBezTo>
                    <a:pt x="110" y="27"/>
                    <a:pt x="110" y="29"/>
                    <a:pt x="109" y="30"/>
                  </a:cubicBezTo>
                  <a:cubicBezTo>
                    <a:pt x="108" y="31"/>
                    <a:pt x="107" y="33"/>
                    <a:pt x="105" y="32"/>
                  </a:cubicBezTo>
                  <a:cubicBezTo>
                    <a:pt x="104" y="31"/>
                    <a:pt x="100" y="31"/>
                    <a:pt x="102" y="27"/>
                  </a:cubicBezTo>
                  <a:cubicBezTo>
                    <a:pt x="98" y="27"/>
                    <a:pt x="94" y="28"/>
                    <a:pt x="90" y="28"/>
                  </a:cubicBezTo>
                  <a:close/>
                  <a:moveTo>
                    <a:pt x="65" y="70"/>
                  </a:moveTo>
                  <a:cubicBezTo>
                    <a:pt x="65" y="67"/>
                    <a:pt x="65" y="65"/>
                    <a:pt x="65" y="63"/>
                  </a:cubicBezTo>
                  <a:cubicBezTo>
                    <a:pt x="62" y="65"/>
                    <a:pt x="62" y="67"/>
                    <a:pt x="6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32"/>
            <p:cNvSpPr>
              <a:spLocks/>
            </p:cNvSpPr>
            <p:nvPr/>
          </p:nvSpPr>
          <p:spPr bwMode="auto">
            <a:xfrm>
              <a:off x="7452331" y="2763589"/>
              <a:ext cx="300741" cy="325016"/>
            </a:xfrm>
            <a:custGeom>
              <a:avLst/>
              <a:gdLst>
                <a:gd name="T0" fmla="*/ 83 w 94"/>
                <a:gd name="T1" fmla="*/ 73 h 102"/>
                <a:gd name="T2" fmla="*/ 83 w 94"/>
                <a:gd name="T3" fmla="*/ 71 h 102"/>
                <a:gd name="T4" fmla="*/ 83 w 94"/>
                <a:gd name="T5" fmla="*/ 72 h 102"/>
                <a:gd name="T6" fmla="*/ 86 w 94"/>
                <a:gd name="T7" fmla="*/ 76 h 102"/>
                <a:gd name="T8" fmla="*/ 87 w 94"/>
                <a:gd name="T9" fmla="*/ 77 h 102"/>
                <a:gd name="T10" fmla="*/ 90 w 94"/>
                <a:gd name="T11" fmla="*/ 82 h 102"/>
                <a:gd name="T12" fmla="*/ 92 w 94"/>
                <a:gd name="T13" fmla="*/ 89 h 102"/>
                <a:gd name="T14" fmla="*/ 90 w 94"/>
                <a:gd name="T15" fmla="*/ 93 h 102"/>
                <a:gd name="T16" fmla="*/ 77 w 94"/>
                <a:gd name="T17" fmla="*/ 98 h 102"/>
                <a:gd name="T18" fmla="*/ 73 w 94"/>
                <a:gd name="T19" fmla="*/ 99 h 102"/>
                <a:gd name="T20" fmla="*/ 64 w 94"/>
                <a:gd name="T21" fmla="*/ 101 h 102"/>
                <a:gd name="T22" fmla="*/ 63 w 94"/>
                <a:gd name="T23" fmla="*/ 101 h 102"/>
                <a:gd name="T24" fmla="*/ 47 w 94"/>
                <a:gd name="T25" fmla="*/ 99 h 102"/>
                <a:gd name="T26" fmla="*/ 41 w 94"/>
                <a:gd name="T27" fmla="*/ 92 h 102"/>
                <a:gd name="T28" fmla="*/ 30 w 94"/>
                <a:gd name="T29" fmla="*/ 80 h 102"/>
                <a:gd name="T30" fmla="*/ 18 w 94"/>
                <a:gd name="T31" fmla="*/ 74 h 102"/>
                <a:gd name="T32" fmla="*/ 16 w 94"/>
                <a:gd name="T33" fmla="*/ 70 h 102"/>
                <a:gd name="T34" fmla="*/ 17 w 94"/>
                <a:gd name="T35" fmla="*/ 61 h 102"/>
                <a:gd name="T36" fmla="*/ 17 w 94"/>
                <a:gd name="T37" fmla="*/ 59 h 102"/>
                <a:gd name="T38" fmla="*/ 13 w 94"/>
                <a:gd name="T39" fmla="*/ 52 h 102"/>
                <a:gd name="T40" fmla="*/ 12 w 94"/>
                <a:gd name="T41" fmla="*/ 44 h 102"/>
                <a:gd name="T42" fmla="*/ 13 w 94"/>
                <a:gd name="T43" fmla="*/ 40 h 102"/>
                <a:gd name="T44" fmla="*/ 13 w 94"/>
                <a:gd name="T45" fmla="*/ 33 h 102"/>
                <a:gd name="T46" fmla="*/ 10 w 94"/>
                <a:gd name="T47" fmla="*/ 27 h 102"/>
                <a:gd name="T48" fmla="*/ 10 w 94"/>
                <a:gd name="T49" fmla="*/ 23 h 102"/>
                <a:gd name="T50" fmla="*/ 13 w 94"/>
                <a:gd name="T51" fmla="*/ 25 h 102"/>
                <a:gd name="T52" fmla="*/ 9 w 94"/>
                <a:gd name="T53" fmla="*/ 14 h 102"/>
                <a:gd name="T54" fmla="*/ 8 w 94"/>
                <a:gd name="T55" fmla="*/ 14 h 102"/>
                <a:gd name="T56" fmla="*/ 8 w 94"/>
                <a:gd name="T57" fmla="*/ 16 h 102"/>
                <a:gd name="T58" fmla="*/ 6 w 94"/>
                <a:gd name="T59" fmla="*/ 15 h 102"/>
                <a:gd name="T60" fmla="*/ 1 w 94"/>
                <a:gd name="T61" fmla="*/ 7 h 102"/>
                <a:gd name="T62" fmla="*/ 2 w 94"/>
                <a:gd name="T63" fmla="*/ 3 h 102"/>
                <a:gd name="T64" fmla="*/ 16 w 94"/>
                <a:gd name="T65" fmla="*/ 5 h 102"/>
                <a:gd name="T66" fmla="*/ 23 w 94"/>
                <a:gd name="T67" fmla="*/ 8 h 102"/>
                <a:gd name="T68" fmla="*/ 25 w 94"/>
                <a:gd name="T69" fmla="*/ 9 h 102"/>
                <a:gd name="T70" fmla="*/ 33 w 94"/>
                <a:gd name="T71" fmla="*/ 15 h 102"/>
                <a:gd name="T72" fmla="*/ 39 w 94"/>
                <a:gd name="T73" fmla="*/ 21 h 102"/>
                <a:gd name="T74" fmla="*/ 45 w 94"/>
                <a:gd name="T75" fmla="*/ 27 h 102"/>
                <a:gd name="T76" fmla="*/ 48 w 94"/>
                <a:gd name="T77" fmla="*/ 32 h 102"/>
                <a:gd name="T78" fmla="*/ 56 w 94"/>
                <a:gd name="T79" fmla="*/ 48 h 102"/>
                <a:gd name="T80" fmla="*/ 58 w 94"/>
                <a:gd name="T81" fmla="*/ 51 h 102"/>
                <a:gd name="T82" fmla="*/ 59 w 94"/>
                <a:gd name="T83" fmla="*/ 54 h 102"/>
                <a:gd name="T84" fmla="*/ 66 w 94"/>
                <a:gd name="T85" fmla="*/ 63 h 102"/>
                <a:gd name="T86" fmla="*/ 71 w 94"/>
                <a:gd name="T87" fmla="*/ 67 h 102"/>
                <a:gd name="T88" fmla="*/ 72 w 94"/>
                <a:gd name="T89" fmla="*/ 68 h 102"/>
                <a:gd name="T90" fmla="*/ 76 w 94"/>
                <a:gd name="T91" fmla="*/ 71 h 102"/>
                <a:gd name="T92" fmla="*/ 83 w 94"/>
                <a:gd name="T93" fmla="*/ 7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4" h="102">
                  <a:moveTo>
                    <a:pt x="83" y="73"/>
                  </a:moveTo>
                  <a:cubicBezTo>
                    <a:pt x="83" y="72"/>
                    <a:pt x="83" y="72"/>
                    <a:pt x="83" y="71"/>
                  </a:cubicBezTo>
                  <a:cubicBezTo>
                    <a:pt x="83" y="71"/>
                    <a:pt x="83" y="72"/>
                    <a:pt x="83" y="72"/>
                  </a:cubicBezTo>
                  <a:cubicBezTo>
                    <a:pt x="84" y="73"/>
                    <a:pt x="85" y="74"/>
                    <a:pt x="86" y="76"/>
                  </a:cubicBezTo>
                  <a:cubicBezTo>
                    <a:pt x="86" y="76"/>
                    <a:pt x="87" y="77"/>
                    <a:pt x="87" y="77"/>
                  </a:cubicBezTo>
                  <a:cubicBezTo>
                    <a:pt x="90" y="79"/>
                    <a:pt x="90" y="79"/>
                    <a:pt x="90" y="82"/>
                  </a:cubicBezTo>
                  <a:cubicBezTo>
                    <a:pt x="93" y="83"/>
                    <a:pt x="94" y="87"/>
                    <a:pt x="92" y="89"/>
                  </a:cubicBezTo>
                  <a:cubicBezTo>
                    <a:pt x="91" y="90"/>
                    <a:pt x="91" y="92"/>
                    <a:pt x="90" y="93"/>
                  </a:cubicBezTo>
                  <a:cubicBezTo>
                    <a:pt x="86" y="97"/>
                    <a:pt x="82" y="99"/>
                    <a:pt x="77" y="98"/>
                  </a:cubicBezTo>
                  <a:cubicBezTo>
                    <a:pt x="76" y="97"/>
                    <a:pt x="74" y="98"/>
                    <a:pt x="73" y="99"/>
                  </a:cubicBezTo>
                  <a:cubicBezTo>
                    <a:pt x="70" y="100"/>
                    <a:pt x="66" y="99"/>
                    <a:pt x="64" y="101"/>
                  </a:cubicBezTo>
                  <a:cubicBezTo>
                    <a:pt x="64" y="101"/>
                    <a:pt x="63" y="101"/>
                    <a:pt x="63" y="101"/>
                  </a:cubicBezTo>
                  <a:cubicBezTo>
                    <a:pt x="58" y="100"/>
                    <a:pt x="52" y="102"/>
                    <a:pt x="47" y="99"/>
                  </a:cubicBezTo>
                  <a:cubicBezTo>
                    <a:pt x="44" y="97"/>
                    <a:pt x="42" y="95"/>
                    <a:pt x="41" y="92"/>
                  </a:cubicBezTo>
                  <a:cubicBezTo>
                    <a:pt x="37" y="88"/>
                    <a:pt x="34" y="83"/>
                    <a:pt x="30" y="80"/>
                  </a:cubicBezTo>
                  <a:cubicBezTo>
                    <a:pt x="26" y="78"/>
                    <a:pt x="22" y="76"/>
                    <a:pt x="18" y="74"/>
                  </a:cubicBezTo>
                  <a:cubicBezTo>
                    <a:pt x="17" y="74"/>
                    <a:pt x="16" y="72"/>
                    <a:pt x="16" y="70"/>
                  </a:cubicBezTo>
                  <a:cubicBezTo>
                    <a:pt x="16" y="67"/>
                    <a:pt x="16" y="64"/>
                    <a:pt x="17" y="61"/>
                  </a:cubicBezTo>
                  <a:cubicBezTo>
                    <a:pt x="17" y="61"/>
                    <a:pt x="17" y="60"/>
                    <a:pt x="17" y="59"/>
                  </a:cubicBezTo>
                  <a:cubicBezTo>
                    <a:pt x="15" y="58"/>
                    <a:pt x="13" y="55"/>
                    <a:pt x="13" y="52"/>
                  </a:cubicBezTo>
                  <a:cubicBezTo>
                    <a:pt x="13" y="49"/>
                    <a:pt x="13" y="46"/>
                    <a:pt x="12" y="44"/>
                  </a:cubicBezTo>
                  <a:cubicBezTo>
                    <a:pt x="11" y="41"/>
                    <a:pt x="11" y="41"/>
                    <a:pt x="13" y="40"/>
                  </a:cubicBezTo>
                  <a:cubicBezTo>
                    <a:pt x="15" y="38"/>
                    <a:pt x="15" y="35"/>
                    <a:pt x="13" y="33"/>
                  </a:cubicBezTo>
                  <a:cubicBezTo>
                    <a:pt x="11" y="31"/>
                    <a:pt x="10" y="29"/>
                    <a:pt x="10" y="27"/>
                  </a:cubicBezTo>
                  <a:cubicBezTo>
                    <a:pt x="9" y="26"/>
                    <a:pt x="10" y="25"/>
                    <a:pt x="10" y="23"/>
                  </a:cubicBezTo>
                  <a:cubicBezTo>
                    <a:pt x="11" y="24"/>
                    <a:pt x="12" y="24"/>
                    <a:pt x="13" y="25"/>
                  </a:cubicBezTo>
                  <a:cubicBezTo>
                    <a:pt x="13" y="21"/>
                    <a:pt x="10" y="17"/>
                    <a:pt x="9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5"/>
                    <a:pt x="8" y="15"/>
                    <a:pt x="8" y="16"/>
                  </a:cubicBezTo>
                  <a:cubicBezTo>
                    <a:pt x="7" y="16"/>
                    <a:pt x="6" y="16"/>
                    <a:pt x="6" y="15"/>
                  </a:cubicBezTo>
                  <a:cubicBezTo>
                    <a:pt x="3" y="13"/>
                    <a:pt x="2" y="10"/>
                    <a:pt x="1" y="7"/>
                  </a:cubicBezTo>
                  <a:cubicBezTo>
                    <a:pt x="0" y="5"/>
                    <a:pt x="0" y="4"/>
                    <a:pt x="2" y="3"/>
                  </a:cubicBezTo>
                  <a:cubicBezTo>
                    <a:pt x="7" y="0"/>
                    <a:pt x="12" y="3"/>
                    <a:pt x="16" y="5"/>
                  </a:cubicBezTo>
                  <a:cubicBezTo>
                    <a:pt x="18" y="6"/>
                    <a:pt x="21" y="7"/>
                    <a:pt x="23" y="8"/>
                  </a:cubicBezTo>
                  <a:cubicBezTo>
                    <a:pt x="24" y="8"/>
                    <a:pt x="25" y="8"/>
                    <a:pt x="25" y="9"/>
                  </a:cubicBezTo>
                  <a:cubicBezTo>
                    <a:pt x="28" y="11"/>
                    <a:pt x="32" y="13"/>
                    <a:pt x="33" y="15"/>
                  </a:cubicBezTo>
                  <a:cubicBezTo>
                    <a:pt x="35" y="18"/>
                    <a:pt x="38" y="19"/>
                    <a:pt x="39" y="21"/>
                  </a:cubicBezTo>
                  <a:cubicBezTo>
                    <a:pt x="41" y="23"/>
                    <a:pt x="44" y="24"/>
                    <a:pt x="45" y="27"/>
                  </a:cubicBezTo>
                  <a:cubicBezTo>
                    <a:pt x="46" y="28"/>
                    <a:pt x="47" y="30"/>
                    <a:pt x="48" y="32"/>
                  </a:cubicBezTo>
                  <a:cubicBezTo>
                    <a:pt x="50" y="37"/>
                    <a:pt x="52" y="43"/>
                    <a:pt x="56" y="48"/>
                  </a:cubicBezTo>
                  <a:cubicBezTo>
                    <a:pt x="57" y="49"/>
                    <a:pt x="58" y="51"/>
                    <a:pt x="58" y="51"/>
                  </a:cubicBezTo>
                  <a:cubicBezTo>
                    <a:pt x="56" y="53"/>
                    <a:pt x="59" y="53"/>
                    <a:pt x="59" y="54"/>
                  </a:cubicBezTo>
                  <a:cubicBezTo>
                    <a:pt x="61" y="57"/>
                    <a:pt x="64" y="60"/>
                    <a:pt x="66" y="63"/>
                  </a:cubicBezTo>
                  <a:cubicBezTo>
                    <a:pt x="68" y="65"/>
                    <a:pt x="69" y="66"/>
                    <a:pt x="71" y="67"/>
                  </a:cubicBezTo>
                  <a:cubicBezTo>
                    <a:pt x="71" y="67"/>
                    <a:pt x="71" y="68"/>
                    <a:pt x="72" y="68"/>
                  </a:cubicBezTo>
                  <a:cubicBezTo>
                    <a:pt x="73" y="70"/>
                    <a:pt x="74" y="71"/>
                    <a:pt x="76" y="71"/>
                  </a:cubicBezTo>
                  <a:cubicBezTo>
                    <a:pt x="78" y="71"/>
                    <a:pt x="81" y="72"/>
                    <a:pt x="83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33"/>
            <p:cNvSpPr>
              <a:spLocks/>
            </p:cNvSpPr>
            <p:nvPr/>
          </p:nvSpPr>
          <p:spPr bwMode="auto">
            <a:xfrm>
              <a:off x="7174517" y="2759543"/>
              <a:ext cx="277814" cy="587995"/>
            </a:xfrm>
            <a:custGeom>
              <a:avLst/>
              <a:gdLst>
                <a:gd name="T0" fmla="*/ 41 w 87"/>
                <a:gd name="T1" fmla="*/ 143 h 184"/>
                <a:gd name="T2" fmla="*/ 40 w 87"/>
                <a:gd name="T3" fmla="*/ 141 h 184"/>
                <a:gd name="T4" fmla="*/ 33 w 87"/>
                <a:gd name="T5" fmla="*/ 147 h 184"/>
                <a:gd name="T6" fmla="*/ 33 w 87"/>
                <a:gd name="T7" fmla="*/ 152 h 184"/>
                <a:gd name="T8" fmla="*/ 40 w 87"/>
                <a:gd name="T9" fmla="*/ 144 h 184"/>
                <a:gd name="T10" fmla="*/ 39 w 87"/>
                <a:gd name="T11" fmla="*/ 146 h 184"/>
                <a:gd name="T12" fmla="*/ 33 w 87"/>
                <a:gd name="T13" fmla="*/ 155 h 184"/>
                <a:gd name="T14" fmla="*/ 29 w 87"/>
                <a:gd name="T15" fmla="*/ 166 h 184"/>
                <a:gd name="T16" fmla="*/ 24 w 87"/>
                <a:gd name="T17" fmla="*/ 171 h 184"/>
                <a:gd name="T18" fmla="*/ 21 w 87"/>
                <a:gd name="T19" fmla="*/ 175 h 184"/>
                <a:gd name="T20" fmla="*/ 19 w 87"/>
                <a:gd name="T21" fmla="*/ 178 h 184"/>
                <a:gd name="T22" fmla="*/ 16 w 87"/>
                <a:gd name="T23" fmla="*/ 182 h 184"/>
                <a:gd name="T24" fmla="*/ 8 w 87"/>
                <a:gd name="T25" fmla="*/ 182 h 184"/>
                <a:gd name="T26" fmla="*/ 6 w 87"/>
                <a:gd name="T27" fmla="*/ 181 h 184"/>
                <a:gd name="T28" fmla="*/ 3 w 87"/>
                <a:gd name="T29" fmla="*/ 171 h 184"/>
                <a:gd name="T30" fmla="*/ 8 w 87"/>
                <a:gd name="T31" fmla="*/ 167 h 184"/>
                <a:gd name="T32" fmla="*/ 22 w 87"/>
                <a:gd name="T33" fmla="*/ 152 h 184"/>
                <a:gd name="T34" fmla="*/ 31 w 87"/>
                <a:gd name="T35" fmla="*/ 140 h 184"/>
                <a:gd name="T36" fmla="*/ 37 w 87"/>
                <a:gd name="T37" fmla="*/ 128 h 184"/>
                <a:gd name="T38" fmla="*/ 43 w 87"/>
                <a:gd name="T39" fmla="*/ 113 h 184"/>
                <a:gd name="T40" fmla="*/ 49 w 87"/>
                <a:gd name="T41" fmla="*/ 99 h 184"/>
                <a:gd name="T42" fmla="*/ 52 w 87"/>
                <a:gd name="T43" fmla="*/ 91 h 184"/>
                <a:gd name="T44" fmla="*/ 52 w 87"/>
                <a:gd name="T45" fmla="*/ 88 h 184"/>
                <a:gd name="T46" fmla="*/ 56 w 87"/>
                <a:gd name="T47" fmla="*/ 75 h 184"/>
                <a:gd name="T48" fmla="*/ 56 w 87"/>
                <a:gd name="T49" fmla="*/ 70 h 184"/>
                <a:gd name="T50" fmla="*/ 60 w 87"/>
                <a:gd name="T51" fmla="*/ 58 h 184"/>
                <a:gd name="T52" fmla="*/ 63 w 87"/>
                <a:gd name="T53" fmla="*/ 47 h 184"/>
                <a:gd name="T54" fmla="*/ 65 w 87"/>
                <a:gd name="T55" fmla="*/ 41 h 184"/>
                <a:gd name="T56" fmla="*/ 65 w 87"/>
                <a:gd name="T57" fmla="*/ 36 h 184"/>
                <a:gd name="T58" fmla="*/ 66 w 87"/>
                <a:gd name="T59" fmla="*/ 34 h 184"/>
                <a:gd name="T60" fmla="*/ 68 w 87"/>
                <a:gd name="T61" fmla="*/ 23 h 184"/>
                <a:gd name="T62" fmla="*/ 69 w 87"/>
                <a:gd name="T63" fmla="*/ 11 h 184"/>
                <a:gd name="T64" fmla="*/ 68 w 87"/>
                <a:gd name="T65" fmla="*/ 3 h 184"/>
                <a:gd name="T66" fmla="*/ 71 w 87"/>
                <a:gd name="T67" fmla="*/ 1 h 184"/>
                <a:gd name="T68" fmla="*/ 82 w 87"/>
                <a:gd name="T69" fmla="*/ 6 h 184"/>
                <a:gd name="T70" fmla="*/ 85 w 87"/>
                <a:gd name="T71" fmla="*/ 9 h 184"/>
                <a:gd name="T72" fmla="*/ 85 w 87"/>
                <a:gd name="T73" fmla="*/ 18 h 184"/>
                <a:gd name="T74" fmla="*/ 77 w 87"/>
                <a:gd name="T75" fmla="*/ 31 h 184"/>
                <a:gd name="T76" fmla="*/ 71 w 87"/>
                <a:gd name="T77" fmla="*/ 37 h 184"/>
                <a:gd name="T78" fmla="*/ 70 w 87"/>
                <a:gd name="T79" fmla="*/ 41 h 184"/>
                <a:gd name="T80" fmla="*/ 68 w 87"/>
                <a:gd name="T81" fmla="*/ 50 h 184"/>
                <a:gd name="T82" fmla="*/ 67 w 87"/>
                <a:gd name="T83" fmla="*/ 53 h 184"/>
                <a:gd name="T84" fmla="*/ 65 w 87"/>
                <a:gd name="T85" fmla="*/ 60 h 184"/>
                <a:gd name="T86" fmla="*/ 63 w 87"/>
                <a:gd name="T87" fmla="*/ 68 h 184"/>
                <a:gd name="T88" fmla="*/ 61 w 87"/>
                <a:gd name="T89" fmla="*/ 72 h 184"/>
                <a:gd name="T90" fmla="*/ 61 w 87"/>
                <a:gd name="T91" fmla="*/ 75 h 184"/>
                <a:gd name="T92" fmla="*/ 59 w 87"/>
                <a:gd name="T93" fmla="*/ 83 h 184"/>
                <a:gd name="T94" fmla="*/ 59 w 87"/>
                <a:gd name="T95" fmla="*/ 87 h 184"/>
                <a:gd name="T96" fmla="*/ 58 w 87"/>
                <a:gd name="T97" fmla="*/ 97 h 184"/>
                <a:gd name="T98" fmla="*/ 56 w 87"/>
                <a:gd name="T99" fmla="*/ 106 h 184"/>
                <a:gd name="T100" fmla="*/ 53 w 87"/>
                <a:gd name="T101" fmla="*/ 114 h 184"/>
                <a:gd name="T102" fmla="*/ 48 w 87"/>
                <a:gd name="T103" fmla="*/ 127 h 184"/>
                <a:gd name="T104" fmla="*/ 42 w 87"/>
                <a:gd name="T105" fmla="*/ 140 h 184"/>
                <a:gd name="T106" fmla="*/ 41 w 87"/>
                <a:gd name="T107" fmla="*/ 143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7" h="184">
                  <a:moveTo>
                    <a:pt x="41" y="143"/>
                  </a:moveTo>
                  <a:cubicBezTo>
                    <a:pt x="40" y="142"/>
                    <a:pt x="40" y="141"/>
                    <a:pt x="40" y="141"/>
                  </a:cubicBezTo>
                  <a:cubicBezTo>
                    <a:pt x="37" y="141"/>
                    <a:pt x="33" y="145"/>
                    <a:pt x="33" y="147"/>
                  </a:cubicBezTo>
                  <a:cubicBezTo>
                    <a:pt x="33" y="149"/>
                    <a:pt x="33" y="150"/>
                    <a:pt x="33" y="152"/>
                  </a:cubicBezTo>
                  <a:cubicBezTo>
                    <a:pt x="35" y="149"/>
                    <a:pt x="38" y="147"/>
                    <a:pt x="40" y="144"/>
                  </a:cubicBezTo>
                  <a:cubicBezTo>
                    <a:pt x="40" y="145"/>
                    <a:pt x="40" y="145"/>
                    <a:pt x="39" y="146"/>
                  </a:cubicBezTo>
                  <a:cubicBezTo>
                    <a:pt x="37" y="149"/>
                    <a:pt x="35" y="152"/>
                    <a:pt x="33" y="155"/>
                  </a:cubicBezTo>
                  <a:cubicBezTo>
                    <a:pt x="32" y="159"/>
                    <a:pt x="30" y="163"/>
                    <a:pt x="29" y="166"/>
                  </a:cubicBezTo>
                  <a:cubicBezTo>
                    <a:pt x="28" y="168"/>
                    <a:pt x="26" y="170"/>
                    <a:pt x="24" y="171"/>
                  </a:cubicBezTo>
                  <a:cubicBezTo>
                    <a:pt x="23" y="173"/>
                    <a:pt x="22" y="174"/>
                    <a:pt x="21" y="175"/>
                  </a:cubicBezTo>
                  <a:cubicBezTo>
                    <a:pt x="20" y="176"/>
                    <a:pt x="20" y="177"/>
                    <a:pt x="19" y="178"/>
                  </a:cubicBezTo>
                  <a:cubicBezTo>
                    <a:pt x="19" y="180"/>
                    <a:pt x="18" y="182"/>
                    <a:pt x="16" y="182"/>
                  </a:cubicBezTo>
                  <a:cubicBezTo>
                    <a:pt x="13" y="182"/>
                    <a:pt x="11" y="184"/>
                    <a:pt x="8" y="182"/>
                  </a:cubicBezTo>
                  <a:cubicBezTo>
                    <a:pt x="8" y="181"/>
                    <a:pt x="7" y="181"/>
                    <a:pt x="6" y="181"/>
                  </a:cubicBezTo>
                  <a:cubicBezTo>
                    <a:pt x="2" y="179"/>
                    <a:pt x="0" y="175"/>
                    <a:pt x="3" y="171"/>
                  </a:cubicBezTo>
                  <a:cubicBezTo>
                    <a:pt x="4" y="169"/>
                    <a:pt x="6" y="168"/>
                    <a:pt x="8" y="167"/>
                  </a:cubicBezTo>
                  <a:cubicBezTo>
                    <a:pt x="13" y="163"/>
                    <a:pt x="18" y="157"/>
                    <a:pt x="22" y="152"/>
                  </a:cubicBezTo>
                  <a:cubicBezTo>
                    <a:pt x="25" y="148"/>
                    <a:pt x="28" y="144"/>
                    <a:pt x="31" y="140"/>
                  </a:cubicBezTo>
                  <a:cubicBezTo>
                    <a:pt x="33" y="136"/>
                    <a:pt x="35" y="132"/>
                    <a:pt x="37" y="128"/>
                  </a:cubicBezTo>
                  <a:cubicBezTo>
                    <a:pt x="39" y="123"/>
                    <a:pt x="41" y="118"/>
                    <a:pt x="43" y="113"/>
                  </a:cubicBezTo>
                  <a:cubicBezTo>
                    <a:pt x="45" y="108"/>
                    <a:pt x="47" y="104"/>
                    <a:pt x="49" y="99"/>
                  </a:cubicBezTo>
                  <a:cubicBezTo>
                    <a:pt x="50" y="96"/>
                    <a:pt x="51" y="93"/>
                    <a:pt x="52" y="91"/>
                  </a:cubicBezTo>
                  <a:cubicBezTo>
                    <a:pt x="53" y="90"/>
                    <a:pt x="52" y="89"/>
                    <a:pt x="52" y="88"/>
                  </a:cubicBezTo>
                  <a:cubicBezTo>
                    <a:pt x="53" y="84"/>
                    <a:pt x="55" y="79"/>
                    <a:pt x="56" y="75"/>
                  </a:cubicBezTo>
                  <a:cubicBezTo>
                    <a:pt x="56" y="74"/>
                    <a:pt x="56" y="72"/>
                    <a:pt x="56" y="70"/>
                  </a:cubicBezTo>
                  <a:cubicBezTo>
                    <a:pt x="58" y="67"/>
                    <a:pt x="59" y="62"/>
                    <a:pt x="60" y="58"/>
                  </a:cubicBezTo>
                  <a:cubicBezTo>
                    <a:pt x="61" y="54"/>
                    <a:pt x="62" y="50"/>
                    <a:pt x="63" y="47"/>
                  </a:cubicBezTo>
                  <a:cubicBezTo>
                    <a:pt x="64" y="45"/>
                    <a:pt x="65" y="43"/>
                    <a:pt x="65" y="41"/>
                  </a:cubicBezTo>
                  <a:cubicBezTo>
                    <a:pt x="65" y="40"/>
                    <a:pt x="65" y="38"/>
                    <a:pt x="65" y="36"/>
                  </a:cubicBezTo>
                  <a:cubicBezTo>
                    <a:pt x="65" y="35"/>
                    <a:pt x="65" y="35"/>
                    <a:pt x="66" y="34"/>
                  </a:cubicBezTo>
                  <a:cubicBezTo>
                    <a:pt x="66" y="30"/>
                    <a:pt x="66" y="26"/>
                    <a:pt x="68" y="23"/>
                  </a:cubicBezTo>
                  <a:cubicBezTo>
                    <a:pt x="70" y="19"/>
                    <a:pt x="70" y="15"/>
                    <a:pt x="69" y="11"/>
                  </a:cubicBezTo>
                  <a:cubicBezTo>
                    <a:pt x="68" y="8"/>
                    <a:pt x="68" y="6"/>
                    <a:pt x="68" y="3"/>
                  </a:cubicBezTo>
                  <a:cubicBezTo>
                    <a:pt x="68" y="2"/>
                    <a:pt x="70" y="1"/>
                    <a:pt x="71" y="1"/>
                  </a:cubicBezTo>
                  <a:cubicBezTo>
                    <a:pt x="75" y="0"/>
                    <a:pt x="79" y="2"/>
                    <a:pt x="82" y="6"/>
                  </a:cubicBezTo>
                  <a:cubicBezTo>
                    <a:pt x="83" y="7"/>
                    <a:pt x="84" y="8"/>
                    <a:pt x="85" y="9"/>
                  </a:cubicBezTo>
                  <a:cubicBezTo>
                    <a:pt x="87" y="11"/>
                    <a:pt x="87" y="16"/>
                    <a:pt x="85" y="18"/>
                  </a:cubicBezTo>
                  <a:cubicBezTo>
                    <a:pt x="81" y="21"/>
                    <a:pt x="78" y="26"/>
                    <a:pt x="77" y="31"/>
                  </a:cubicBezTo>
                  <a:cubicBezTo>
                    <a:pt x="77" y="35"/>
                    <a:pt x="74" y="36"/>
                    <a:pt x="71" y="37"/>
                  </a:cubicBezTo>
                  <a:cubicBezTo>
                    <a:pt x="69" y="38"/>
                    <a:pt x="70" y="40"/>
                    <a:pt x="70" y="41"/>
                  </a:cubicBezTo>
                  <a:cubicBezTo>
                    <a:pt x="71" y="45"/>
                    <a:pt x="69" y="47"/>
                    <a:pt x="68" y="50"/>
                  </a:cubicBezTo>
                  <a:cubicBezTo>
                    <a:pt x="68" y="51"/>
                    <a:pt x="68" y="52"/>
                    <a:pt x="67" y="53"/>
                  </a:cubicBezTo>
                  <a:cubicBezTo>
                    <a:pt x="66" y="56"/>
                    <a:pt x="66" y="58"/>
                    <a:pt x="65" y="60"/>
                  </a:cubicBezTo>
                  <a:cubicBezTo>
                    <a:pt x="63" y="62"/>
                    <a:pt x="63" y="65"/>
                    <a:pt x="63" y="68"/>
                  </a:cubicBezTo>
                  <a:cubicBezTo>
                    <a:pt x="62" y="70"/>
                    <a:pt x="62" y="71"/>
                    <a:pt x="61" y="72"/>
                  </a:cubicBezTo>
                  <a:cubicBezTo>
                    <a:pt x="61" y="73"/>
                    <a:pt x="61" y="74"/>
                    <a:pt x="61" y="75"/>
                  </a:cubicBezTo>
                  <a:cubicBezTo>
                    <a:pt x="60" y="78"/>
                    <a:pt x="60" y="80"/>
                    <a:pt x="59" y="83"/>
                  </a:cubicBezTo>
                  <a:cubicBezTo>
                    <a:pt x="59" y="84"/>
                    <a:pt x="59" y="85"/>
                    <a:pt x="59" y="87"/>
                  </a:cubicBezTo>
                  <a:cubicBezTo>
                    <a:pt x="59" y="90"/>
                    <a:pt x="59" y="93"/>
                    <a:pt x="58" y="97"/>
                  </a:cubicBezTo>
                  <a:cubicBezTo>
                    <a:pt x="58" y="100"/>
                    <a:pt x="56" y="103"/>
                    <a:pt x="56" y="106"/>
                  </a:cubicBezTo>
                  <a:cubicBezTo>
                    <a:pt x="56" y="109"/>
                    <a:pt x="53" y="111"/>
                    <a:pt x="53" y="114"/>
                  </a:cubicBezTo>
                  <a:cubicBezTo>
                    <a:pt x="53" y="119"/>
                    <a:pt x="50" y="123"/>
                    <a:pt x="48" y="127"/>
                  </a:cubicBezTo>
                  <a:cubicBezTo>
                    <a:pt x="47" y="132"/>
                    <a:pt x="44" y="135"/>
                    <a:pt x="42" y="140"/>
                  </a:cubicBezTo>
                  <a:cubicBezTo>
                    <a:pt x="42" y="140"/>
                    <a:pt x="42" y="141"/>
                    <a:pt x="41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4"/>
            <p:cNvSpPr>
              <a:spLocks/>
            </p:cNvSpPr>
            <p:nvPr/>
          </p:nvSpPr>
          <p:spPr bwMode="auto">
            <a:xfrm>
              <a:off x="7576403" y="2603104"/>
              <a:ext cx="246797" cy="204989"/>
            </a:xfrm>
            <a:custGeom>
              <a:avLst/>
              <a:gdLst>
                <a:gd name="T0" fmla="*/ 0 w 77"/>
                <a:gd name="T1" fmla="*/ 61 h 64"/>
                <a:gd name="T2" fmla="*/ 16 w 77"/>
                <a:gd name="T3" fmla="*/ 56 h 64"/>
                <a:gd name="T4" fmla="*/ 16 w 77"/>
                <a:gd name="T5" fmla="*/ 55 h 64"/>
                <a:gd name="T6" fmla="*/ 14 w 77"/>
                <a:gd name="T7" fmla="*/ 55 h 64"/>
                <a:gd name="T8" fmla="*/ 15 w 77"/>
                <a:gd name="T9" fmla="*/ 54 h 64"/>
                <a:gd name="T10" fmla="*/ 25 w 77"/>
                <a:gd name="T11" fmla="*/ 48 h 64"/>
                <a:gd name="T12" fmla="*/ 31 w 77"/>
                <a:gd name="T13" fmla="*/ 46 h 64"/>
                <a:gd name="T14" fmla="*/ 35 w 77"/>
                <a:gd name="T15" fmla="*/ 44 h 64"/>
                <a:gd name="T16" fmla="*/ 34 w 77"/>
                <a:gd name="T17" fmla="*/ 43 h 64"/>
                <a:gd name="T18" fmla="*/ 27 w 77"/>
                <a:gd name="T19" fmla="*/ 46 h 64"/>
                <a:gd name="T20" fmla="*/ 27 w 77"/>
                <a:gd name="T21" fmla="*/ 45 h 64"/>
                <a:gd name="T22" fmla="*/ 36 w 77"/>
                <a:gd name="T23" fmla="*/ 38 h 64"/>
                <a:gd name="T24" fmla="*/ 59 w 77"/>
                <a:gd name="T25" fmla="*/ 17 h 64"/>
                <a:gd name="T26" fmla="*/ 62 w 77"/>
                <a:gd name="T27" fmla="*/ 12 h 64"/>
                <a:gd name="T28" fmla="*/ 76 w 77"/>
                <a:gd name="T29" fmla="*/ 0 h 64"/>
                <a:gd name="T30" fmla="*/ 76 w 77"/>
                <a:gd name="T31" fmla="*/ 7 h 64"/>
                <a:gd name="T32" fmla="*/ 75 w 77"/>
                <a:gd name="T33" fmla="*/ 12 h 64"/>
                <a:gd name="T34" fmla="*/ 75 w 77"/>
                <a:gd name="T35" fmla="*/ 26 h 64"/>
                <a:gd name="T36" fmla="*/ 76 w 77"/>
                <a:gd name="T37" fmla="*/ 29 h 64"/>
                <a:gd name="T38" fmla="*/ 71 w 77"/>
                <a:gd name="T39" fmla="*/ 37 h 64"/>
                <a:gd name="T40" fmla="*/ 69 w 77"/>
                <a:gd name="T41" fmla="*/ 42 h 64"/>
                <a:gd name="T42" fmla="*/ 57 w 77"/>
                <a:gd name="T43" fmla="*/ 55 h 64"/>
                <a:gd name="T44" fmla="*/ 43 w 77"/>
                <a:gd name="T45" fmla="*/ 62 h 64"/>
                <a:gd name="T46" fmla="*/ 37 w 77"/>
                <a:gd name="T47" fmla="*/ 63 h 64"/>
                <a:gd name="T48" fmla="*/ 4 w 77"/>
                <a:gd name="T49" fmla="*/ 62 h 64"/>
                <a:gd name="T50" fmla="*/ 0 w 77"/>
                <a:gd name="T51" fmla="*/ 6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7" h="64">
                  <a:moveTo>
                    <a:pt x="0" y="61"/>
                  </a:moveTo>
                  <a:cubicBezTo>
                    <a:pt x="5" y="60"/>
                    <a:pt x="11" y="58"/>
                    <a:pt x="16" y="56"/>
                  </a:cubicBezTo>
                  <a:cubicBezTo>
                    <a:pt x="16" y="56"/>
                    <a:pt x="16" y="55"/>
                    <a:pt x="16" y="55"/>
                  </a:cubicBezTo>
                  <a:cubicBezTo>
                    <a:pt x="16" y="55"/>
                    <a:pt x="15" y="55"/>
                    <a:pt x="14" y="55"/>
                  </a:cubicBezTo>
                  <a:cubicBezTo>
                    <a:pt x="14" y="55"/>
                    <a:pt x="14" y="54"/>
                    <a:pt x="15" y="54"/>
                  </a:cubicBezTo>
                  <a:cubicBezTo>
                    <a:pt x="18" y="52"/>
                    <a:pt x="22" y="50"/>
                    <a:pt x="25" y="48"/>
                  </a:cubicBezTo>
                  <a:cubicBezTo>
                    <a:pt x="27" y="47"/>
                    <a:pt x="29" y="47"/>
                    <a:pt x="31" y="46"/>
                  </a:cubicBezTo>
                  <a:cubicBezTo>
                    <a:pt x="33" y="45"/>
                    <a:pt x="34" y="45"/>
                    <a:pt x="35" y="44"/>
                  </a:cubicBezTo>
                  <a:cubicBezTo>
                    <a:pt x="35" y="44"/>
                    <a:pt x="35" y="43"/>
                    <a:pt x="34" y="43"/>
                  </a:cubicBezTo>
                  <a:cubicBezTo>
                    <a:pt x="32" y="44"/>
                    <a:pt x="30" y="45"/>
                    <a:pt x="27" y="46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30" y="43"/>
                    <a:pt x="33" y="41"/>
                    <a:pt x="36" y="38"/>
                  </a:cubicBezTo>
                  <a:cubicBezTo>
                    <a:pt x="44" y="31"/>
                    <a:pt x="51" y="24"/>
                    <a:pt x="59" y="17"/>
                  </a:cubicBezTo>
                  <a:cubicBezTo>
                    <a:pt x="60" y="16"/>
                    <a:pt x="61" y="14"/>
                    <a:pt x="62" y="12"/>
                  </a:cubicBezTo>
                  <a:cubicBezTo>
                    <a:pt x="66" y="8"/>
                    <a:pt x="70" y="3"/>
                    <a:pt x="76" y="0"/>
                  </a:cubicBezTo>
                  <a:cubicBezTo>
                    <a:pt x="76" y="3"/>
                    <a:pt x="76" y="5"/>
                    <a:pt x="76" y="7"/>
                  </a:cubicBezTo>
                  <a:cubicBezTo>
                    <a:pt x="76" y="9"/>
                    <a:pt x="75" y="10"/>
                    <a:pt x="75" y="12"/>
                  </a:cubicBezTo>
                  <a:cubicBezTo>
                    <a:pt x="76" y="17"/>
                    <a:pt x="77" y="21"/>
                    <a:pt x="75" y="26"/>
                  </a:cubicBezTo>
                  <a:cubicBezTo>
                    <a:pt x="75" y="26"/>
                    <a:pt x="76" y="28"/>
                    <a:pt x="76" y="29"/>
                  </a:cubicBezTo>
                  <a:cubicBezTo>
                    <a:pt x="75" y="32"/>
                    <a:pt x="73" y="34"/>
                    <a:pt x="71" y="37"/>
                  </a:cubicBezTo>
                  <a:cubicBezTo>
                    <a:pt x="70" y="38"/>
                    <a:pt x="69" y="40"/>
                    <a:pt x="69" y="42"/>
                  </a:cubicBezTo>
                  <a:cubicBezTo>
                    <a:pt x="66" y="47"/>
                    <a:pt x="63" y="51"/>
                    <a:pt x="57" y="55"/>
                  </a:cubicBezTo>
                  <a:cubicBezTo>
                    <a:pt x="53" y="57"/>
                    <a:pt x="49" y="61"/>
                    <a:pt x="43" y="62"/>
                  </a:cubicBezTo>
                  <a:cubicBezTo>
                    <a:pt x="41" y="62"/>
                    <a:pt x="39" y="62"/>
                    <a:pt x="37" y="63"/>
                  </a:cubicBezTo>
                  <a:cubicBezTo>
                    <a:pt x="26" y="63"/>
                    <a:pt x="15" y="64"/>
                    <a:pt x="4" y="62"/>
                  </a:cubicBezTo>
                  <a:cubicBezTo>
                    <a:pt x="2" y="62"/>
                    <a:pt x="1" y="61"/>
                    <a:pt x="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25" name="图片 1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484261">
            <a:off x="-11705432" y="-12431961"/>
            <a:ext cx="14568215" cy="14568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977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8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4518 1.05394 C 0.30026 0.9544 -0.047 0.35556 -0.24935 0.5794 C -0.31445 0.72384 -0.23763 0.88218 -0.13906 0.8456 C 0.10755 0.55671 -0.35117 0.02315 -0.51054 0.0757 " pathEditMode="relative" rAng="0" ptsTypes="AAAA">
                                      <p:cBhvr>
                                        <p:cTn id="9" dur="5750" spd="-100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786" y="-49097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8" presetClass="emp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86400000">
                                      <p:cBhvr>
                                        <p:cTn id="11" dur="57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6" presetClass="emph" presetSubtype="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36" dur="1000" fill="hold"/>
                                        <p:tgtEl>
                                          <p:spTgt spid="12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3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4.58333E-6 3.7037E-7 L 0.1263 3.7037E-7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15" y="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1" nodeType="withEffect">
                                  <p:stCondLst>
                                    <p:cond delay="63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5" presetClass="path" presetSubtype="0" accel="50000" decel="5000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2.08333E-7 2.96296E-6 L -0.13086 2.96296E-6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49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63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6" presetClass="emph" presetSubtype="0" fill="hold" grpId="1" nodeType="withEffect">
                                  <p:stCondLst>
                                    <p:cond delay="7100"/>
                                  </p:stCondLst>
                                  <p:childTnLst>
                                    <p:animScale>
                                      <p:cBhvr>
                                        <p:cTn id="61" dur="100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2" nodeType="withEffect">
                                  <p:stCondLst>
                                    <p:cond delay="7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78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6" presetClass="emph" presetSubtype="0" fill="hold" grpId="1" nodeType="withEffect">
                                  <p:stCondLst>
                                    <p:cond delay="7850"/>
                                  </p:stCondLst>
                                  <p:childTnLst>
                                    <p:animScale>
                                      <p:cBhvr>
                                        <p:cTn id="68" dur="1000" fill="hold"/>
                                        <p:tgtEl>
                                          <p:spTgt spid="3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2" nodeType="withEffect">
                                  <p:stCondLst>
                                    <p:cond delay="7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0" presetClass="path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0.10508 -0.02107 L 1.72383 -0.08912 " pathEditMode="relative" rAng="0" ptsTypes="AA">
                                      <p:cBhvr>
                                        <p:cTn id="73" dur="5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937" y="-3403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0" presetClass="path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0.01107 0.08495 L 1.43659 0.05717 " pathEditMode="relative" rAng="0" ptsTypes="AA">
                                      <p:cBhvr>
                                        <p:cTn id="75" dur="5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276" y="-1389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0" presetClass="path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-0.03711 0.09329 L 1.6582 0.14444 " pathEditMode="relative" rAng="0" ptsTypes="AA">
                                      <p:cBhvr>
                                        <p:cTn id="77" dur="5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766" y="2546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0" presetClass="path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4.16667E-6 7.40741E-7 L 1.34114 -0.31458 " pathEditMode="relative" rAng="0" ptsTypes="AA">
                                      <p:cBhvr>
                                        <p:cTn id="79" dur="5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057" y="-15741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0" presetClass="path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-0.03268 0.22014 L 1.30508 -0.07014 " pathEditMode="relative" rAng="0" ptsTypes="AA">
                                      <p:cBhvr>
                                        <p:cTn id="81" dur="5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88" y="-14514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0" presetClass="path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-3.75E-6 -3.7037E-6 L 1.5267 -0.12014 " pathEditMode="relative" rAng="0" ptsTypes="AA">
                                      <p:cBhvr>
                                        <p:cTn id="83" dur="5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328" y="-6019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0" presetClass="path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-0.01028 -0.08079 L 1.3418 0.20208 " pathEditMode="relative" rAng="0" ptsTypes="AA">
                                      <p:cBhvr>
                                        <p:cTn id="85" dur="5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604" y="14144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0" presetClass="path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3.95833E-6 -4.44444E-6 L 1.41757 0.1463 " pathEditMode="relative" rAng="0" ptsTypes="AA">
                                      <p:cBhvr>
                                        <p:cTn id="87" dur="5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872" y="7315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0" presetClass="path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-0.04622 -0.26967 L 1.43112 -0.07384 " pathEditMode="relative" rAng="0" ptsTypes="AA">
                                      <p:cBhvr>
                                        <p:cTn id="89" dur="5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867" y="9792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0" presetClass="path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-0.0069 -0.08403 L 1.51393 -0.15579 " pathEditMode="relative" rAng="0" ptsTypes="AA">
                                      <p:cBhvr>
                                        <p:cTn id="91" dur="5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042" y="-3588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0" presetClass="path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-8.33333E-7 7.40741E-7 L 1.38138 -0.16574 " pathEditMode="relative" rAng="0" ptsTypes="AA">
                                      <p:cBhvr>
                                        <p:cTn id="93" dur="5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063" y="-8287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0" presetClass="path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0.14544 1.11111E-6 L 1.81081 0.21829 " pathEditMode="relative" rAng="0" ptsTypes="AA">
                                      <p:cBhvr>
                                        <p:cTn id="95" dur="5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268" y="10903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0" presetClass="path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-2.29167E-6 2.22222E-6 L 1.68711 -0.2669 " pathEditMode="relative" rAng="0" ptsTypes="AA">
                                      <p:cBhvr>
                                        <p:cTn id="97" dur="5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349" y="-13356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0" presetClass="path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-0.01979 0.10069 L 1.25196 0.17315 " pathEditMode="relative" rAng="0" ptsTypes="AA">
                                      <p:cBhvr>
                                        <p:cTn id="99" dur="5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581" y="3611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8" presetClass="emph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Rot by="21600000">
                                      <p:cBhvr>
                                        <p:cTn id="101" dur="5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8" presetClass="emph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Rot by="21600000">
                                      <p:cBhvr>
                                        <p:cTn id="103" dur="5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4" presetID="8" presetClass="emph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Rot by="21600000">
                                      <p:cBhvr>
                                        <p:cTn id="105" dur="5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8" presetClass="emph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Rot by="21600000">
                                      <p:cBhvr>
                                        <p:cTn id="107" dur="2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8" presetID="8" presetClass="emph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Rot by="21600000">
                                      <p:cBhvr>
                                        <p:cTn id="109" dur="5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" presetID="8" presetClass="emph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Rot by="21600000">
                                      <p:cBhvr>
                                        <p:cTn id="111" dur="5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2" presetID="8" presetClass="emph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Rot by="21600000">
                                      <p:cBhvr>
                                        <p:cTn id="113" dur="3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4" presetID="8" presetClass="emph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Rot by="21600000">
                                      <p:cBhvr>
                                        <p:cTn id="115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6" presetID="8" presetClass="emph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Rot by="21600000">
                                      <p:cBhvr>
                                        <p:cTn id="117" dur="5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8" presetID="8" presetClass="emph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Rot by="21600000">
                                      <p:cBhvr>
                                        <p:cTn id="119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0" presetID="8" presetClass="emph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Rot by="21600000">
                                      <p:cBhvr>
                                        <p:cTn id="121" dur="5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8" presetClass="emph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Rot by="21600000">
                                      <p:cBhvr>
                                        <p:cTn id="123" dur="5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4" presetID="8" presetClass="emph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Rot by="21600000">
                                      <p:cBhvr>
                                        <p:cTn id="125" dur="5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6" presetID="8" presetClass="emph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Rot by="21600000">
                                      <p:cBhvr>
                                        <p:cTn id="127" dur="5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grpId="1" nodeType="withEffect">
                                  <p:stCondLst>
                                    <p:cond delay="9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xit" presetSubtype="0" fill="hold" nodeType="withEffect">
                                  <p:stCondLst>
                                    <p:cond delay="9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grpId="1" nodeType="withEffect">
                                  <p:stCondLst>
                                    <p:cond delay="9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nodeType="withEffect">
                                  <p:stCondLst>
                                    <p:cond delay="9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53" presetClass="exit" presetSubtype="544" fill="hold" nodeType="withEffect">
                                  <p:stCondLst>
                                    <p:cond delay="9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1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53" presetClass="exit" presetSubtype="544" fill="hold" nodeType="withEffect">
                                  <p:stCondLst>
                                    <p:cond delay="9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0" presetClass="exit" presetSubtype="0" fill="hold" grpId="2" nodeType="withEffect">
                                  <p:stCondLst>
                                    <p:cond delay="9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42" presetClass="path" presetSubtype="0" decel="100000" fill="hold" nodeType="withEffect">
                                  <p:stCondLst>
                                    <p:cond delay="8600"/>
                                  </p:stCondLst>
                                  <p:childTnLst>
                                    <p:animMotion origin="layout" path="M 2.08333E-7 2.96296E-6 L 1.02851 1.2176 " pathEditMode="relative" rAng="0" ptsTypes="AA">
                                      <p:cBhvr>
                                        <p:cTn id="158" dur="16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492" y="60856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8" presetClass="emph" presetSubtype="0" decel="100000" fill="hold" nodeType="withEffect">
                                  <p:stCondLst>
                                    <p:cond delay="8900"/>
                                  </p:stCondLst>
                                  <p:childTnLst>
                                    <p:animRot by="1860000">
                                      <p:cBhvr>
                                        <p:cTn id="160" dur="128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1" presetID="53" presetClass="exit" presetSubtype="32" fill="hold" nodeType="withEffect">
                                  <p:stCondLst>
                                    <p:cond delay="9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2" dur="7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7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4" dur="7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" grpId="0" animBg="1"/>
      <p:bldP spid="124" grpId="1" animBg="1"/>
      <p:bldP spid="124" grpId="2" animBg="1"/>
      <p:bldP spid="17" grpId="0"/>
      <p:bldP spid="17" grpId="1"/>
      <p:bldP spid="18" grpId="0"/>
      <p:bldP spid="18" grpId="1"/>
      <p:bldP spid="38" grpId="0"/>
      <p:bldP spid="38" grpId="1"/>
      <p:bldP spid="38" grpId="2"/>
      <p:bldP spid="39" grpId="0"/>
      <p:bldP spid="39" grpId="1"/>
      <p:bldP spid="39" grpId="2"/>
      <p:bldP spid="9" grpId="1" animBg="1"/>
      <p:bldP spid="9" grpId="2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C3C3C3"/>
            </a:gs>
            <a:gs pos="40000">
              <a:schemeClr val="bg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图片 8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0168" y="978927"/>
            <a:ext cx="2688569" cy="1767993"/>
          </a:xfrm>
          <a:prstGeom prst="rect">
            <a:avLst/>
          </a:prstGeom>
        </p:spPr>
      </p:pic>
      <p:pic>
        <p:nvPicPr>
          <p:cNvPr id="92" name="图片 9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0814" y="2673573"/>
            <a:ext cx="4444369" cy="969348"/>
          </a:xfrm>
          <a:prstGeom prst="rect">
            <a:avLst/>
          </a:prstGeom>
        </p:spPr>
      </p:pic>
      <p:pic>
        <p:nvPicPr>
          <p:cNvPr id="43" name="剑墨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5902" y="-40442"/>
            <a:ext cx="5187008" cy="5834319"/>
          </a:xfrm>
          <a:prstGeom prst="rect">
            <a:avLst/>
          </a:prstGeom>
        </p:spPr>
      </p:pic>
      <p:pic>
        <p:nvPicPr>
          <p:cNvPr id="44" name="剑墨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5902" y="-40442"/>
            <a:ext cx="5187008" cy="5834319"/>
          </a:xfrm>
          <a:prstGeom prst="rect">
            <a:avLst/>
          </a:prstGeom>
        </p:spPr>
      </p:pic>
      <p:pic>
        <p:nvPicPr>
          <p:cNvPr id="45" name="剑墨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5902" y="-40442"/>
            <a:ext cx="5187008" cy="5834319"/>
          </a:xfrm>
          <a:prstGeom prst="rect">
            <a:avLst/>
          </a:prstGeom>
        </p:spPr>
      </p:pic>
      <p:pic>
        <p:nvPicPr>
          <p:cNvPr id="46" name="剑墨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5902" y="-40442"/>
            <a:ext cx="5187008" cy="5834319"/>
          </a:xfrm>
          <a:prstGeom prst="rect">
            <a:avLst/>
          </a:prstGeom>
        </p:spPr>
      </p:pic>
      <p:pic>
        <p:nvPicPr>
          <p:cNvPr id="47" name="剑墨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55740" y="346576"/>
            <a:ext cx="1359526" cy="688908"/>
          </a:xfrm>
          <a:prstGeom prst="rect">
            <a:avLst/>
          </a:prstGeom>
        </p:spPr>
      </p:pic>
      <p:pic>
        <p:nvPicPr>
          <p:cNvPr id="48" name="宝剑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5902" y="-40442"/>
            <a:ext cx="5187008" cy="5834319"/>
          </a:xfrm>
          <a:prstGeom prst="rect">
            <a:avLst/>
          </a:prstGeom>
        </p:spPr>
      </p:pic>
      <p:sp>
        <p:nvSpPr>
          <p:cNvPr id="49" name="小文字"/>
          <p:cNvSpPr/>
          <p:nvPr/>
        </p:nvSpPr>
        <p:spPr>
          <a:xfrm>
            <a:off x="2286000" y="6134056"/>
            <a:ext cx="7620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美的视觉传达便是要如利剑在手，一剑光寒照九州，直击观赏者心灵深处。</a:t>
            </a:r>
            <a:endParaRPr lang="zh-CN" altLang="en-US" sz="1200" spc="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青锋"/>
          <p:cNvSpPr/>
          <p:nvPr/>
        </p:nvSpPr>
        <p:spPr>
          <a:xfrm>
            <a:off x="3993472" y="1140628"/>
            <a:ext cx="204797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6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青</a:t>
            </a:r>
            <a:r>
              <a:rPr lang="zh-CN" altLang="en-US" sz="6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锋</a:t>
            </a:r>
            <a:endParaRPr lang="en-US" altLang="zh-CN" sz="6600" dirty="0" smtClean="0">
              <a:solidFill>
                <a:schemeClr val="tx1">
                  <a:lumMod val="85000"/>
                  <a:lumOff val="15000"/>
                </a:schemeClr>
              </a:solidFill>
              <a:latin typeface="方正特雅宋简" panose="02000000000000000000" pitchFamily="2" charset="-122"/>
              <a:ea typeface="方正特雅宋简" panose="02000000000000000000" pitchFamily="2" charset="-122"/>
            </a:endParaRPr>
          </a:p>
        </p:txBody>
      </p:sp>
      <p:sp>
        <p:nvSpPr>
          <p:cNvPr id="56" name="长句子"/>
          <p:cNvSpPr txBox="1"/>
          <p:nvPr/>
        </p:nvSpPr>
        <p:spPr>
          <a:xfrm>
            <a:off x="2347577" y="2196600"/>
            <a:ext cx="36182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US" altLang="zh-CN" sz="4400" dirty="0" smtClean="0">
              <a:solidFill>
                <a:schemeClr val="tx1">
                  <a:lumMod val="85000"/>
                  <a:lumOff val="15000"/>
                </a:schemeClr>
              </a:solidFill>
              <a:latin typeface="方正特雅宋简" panose="02000000000000000000" pitchFamily="2" charset="-122"/>
              <a:ea typeface="方正特雅宋简" panose="02000000000000000000" pitchFamily="2" charset="-122"/>
            </a:endParaRPr>
          </a:p>
          <a:p>
            <a:pPr algn="r"/>
            <a:r>
              <a:rPr lang="zh-CN" altLang="en-US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烟雨</a:t>
            </a:r>
            <a:r>
              <a:rPr lang="en-US" altLang="zh-CN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,</a:t>
            </a:r>
            <a:r>
              <a:rPr lang="zh-CN" altLang="en-US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寒</a:t>
            </a:r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霜不</a:t>
            </a:r>
            <a:r>
              <a:rPr lang="zh-CN" altLang="en-US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可欺</a:t>
            </a:r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。</a:t>
            </a:r>
            <a:r>
              <a:rPr lang="zh-CN" altLang="en-US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  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  <a:latin typeface="方正特雅宋简" panose="02000000000000000000" pitchFamily="2" charset="-122"/>
              <a:ea typeface="方正特雅宋简" panose="02000000000000000000" pitchFamily="2" charset="-122"/>
            </a:endParaRPr>
          </a:p>
        </p:txBody>
      </p:sp>
      <p:sp>
        <p:nvSpPr>
          <p:cNvPr id="61" name="文字引导点1"/>
          <p:cNvSpPr/>
          <p:nvPr/>
        </p:nvSpPr>
        <p:spPr>
          <a:xfrm>
            <a:off x="6022741" y="5900128"/>
            <a:ext cx="146518" cy="146518"/>
          </a:xfrm>
          <a:prstGeom prst="ellipse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文字引导点2"/>
          <p:cNvSpPr/>
          <p:nvPr/>
        </p:nvSpPr>
        <p:spPr>
          <a:xfrm>
            <a:off x="6025350" y="5576784"/>
            <a:ext cx="146518" cy="146518"/>
          </a:xfrm>
          <a:prstGeom prst="ellipse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文字引导点3"/>
          <p:cNvSpPr/>
          <p:nvPr/>
        </p:nvSpPr>
        <p:spPr>
          <a:xfrm>
            <a:off x="6020133" y="5267520"/>
            <a:ext cx="146518" cy="146518"/>
          </a:xfrm>
          <a:prstGeom prst="ellipse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" name="组合 85"/>
          <p:cNvGrpSpPr/>
          <p:nvPr/>
        </p:nvGrpSpPr>
        <p:grpSpPr>
          <a:xfrm>
            <a:off x="3672506" y="1265662"/>
            <a:ext cx="701807" cy="938330"/>
            <a:chOff x="3672506" y="1265662"/>
            <a:chExt cx="701807" cy="938330"/>
          </a:xfrm>
        </p:grpSpPr>
        <p:sp>
          <p:nvSpPr>
            <p:cNvPr id="87" name="三尺"/>
            <p:cNvSpPr/>
            <p:nvPr/>
          </p:nvSpPr>
          <p:spPr>
            <a:xfrm>
              <a:off x="3676686" y="1803882"/>
              <a:ext cx="69762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特雅宋简" panose="02000000000000000000" pitchFamily="2" charset="-122"/>
                  <a:ea typeface="方正特雅宋简" panose="02000000000000000000" pitchFamily="2" charset="-122"/>
                </a:rPr>
                <a:t>三尺</a:t>
              </a:r>
              <a:endParaRPr lang="zh-CN" altLang="en-US" sz="2000" dirty="0"/>
            </a:p>
          </p:txBody>
        </p:sp>
        <p:sp>
          <p:nvSpPr>
            <p:cNvPr id="88" name="提"/>
            <p:cNvSpPr/>
            <p:nvPr/>
          </p:nvSpPr>
          <p:spPr>
            <a:xfrm>
              <a:off x="3672506" y="1265662"/>
              <a:ext cx="69762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特雅宋简" panose="02000000000000000000" pitchFamily="2" charset="-122"/>
                  <a:ea typeface="方正特雅宋简" panose="02000000000000000000" pitchFamily="2" charset="-122"/>
                </a:rPr>
                <a:t>提</a:t>
              </a:r>
              <a:endParaRPr lang="zh-CN" altLang="en-US" sz="4000" dirty="0"/>
            </a:p>
          </p:txBody>
        </p:sp>
      </p:grpSp>
      <p:pic>
        <p:nvPicPr>
          <p:cNvPr id="89" name="图片 8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0438" y="1158106"/>
            <a:ext cx="1121761" cy="1146147"/>
          </a:xfrm>
          <a:prstGeom prst="rect">
            <a:avLst/>
          </a:prstGeom>
        </p:spPr>
      </p:pic>
      <p:pic>
        <p:nvPicPr>
          <p:cNvPr id="91" name="图片 9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0133" y="2075651"/>
            <a:ext cx="1841152" cy="1182727"/>
          </a:xfrm>
          <a:prstGeom prst="rect">
            <a:avLst/>
          </a:prstGeom>
        </p:spPr>
      </p:pic>
      <p:sp>
        <p:nvSpPr>
          <p:cNvPr id="93" name="长句子"/>
          <p:cNvSpPr txBox="1"/>
          <p:nvPr/>
        </p:nvSpPr>
        <p:spPr>
          <a:xfrm>
            <a:off x="4203202" y="2191817"/>
            <a:ext cx="17646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剑花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  <a:latin typeface="方正特雅宋简" panose="02000000000000000000" pitchFamily="2" charset="-122"/>
              <a:ea typeface="方正特雅宋简" panose="02000000000000000000" pitchFamily="2" charset="-122"/>
            </a:endParaRPr>
          </a:p>
        </p:txBody>
      </p:sp>
      <p:sp>
        <p:nvSpPr>
          <p:cNvPr id="95" name="任意多边形 94"/>
          <p:cNvSpPr/>
          <p:nvPr/>
        </p:nvSpPr>
        <p:spPr>
          <a:xfrm flipH="1">
            <a:off x="5922431" y="802621"/>
            <a:ext cx="119016" cy="1646275"/>
          </a:xfrm>
          <a:custGeom>
            <a:avLst/>
            <a:gdLst>
              <a:gd name="connsiteX0" fmla="*/ 0 w 0"/>
              <a:gd name="connsiteY0" fmla="*/ 0 h 3943350"/>
              <a:gd name="connsiteX1" fmla="*/ 0 w 0"/>
              <a:gd name="connsiteY1" fmla="*/ 3943350 h 394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3943350">
                <a:moveTo>
                  <a:pt x="0" y="0"/>
                </a:moveTo>
                <a:lnTo>
                  <a:pt x="0" y="3943350"/>
                </a:lnTo>
              </a:path>
            </a:pathLst>
          </a:custGeom>
          <a:noFill/>
          <a:ln>
            <a:solidFill>
              <a:srgbClr val="B29B57"/>
            </a:solidFill>
            <a:prstDash val="sysDash"/>
            <a:head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6" name="组合 95"/>
          <p:cNvGrpSpPr/>
          <p:nvPr/>
        </p:nvGrpSpPr>
        <p:grpSpPr>
          <a:xfrm>
            <a:off x="5833698" y="453390"/>
            <a:ext cx="415498" cy="369332"/>
            <a:chOff x="5833698" y="453390"/>
            <a:chExt cx="415498" cy="369332"/>
          </a:xfrm>
        </p:grpSpPr>
        <p:grpSp>
          <p:nvGrpSpPr>
            <p:cNvPr id="97" name="组合 96"/>
            <p:cNvGrpSpPr/>
            <p:nvPr/>
          </p:nvGrpSpPr>
          <p:grpSpPr>
            <a:xfrm>
              <a:off x="5859081" y="455693"/>
              <a:ext cx="364732" cy="364726"/>
              <a:chOff x="5859856" y="451571"/>
              <a:chExt cx="364732" cy="364726"/>
            </a:xfrm>
          </p:grpSpPr>
          <p:sp>
            <p:nvSpPr>
              <p:cNvPr id="99" name="椭圆 98"/>
              <p:cNvSpPr/>
              <p:nvPr/>
            </p:nvSpPr>
            <p:spPr>
              <a:xfrm>
                <a:off x="5859856" y="451571"/>
                <a:ext cx="364732" cy="364726"/>
              </a:xfrm>
              <a:prstGeom prst="ellipse">
                <a:avLst/>
              </a:prstGeom>
              <a:noFill/>
              <a:ln w="6350">
                <a:solidFill>
                  <a:srgbClr val="B29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椭圆 99"/>
              <p:cNvSpPr/>
              <p:nvPr/>
            </p:nvSpPr>
            <p:spPr>
              <a:xfrm>
                <a:off x="5882119" y="472900"/>
                <a:ext cx="323418" cy="323414"/>
              </a:xfrm>
              <a:prstGeom prst="ellipse">
                <a:avLst/>
              </a:prstGeom>
              <a:solidFill>
                <a:srgbClr val="C0A15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8" name="矩形 97"/>
            <p:cNvSpPr/>
            <p:nvPr/>
          </p:nvSpPr>
          <p:spPr>
            <a:xfrm>
              <a:off x="5833698" y="453390"/>
              <a:ext cx="4154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特雅宋简" panose="02000000000000000000" pitchFamily="2" charset="-122"/>
                  <a:ea typeface="方正特雅宋简" panose="02000000000000000000" pitchFamily="2" charset="-122"/>
                </a:rPr>
                <a:t>壹</a:t>
              </a:r>
              <a:endParaRPr lang="zh-CN" altLang="en-US" dirty="0">
                <a:solidFill>
                  <a:schemeClr val="bg1"/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endParaRPr>
            </a:p>
          </p:txBody>
        </p:sp>
      </p:grpSp>
      <p:sp>
        <p:nvSpPr>
          <p:cNvPr id="101" name="矩形 100"/>
          <p:cNvSpPr/>
          <p:nvPr/>
        </p:nvSpPr>
        <p:spPr>
          <a:xfrm rot="19665185" flipH="1">
            <a:off x="-1835493" y="2357404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2" name="矩形 101"/>
          <p:cNvSpPr/>
          <p:nvPr/>
        </p:nvSpPr>
        <p:spPr>
          <a:xfrm rot="3600000" flipH="1">
            <a:off x="-2685136" y="3182657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3" name="矩形 102"/>
          <p:cNvSpPr/>
          <p:nvPr/>
        </p:nvSpPr>
        <p:spPr>
          <a:xfrm rot="1800000" flipH="1">
            <a:off x="-1652123" y="3658464"/>
            <a:ext cx="142877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4" name="矩形 103"/>
          <p:cNvSpPr/>
          <p:nvPr/>
        </p:nvSpPr>
        <p:spPr>
          <a:xfrm flipH="1">
            <a:off x="-127945" y="2363807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5" name="矩形 104"/>
          <p:cNvSpPr/>
          <p:nvPr/>
        </p:nvSpPr>
        <p:spPr>
          <a:xfrm rot="6300000" flipH="1">
            <a:off x="-606683" y="2657842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6" name="矩形 105"/>
          <p:cNvSpPr/>
          <p:nvPr/>
        </p:nvSpPr>
        <p:spPr>
          <a:xfrm rot="5097276" flipH="1">
            <a:off x="-506167" y="3380255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7" name="矩形 106"/>
          <p:cNvSpPr/>
          <p:nvPr/>
        </p:nvSpPr>
        <p:spPr>
          <a:xfrm rot="3421581" flipH="1">
            <a:off x="-805193" y="4300031"/>
            <a:ext cx="99367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8" name="矩形 107"/>
          <p:cNvSpPr/>
          <p:nvPr/>
        </p:nvSpPr>
        <p:spPr>
          <a:xfrm rot="7731879" flipH="1">
            <a:off x="-443373" y="1948270"/>
            <a:ext cx="99366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9" name="矩形 108"/>
          <p:cNvSpPr/>
          <p:nvPr/>
        </p:nvSpPr>
        <p:spPr>
          <a:xfrm rot="9315112" flipH="1">
            <a:off x="-1949343" y="1397440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0" name="矩形 109"/>
          <p:cNvSpPr/>
          <p:nvPr/>
        </p:nvSpPr>
        <p:spPr>
          <a:xfrm rot="9855755" flipH="1">
            <a:off x="-2748002" y="1873347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1" name="矩形 110"/>
          <p:cNvSpPr/>
          <p:nvPr/>
        </p:nvSpPr>
        <p:spPr>
          <a:xfrm rot="13890285" flipH="1">
            <a:off x="-1048207" y="1513682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2" name="矩形 111"/>
          <p:cNvSpPr/>
          <p:nvPr/>
        </p:nvSpPr>
        <p:spPr>
          <a:xfrm rot="12509964" flipH="1">
            <a:off x="-1054781" y="2667487"/>
            <a:ext cx="142880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3" name="矩形 112"/>
          <p:cNvSpPr/>
          <p:nvPr/>
        </p:nvSpPr>
        <p:spPr>
          <a:xfrm rot="13165070" flipH="1">
            <a:off x="-2294866" y="2644046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4" name="矩形 113"/>
          <p:cNvSpPr/>
          <p:nvPr/>
        </p:nvSpPr>
        <p:spPr>
          <a:xfrm rot="14766131" flipH="1">
            <a:off x="-2737449" y="2553070"/>
            <a:ext cx="99365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5" name="矩形 114"/>
          <p:cNvSpPr/>
          <p:nvPr/>
        </p:nvSpPr>
        <p:spPr>
          <a:xfrm rot="17735223" flipH="1">
            <a:off x="-1835060" y="2114843"/>
            <a:ext cx="99366" cy="35719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6" name="矩形 115"/>
          <p:cNvSpPr/>
          <p:nvPr/>
        </p:nvSpPr>
        <p:spPr>
          <a:xfrm rot="16886133" flipH="1">
            <a:off x="-1977950" y="3860097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7" name="矩形 116"/>
          <p:cNvSpPr/>
          <p:nvPr/>
        </p:nvSpPr>
        <p:spPr>
          <a:xfrm rot="21246912" flipH="1">
            <a:off x="-1843907" y="3495087"/>
            <a:ext cx="142879" cy="248417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8" name="矩形 117"/>
          <p:cNvSpPr/>
          <p:nvPr/>
        </p:nvSpPr>
        <p:spPr>
          <a:xfrm rot="1741649" flipH="1">
            <a:off x="-1378221" y="3549579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9" name="矩形 118"/>
          <p:cNvSpPr/>
          <p:nvPr/>
        </p:nvSpPr>
        <p:spPr>
          <a:xfrm rot="19665185" flipH="1">
            <a:off x="-1906931" y="1714461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0" name="矩形 119"/>
          <p:cNvSpPr/>
          <p:nvPr/>
        </p:nvSpPr>
        <p:spPr>
          <a:xfrm rot="3600000" flipH="1">
            <a:off x="-2659935" y="2851409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1" name="矩形 120"/>
          <p:cNvSpPr/>
          <p:nvPr/>
        </p:nvSpPr>
        <p:spPr>
          <a:xfrm rot="1800000" flipH="1">
            <a:off x="-1626922" y="3327216"/>
            <a:ext cx="142877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2" name="矩形 121"/>
          <p:cNvSpPr/>
          <p:nvPr/>
        </p:nvSpPr>
        <p:spPr>
          <a:xfrm flipH="1">
            <a:off x="-1071606" y="357170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3" name="矩形 122"/>
          <p:cNvSpPr/>
          <p:nvPr/>
        </p:nvSpPr>
        <p:spPr>
          <a:xfrm rot="6300000" flipH="1">
            <a:off x="-581482" y="2326594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4" name="矩形 123"/>
          <p:cNvSpPr/>
          <p:nvPr/>
        </p:nvSpPr>
        <p:spPr>
          <a:xfrm rot="5097276" flipH="1">
            <a:off x="-480966" y="3049007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5" name="矩形 124"/>
          <p:cNvSpPr/>
          <p:nvPr/>
        </p:nvSpPr>
        <p:spPr>
          <a:xfrm rot="3421581" flipH="1">
            <a:off x="-779992" y="3968783"/>
            <a:ext cx="99367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6" name="矩形 125"/>
          <p:cNvSpPr/>
          <p:nvPr/>
        </p:nvSpPr>
        <p:spPr>
          <a:xfrm rot="7731879" flipH="1">
            <a:off x="-418172" y="1617022"/>
            <a:ext cx="99366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7" name="矩形 126"/>
          <p:cNvSpPr/>
          <p:nvPr/>
        </p:nvSpPr>
        <p:spPr>
          <a:xfrm rot="9315112" flipH="1">
            <a:off x="-1424890" y="862915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8" name="矩形 127"/>
          <p:cNvSpPr/>
          <p:nvPr/>
        </p:nvSpPr>
        <p:spPr>
          <a:xfrm rot="9855755" flipH="1">
            <a:off x="-2722801" y="1542099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9" name="矩形 128"/>
          <p:cNvSpPr/>
          <p:nvPr/>
        </p:nvSpPr>
        <p:spPr>
          <a:xfrm rot="13890285" flipH="1">
            <a:off x="-2361552" y="1613631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0" name="矩形 129"/>
          <p:cNvSpPr/>
          <p:nvPr/>
        </p:nvSpPr>
        <p:spPr>
          <a:xfrm rot="12509964" flipH="1">
            <a:off x="-1029580" y="2336239"/>
            <a:ext cx="142880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1" name="矩形 130"/>
          <p:cNvSpPr/>
          <p:nvPr/>
        </p:nvSpPr>
        <p:spPr>
          <a:xfrm rot="13165070" flipH="1">
            <a:off x="-2302359" y="2978169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2" name="矩形 131"/>
          <p:cNvSpPr/>
          <p:nvPr/>
        </p:nvSpPr>
        <p:spPr>
          <a:xfrm rot="14766131" flipH="1">
            <a:off x="-2712248" y="2221822"/>
            <a:ext cx="99365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3" name="矩形 132"/>
          <p:cNvSpPr/>
          <p:nvPr/>
        </p:nvSpPr>
        <p:spPr>
          <a:xfrm rot="17735223" flipH="1">
            <a:off x="-1809859" y="1783595"/>
            <a:ext cx="99366" cy="35719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4" name="矩形 133"/>
          <p:cNvSpPr/>
          <p:nvPr/>
        </p:nvSpPr>
        <p:spPr>
          <a:xfrm rot="16886133" flipH="1">
            <a:off x="-1952749" y="3528849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5" name="矩形 134"/>
          <p:cNvSpPr/>
          <p:nvPr/>
        </p:nvSpPr>
        <p:spPr>
          <a:xfrm rot="21246912" flipH="1">
            <a:off x="-1818706" y="3163839"/>
            <a:ext cx="142879" cy="248417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6" name="矩形 135"/>
          <p:cNvSpPr/>
          <p:nvPr/>
        </p:nvSpPr>
        <p:spPr>
          <a:xfrm rot="1741649" flipH="1">
            <a:off x="-1353020" y="3218331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7" name="矩形 136"/>
          <p:cNvSpPr/>
          <p:nvPr/>
        </p:nvSpPr>
        <p:spPr>
          <a:xfrm rot="19665185" flipH="1">
            <a:off x="-2036181" y="2357404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8" name="矩形 137"/>
          <p:cNvSpPr/>
          <p:nvPr/>
        </p:nvSpPr>
        <p:spPr>
          <a:xfrm rot="3600000" flipH="1">
            <a:off x="-2885824" y="3182657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9" name="矩形 138"/>
          <p:cNvSpPr/>
          <p:nvPr/>
        </p:nvSpPr>
        <p:spPr>
          <a:xfrm rot="1800000" flipH="1">
            <a:off x="-1852811" y="3658464"/>
            <a:ext cx="142877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0" name="矩形 139"/>
          <p:cNvSpPr/>
          <p:nvPr/>
        </p:nvSpPr>
        <p:spPr>
          <a:xfrm flipH="1">
            <a:off x="-328633" y="2363807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1" name="矩形 140"/>
          <p:cNvSpPr/>
          <p:nvPr/>
        </p:nvSpPr>
        <p:spPr>
          <a:xfrm rot="6300000" flipH="1">
            <a:off x="-807371" y="2657842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2" name="矩形 141"/>
          <p:cNvSpPr/>
          <p:nvPr/>
        </p:nvSpPr>
        <p:spPr>
          <a:xfrm rot="5097276" flipH="1">
            <a:off x="-706855" y="3380255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3" name="矩形 142"/>
          <p:cNvSpPr/>
          <p:nvPr/>
        </p:nvSpPr>
        <p:spPr>
          <a:xfrm rot="3421581" flipH="1">
            <a:off x="-1005881" y="4300031"/>
            <a:ext cx="99367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4" name="矩形 143"/>
          <p:cNvSpPr/>
          <p:nvPr/>
        </p:nvSpPr>
        <p:spPr>
          <a:xfrm rot="7731879" flipH="1">
            <a:off x="-644061" y="1948270"/>
            <a:ext cx="99366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5" name="矩形 144"/>
          <p:cNvSpPr/>
          <p:nvPr/>
        </p:nvSpPr>
        <p:spPr>
          <a:xfrm rot="9315112" flipH="1">
            <a:off x="-2150031" y="1397440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6" name="矩形 145"/>
          <p:cNvSpPr/>
          <p:nvPr/>
        </p:nvSpPr>
        <p:spPr>
          <a:xfrm rot="9855755" flipH="1">
            <a:off x="-2948690" y="1873347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7" name="矩形 146"/>
          <p:cNvSpPr/>
          <p:nvPr/>
        </p:nvSpPr>
        <p:spPr>
          <a:xfrm rot="13890285" flipH="1">
            <a:off x="-1248895" y="1513682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8" name="矩形 147"/>
          <p:cNvSpPr/>
          <p:nvPr/>
        </p:nvSpPr>
        <p:spPr>
          <a:xfrm rot="12509964" flipH="1">
            <a:off x="-1255469" y="2667487"/>
            <a:ext cx="142880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9" name="矩形 148"/>
          <p:cNvSpPr/>
          <p:nvPr/>
        </p:nvSpPr>
        <p:spPr>
          <a:xfrm rot="13165070" flipH="1">
            <a:off x="-2495554" y="2644046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0" name="矩形 149"/>
          <p:cNvSpPr/>
          <p:nvPr/>
        </p:nvSpPr>
        <p:spPr>
          <a:xfrm rot="14766131" flipH="1">
            <a:off x="-2938137" y="2553070"/>
            <a:ext cx="99365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1" name="矩形 150"/>
          <p:cNvSpPr/>
          <p:nvPr/>
        </p:nvSpPr>
        <p:spPr>
          <a:xfrm rot="17735223" flipH="1">
            <a:off x="-2035748" y="2114843"/>
            <a:ext cx="99366" cy="35719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2" name="矩形 151"/>
          <p:cNvSpPr/>
          <p:nvPr/>
        </p:nvSpPr>
        <p:spPr>
          <a:xfrm rot="16886133" flipH="1">
            <a:off x="-2178638" y="3860097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3" name="矩形 152"/>
          <p:cNvSpPr/>
          <p:nvPr/>
        </p:nvSpPr>
        <p:spPr>
          <a:xfrm rot="21246912" flipH="1">
            <a:off x="-2044595" y="3495087"/>
            <a:ext cx="142879" cy="248417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4" name="矩形 153"/>
          <p:cNvSpPr/>
          <p:nvPr/>
        </p:nvSpPr>
        <p:spPr>
          <a:xfrm rot="1741649" flipH="1">
            <a:off x="-1578909" y="3549579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5" name="矩形 154"/>
          <p:cNvSpPr/>
          <p:nvPr/>
        </p:nvSpPr>
        <p:spPr>
          <a:xfrm rot="19665185" flipH="1">
            <a:off x="-2107619" y="1714461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6" name="矩形 155"/>
          <p:cNvSpPr/>
          <p:nvPr/>
        </p:nvSpPr>
        <p:spPr>
          <a:xfrm rot="3600000" flipH="1">
            <a:off x="-2860623" y="2851409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7" name="矩形 156"/>
          <p:cNvSpPr/>
          <p:nvPr/>
        </p:nvSpPr>
        <p:spPr>
          <a:xfrm rot="1800000" flipH="1">
            <a:off x="-1827610" y="3327216"/>
            <a:ext cx="142877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8" name="矩形 157"/>
          <p:cNvSpPr/>
          <p:nvPr/>
        </p:nvSpPr>
        <p:spPr>
          <a:xfrm flipH="1">
            <a:off x="-1272294" y="357170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9" name="矩形 158"/>
          <p:cNvSpPr/>
          <p:nvPr/>
        </p:nvSpPr>
        <p:spPr>
          <a:xfrm rot="6300000" flipH="1">
            <a:off x="-782170" y="2326594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0" name="矩形 159"/>
          <p:cNvSpPr/>
          <p:nvPr/>
        </p:nvSpPr>
        <p:spPr>
          <a:xfrm rot="5097276" flipH="1">
            <a:off x="-681654" y="3049007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1" name="矩形 160"/>
          <p:cNvSpPr/>
          <p:nvPr/>
        </p:nvSpPr>
        <p:spPr>
          <a:xfrm rot="3421581" flipH="1">
            <a:off x="-980680" y="3968783"/>
            <a:ext cx="99367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2" name="矩形 161"/>
          <p:cNvSpPr/>
          <p:nvPr/>
        </p:nvSpPr>
        <p:spPr>
          <a:xfrm rot="7731879" flipH="1">
            <a:off x="-618860" y="1617022"/>
            <a:ext cx="99366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3" name="矩形 162"/>
          <p:cNvSpPr/>
          <p:nvPr/>
        </p:nvSpPr>
        <p:spPr>
          <a:xfrm rot="9315112" flipH="1">
            <a:off x="-1625578" y="862915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4" name="矩形 163"/>
          <p:cNvSpPr/>
          <p:nvPr/>
        </p:nvSpPr>
        <p:spPr>
          <a:xfrm rot="9855755" flipH="1">
            <a:off x="-2923489" y="1542099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5" name="矩形 164"/>
          <p:cNvSpPr/>
          <p:nvPr/>
        </p:nvSpPr>
        <p:spPr>
          <a:xfrm rot="13890285" flipH="1">
            <a:off x="-2562240" y="1613631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6" name="矩形 165"/>
          <p:cNvSpPr/>
          <p:nvPr/>
        </p:nvSpPr>
        <p:spPr>
          <a:xfrm rot="12509964" flipH="1">
            <a:off x="-1230268" y="2336239"/>
            <a:ext cx="142880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7" name="矩形 166"/>
          <p:cNvSpPr/>
          <p:nvPr/>
        </p:nvSpPr>
        <p:spPr>
          <a:xfrm rot="13165070" flipH="1">
            <a:off x="-2503047" y="2978169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8" name="矩形 167"/>
          <p:cNvSpPr/>
          <p:nvPr/>
        </p:nvSpPr>
        <p:spPr>
          <a:xfrm rot="14766131" flipH="1">
            <a:off x="-2912936" y="2221822"/>
            <a:ext cx="99365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9" name="矩形 168"/>
          <p:cNvSpPr/>
          <p:nvPr/>
        </p:nvSpPr>
        <p:spPr>
          <a:xfrm rot="17735223" flipH="1">
            <a:off x="-2010547" y="1783595"/>
            <a:ext cx="99366" cy="35719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0" name="矩形 169"/>
          <p:cNvSpPr/>
          <p:nvPr/>
        </p:nvSpPr>
        <p:spPr>
          <a:xfrm rot="16886133" flipH="1">
            <a:off x="-2153437" y="3528849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1" name="矩形 170"/>
          <p:cNvSpPr/>
          <p:nvPr/>
        </p:nvSpPr>
        <p:spPr>
          <a:xfrm rot="21246912" flipH="1">
            <a:off x="-2019394" y="3163839"/>
            <a:ext cx="142879" cy="248417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2" name="矩形 171"/>
          <p:cNvSpPr/>
          <p:nvPr/>
        </p:nvSpPr>
        <p:spPr>
          <a:xfrm rot="1741649" flipH="1">
            <a:off x="-1553708" y="3218331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3" name="矩形 172"/>
          <p:cNvSpPr/>
          <p:nvPr/>
        </p:nvSpPr>
        <p:spPr>
          <a:xfrm rot="19665185" flipH="1">
            <a:off x="-2036181" y="2509804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4" name="矩形 173"/>
          <p:cNvSpPr/>
          <p:nvPr/>
        </p:nvSpPr>
        <p:spPr>
          <a:xfrm rot="3600000" flipH="1">
            <a:off x="-2885824" y="3335057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5" name="矩形 174"/>
          <p:cNvSpPr/>
          <p:nvPr/>
        </p:nvSpPr>
        <p:spPr>
          <a:xfrm rot="1800000" flipH="1">
            <a:off x="-1852811" y="3810864"/>
            <a:ext cx="142877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6" name="矩形 175"/>
          <p:cNvSpPr/>
          <p:nvPr/>
        </p:nvSpPr>
        <p:spPr>
          <a:xfrm flipH="1">
            <a:off x="-328633" y="2516207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7" name="矩形 176"/>
          <p:cNvSpPr/>
          <p:nvPr/>
        </p:nvSpPr>
        <p:spPr>
          <a:xfrm rot="6300000" flipH="1">
            <a:off x="-807371" y="2810242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8" name="矩形 177"/>
          <p:cNvSpPr/>
          <p:nvPr/>
        </p:nvSpPr>
        <p:spPr>
          <a:xfrm rot="5097276" flipH="1">
            <a:off x="-706855" y="3532655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9" name="矩形 178"/>
          <p:cNvSpPr/>
          <p:nvPr/>
        </p:nvSpPr>
        <p:spPr>
          <a:xfrm rot="3421581" flipH="1">
            <a:off x="-1005881" y="4452431"/>
            <a:ext cx="99367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0" name="矩形 179"/>
          <p:cNvSpPr/>
          <p:nvPr/>
        </p:nvSpPr>
        <p:spPr>
          <a:xfrm rot="7731879" flipH="1">
            <a:off x="-644061" y="2100670"/>
            <a:ext cx="99366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1" name="矩形 180"/>
          <p:cNvSpPr/>
          <p:nvPr/>
        </p:nvSpPr>
        <p:spPr>
          <a:xfrm rot="9315112" flipH="1">
            <a:off x="-2150031" y="1549840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2" name="矩形 181"/>
          <p:cNvSpPr/>
          <p:nvPr/>
        </p:nvSpPr>
        <p:spPr>
          <a:xfrm rot="9855755" flipH="1">
            <a:off x="-2948690" y="2025747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3" name="矩形 182"/>
          <p:cNvSpPr/>
          <p:nvPr/>
        </p:nvSpPr>
        <p:spPr>
          <a:xfrm rot="13890285" flipH="1">
            <a:off x="-1248895" y="1666082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4" name="矩形 183"/>
          <p:cNvSpPr/>
          <p:nvPr/>
        </p:nvSpPr>
        <p:spPr>
          <a:xfrm rot="12509964" flipH="1">
            <a:off x="-1255469" y="2819887"/>
            <a:ext cx="142880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5" name="矩形 184"/>
          <p:cNvSpPr/>
          <p:nvPr/>
        </p:nvSpPr>
        <p:spPr>
          <a:xfrm rot="13165070" flipH="1">
            <a:off x="-2495554" y="2796446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6" name="矩形 185"/>
          <p:cNvSpPr/>
          <p:nvPr/>
        </p:nvSpPr>
        <p:spPr>
          <a:xfrm rot="14766131" flipH="1">
            <a:off x="-2938137" y="2705470"/>
            <a:ext cx="99365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7" name="矩形 186"/>
          <p:cNvSpPr/>
          <p:nvPr/>
        </p:nvSpPr>
        <p:spPr>
          <a:xfrm rot="17735223" flipH="1">
            <a:off x="-2035748" y="2267243"/>
            <a:ext cx="99366" cy="35719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 rot="16886133" flipH="1">
            <a:off x="-2178638" y="4012497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 rot="21246912" flipH="1">
            <a:off x="-2044595" y="3647487"/>
            <a:ext cx="142879" cy="248417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0" name="矩形 189"/>
          <p:cNvSpPr/>
          <p:nvPr/>
        </p:nvSpPr>
        <p:spPr>
          <a:xfrm rot="1741649" flipH="1">
            <a:off x="-1578909" y="3701979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1" name="矩形 190"/>
          <p:cNvSpPr/>
          <p:nvPr/>
        </p:nvSpPr>
        <p:spPr>
          <a:xfrm rot="19665185" flipH="1">
            <a:off x="-2107619" y="1866861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2" name="矩形 191"/>
          <p:cNvSpPr/>
          <p:nvPr/>
        </p:nvSpPr>
        <p:spPr>
          <a:xfrm rot="3600000" flipH="1">
            <a:off x="-2860623" y="3003809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3" name="矩形 192"/>
          <p:cNvSpPr/>
          <p:nvPr/>
        </p:nvSpPr>
        <p:spPr>
          <a:xfrm rot="1800000" flipH="1">
            <a:off x="-1827610" y="3479616"/>
            <a:ext cx="142877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4" name="矩形 193"/>
          <p:cNvSpPr/>
          <p:nvPr/>
        </p:nvSpPr>
        <p:spPr>
          <a:xfrm flipH="1">
            <a:off x="-1272294" y="509570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5" name="矩形 194"/>
          <p:cNvSpPr/>
          <p:nvPr/>
        </p:nvSpPr>
        <p:spPr>
          <a:xfrm rot="6300000" flipH="1">
            <a:off x="-782170" y="2478994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6" name="矩形 195"/>
          <p:cNvSpPr/>
          <p:nvPr/>
        </p:nvSpPr>
        <p:spPr>
          <a:xfrm rot="5097276" flipH="1">
            <a:off x="-681654" y="3201407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7" name="矩形 196"/>
          <p:cNvSpPr/>
          <p:nvPr/>
        </p:nvSpPr>
        <p:spPr>
          <a:xfrm rot="3421581" flipH="1">
            <a:off x="-980680" y="4121183"/>
            <a:ext cx="99367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8" name="矩形 197"/>
          <p:cNvSpPr/>
          <p:nvPr/>
        </p:nvSpPr>
        <p:spPr>
          <a:xfrm rot="7731879" flipH="1">
            <a:off x="-618860" y="1769422"/>
            <a:ext cx="99366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9" name="矩形 198"/>
          <p:cNvSpPr/>
          <p:nvPr/>
        </p:nvSpPr>
        <p:spPr>
          <a:xfrm rot="9315112" flipH="1">
            <a:off x="-1625578" y="1015315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0" name="矩形 199"/>
          <p:cNvSpPr/>
          <p:nvPr/>
        </p:nvSpPr>
        <p:spPr>
          <a:xfrm rot="9855755" flipH="1">
            <a:off x="-2923489" y="1694499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1" name="矩形 200"/>
          <p:cNvSpPr/>
          <p:nvPr/>
        </p:nvSpPr>
        <p:spPr>
          <a:xfrm rot="13890285" flipH="1">
            <a:off x="-2562240" y="1766031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2" name="矩形 201"/>
          <p:cNvSpPr/>
          <p:nvPr/>
        </p:nvSpPr>
        <p:spPr>
          <a:xfrm rot="12509964" flipH="1">
            <a:off x="-1230268" y="2488639"/>
            <a:ext cx="142880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3" name="矩形 202"/>
          <p:cNvSpPr/>
          <p:nvPr/>
        </p:nvSpPr>
        <p:spPr>
          <a:xfrm rot="13165070" flipH="1">
            <a:off x="-2503047" y="3130569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4" name="矩形 203"/>
          <p:cNvSpPr/>
          <p:nvPr/>
        </p:nvSpPr>
        <p:spPr>
          <a:xfrm rot="14766131" flipH="1">
            <a:off x="-2912936" y="2374222"/>
            <a:ext cx="99365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5" name="矩形 204"/>
          <p:cNvSpPr/>
          <p:nvPr/>
        </p:nvSpPr>
        <p:spPr>
          <a:xfrm rot="17735223" flipH="1">
            <a:off x="-2010547" y="1935995"/>
            <a:ext cx="99366" cy="35719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6" name="矩形 205"/>
          <p:cNvSpPr/>
          <p:nvPr/>
        </p:nvSpPr>
        <p:spPr>
          <a:xfrm rot="16886133" flipH="1">
            <a:off x="-2153437" y="3681249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7" name="矩形 206"/>
          <p:cNvSpPr/>
          <p:nvPr/>
        </p:nvSpPr>
        <p:spPr>
          <a:xfrm rot="21246912" flipH="1">
            <a:off x="-2019394" y="3316239"/>
            <a:ext cx="142879" cy="248417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8" name="矩形 207"/>
          <p:cNvSpPr/>
          <p:nvPr/>
        </p:nvSpPr>
        <p:spPr>
          <a:xfrm rot="1741649" flipH="1">
            <a:off x="-1553708" y="3370731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09" name="一朵花"/>
          <p:cNvGrpSpPr/>
          <p:nvPr/>
        </p:nvGrpSpPr>
        <p:grpSpPr>
          <a:xfrm>
            <a:off x="7966220" y="-1157281"/>
            <a:ext cx="713417" cy="987184"/>
            <a:chOff x="7109783" y="2360354"/>
            <a:chExt cx="713417" cy="987184"/>
          </a:xfrm>
          <a:solidFill>
            <a:srgbClr val="C0A156"/>
          </a:solidFill>
        </p:grpSpPr>
        <p:sp>
          <p:nvSpPr>
            <p:cNvPr id="210" name="Freeform 31"/>
            <p:cNvSpPr>
              <a:spLocks noEditPoints="1"/>
            </p:cNvSpPr>
            <p:nvPr/>
          </p:nvSpPr>
          <p:spPr bwMode="auto">
            <a:xfrm>
              <a:off x="7109783" y="2360354"/>
              <a:ext cx="655426" cy="428859"/>
            </a:xfrm>
            <a:custGeom>
              <a:avLst/>
              <a:gdLst>
                <a:gd name="T0" fmla="*/ 50 w 205"/>
                <a:gd name="T1" fmla="*/ 62 h 134"/>
                <a:gd name="T2" fmla="*/ 55 w 205"/>
                <a:gd name="T3" fmla="*/ 48 h 134"/>
                <a:gd name="T4" fmla="*/ 55 w 205"/>
                <a:gd name="T5" fmla="*/ 33 h 134"/>
                <a:gd name="T6" fmla="*/ 61 w 205"/>
                <a:gd name="T7" fmla="*/ 17 h 134"/>
                <a:gd name="T8" fmla="*/ 77 w 205"/>
                <a:gd name="T9" fmla="*/ 11 h 134"/>
                <a:gd name="T10" fmla="*/ 88 w 205"/>
                <a:gd name="T11" fmla="*/ 11 h 134"/>
                <a:gd name="T12" fmla="*/ 106 w 205"/>
                <a:gd name="T13" fmla="*/ 0 h 134"/>
                <a:gd name="T14" fmla="*/ 128 w 205"/>
                <a:gd name="T15" fmla="*/ 9 h 134"/>
                <a:gd name="T16" fmla="*/ 133 w 205"/>
                <a:gd name="T17" fmla="*/ 17 h 134"/>
                <a:gd name="T18" fmla="*/ 145 w 205"/>
                <a:gd name="T19" fmla="*/ 19 h 134"/>
                <a:gd name="T20" fmla="*/ 160 w 205"/>
                <a:gd name="T21" fmla="*/ 54 h 134"/>
                <a:gd name="T22" fmla="*/ 162 w 205"/>
                <a:gd name="T23" fmla="*/ 64 h 134"/>
                <a:gd name="T24" fmla="*/ 202 w 205"/>
                <a:gd name="T25" fmla="*/ 33 h 134"/>
                <a:gd name="T26" fmla="*/ 203 w 205"/>
                <a:gd name="T27" fmla="*/ 50 h 134"/>
                <a:gd name="T28" fmla="*/ 199 w 205"/>
                <a:gd name="T29" fmla="*/ 69 h 134"/>
                <a:gd name="T30" fmla="*/ 190 w 205"/>
                <a:gd name="T31" fmla="*/ 95 h 134"/>
                <a:gd name="T32" fmla="*/ 177 w 205"/>
                <a:gd name="T33" fmla="*/ 115 h 134"/>
                <a:gd name="T34" fmla="*/ 147 w 205"/>
                <a:gd name="T35" fmla="*/ 133 h 134"/>
                <a:gd name="T36" fmla="*/ 132 w 205"/>
                <a:gd name="T37" fmla="*/ 131 h 134"/>
                <a:gd name="T38" fmla="*/ 140 w 205"/>
                <a:gd name="T39" fmla="*/ 121 h 134"/>
                <a:gd name="T40" fmla="*/ 140 w 205"/>
                <a:gd name="T41" fmla="*/ 109 h 134"/>
                <a:gd name="T42" fmla="*/ 139 w 205"/>
                <a:gd name="T43" fmla="*/ 91 h 134"/>
                <a:gd name="T44" fmla="*/ 142 w 205"/>
                <a:gd name="T45" fmla="*/ 83 h 134"/>
                <a:gd name="T46" fmla="*/ 140 w 205"/>
                <a:gd name="T47" fmla="*/ 72 h 134"/>
                <a:gd name="T48" fmla="*/ 131 w 205"/>
                <a:gd name="T49" fmla="*/ 64 h 134"/>
                <a:gd name="T50" fmla="*/ 119 w 205"/>
                <a:gd name="T51" fmla="*/ 49 h 134"/>
                <a:gd name="T52" fmla="*/ 119 w 205"/>
                <a:gd name="T53" fmla="*/ 53 h 134"/>
                <a:gd name="T54" fmla="*/ 126 w 205"/>
                <a:gd name="T55" fmla="*/ 66 h 134"/>
                <a:gd name="T56" fmla="*/ 135 w 205"/>
                <a:gd name="T57" fmla="*/ 96 h 134"/>
                <a:gd name="T58" fmla="*/ 116 w 205"/>
                <a:gd name="T59" fmla="*/ 121 h 134"/>
                <a:gd name="T60" fmla="*/ 107 w 205"/>
                <a:gd name="T61" fmla="*/ 123 h 134"/>
                <a:gd name="T62" fmla="*/ 83 w 205"/>
                <a:gd name="T63" fmla="*/ 114 h 134"/>
                <a:gd name="T64" fmla="*/ 75 w 205"/>
                <a:gd name="T65" fmla="*/ 115 h 134"/>
                <a:gd name="T66" fmla="*/ 80 w 205"/>
                <a:gd name="T67" fmla="*/ 120 h 134"/>
                <a:gd name="T68" fmla="*/ 78 w 205"/>
                <a:gd name="T69" fmla="*/ 127 h 134"/>
                <a:gd name="T70" fmla="*/ 68 w 205"/>
                <a:gd name="T71" fmla="*/ 130 h 134"/>
                <a:gd name="T72" fmla="*/ 50 w 205"/>
                <a:gd name="T73" fmla="*/ 129 h 134"/>
                <a:gd name="T74" fmla="*/ 47 w 205"/>
                <a:gd name="T75" fmla="*/ 125 h 134"/>
                <a:gd name="T76" fmla="*/ 36 w 205"/>
                <a:gd name="T77" fmla="*/ 126 h 134"/>
                <a:gd name="T78" fmla="*/ 24 w 205"/>
                <a:gd name="T79" fmla="*/ 120 h 134"/>
                <a:gd name="T80" fmla="*/ 6 w 205"/>
                <a:gd name="T81" fmla="*/ 97 h 134"/>
                <a:gd name="T82" fmla="*/ 1 w 205"/>
                <a:gd name="T83" fmla="*/ 85 h 134"/>
                <a:gd name="T84" fmla="*/ 28 w 205"/>
                <a:gd name="T85" fmla="*/ 98 h 134"/>
                <a:gd name="T86" fmla="*/ 58 w 205"/>
                <a:gd name="T87" fmla="*/ 100 h 134"/>
                <a:gd name="T88" fmla="*/ 55 w 205"/>
                <a:gd name="T89" fmla="*/ 93 h 134"/>
                <a:gd name="T90" fmla="*/ 49 w 205"/>
                <a:gd name="T91" fmla="*/ 94 h 134"/>
                <a:gd name="T92" fmla="*/ 37 w 205"/>
                <a:gd name="T93" fmla="*/ 93 h 134"/>
                <a:gd name="T94" fmla="*/ 26 w 205"/>
                <a:gd name="T95" fmla="*/ 79 h 134"/>
                <a:gd name="T96" fmla="*/ 23 w 205"/>
                <a:gd name="T97" fmla="*/ 54 h 134"/>
                <a:gd name="T98" fmla="*/ 32 w 205"/>
                <a:gd name="T99" fmla="*/ 13 h 134"/>
                <a:gd name="T100" fmla="*/ 43 w 205"/>
                <a:gd name="T101" fmla="*/ 37 h 134"/>
                <a:gd name="T102" fmla="*/ 41 w 205"/>
                <a:gd name="T103" fmla="*/ 54 h 134"/>
                <a:gd name="T104" fmla="*/ 46 w 205"/>
                <a:gd name="T105" fmla="*/ 71 h 134"/>
                <a:gd name="T106" fmla="*/ 88 w 205"/>
                <a:gd name="T107" fmla="*/ 37 h 134"/>
                <a:gd name="T108" fmla="*/ 114 w 205"/>
                <a:gd name="T109" fmla="*/ 42 h 134"/>
                <a:gd name="T110" fmla="*/ 117 w 205"/>
                <a:gd name="T111" fmla="*/ 26 h 134"/>
                <a:gd name="T112" fmla="*/ 109 w 205"/>
                <a:gd name="T113" fmla="*/ 30 h 134"/>
                <a:gd name="T114" fmla="*/ 90 w 205"/>
                <a:gd name="T115" fmla="*/ 28 h 134"/>
                <a:gd name="T116" fmla="*/ 65 w 205"/>
                <a:gd name="T117" fmla="*/ 7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5" h="134">
                  <a:moveTo>
                    <a:pt x="48" y="74"/>
                  </a:moveTo>
                  <a:cubicBezTo>
                    <a:pt x="49" y="71"/>
                    <a:pt x="50" y="70"/>
                    <a:pt x="49" y="67"/>
                  </a:cubicBezTo>
                  <a:cubicBezTo>
                    <a:pt x="49" y="66"/>
                    <a:pt x="47" y="64"/>
                    <a:pt x="50" y="62"/>
                  </a:cubicBezTo>
                  <a:cubicBezTo>
                    <a:pt x="51" y="62"/>
                    <a:pt x="54" y="60"/>
                    <a:pt x="52" y="57"/>
                  </a:cubicBezTo>
                  <a:cubicBezTo>
                    <a:pt x="52" y="57"/>
                    <a:pt x="52" y="57"/>
                    <a:pt x="52" y="56"/>
                  </a:cubicBezTo>
                  <a:cubicBezTo>
                    <a:pt x="55" y="54"/>
                    <a:pt x="55" y="51"/>
                    <a:pt x="55" y="48"/>
                  </a:cubicBezTo>
                  <a:cubicBezTo>
                    <a:pt x="53" y="47"/>
                    <a:pt x="52" y="43"/>
                    <a:pt x="54" y="40"/>
                  </a:cubicBezTo>
                  <a:cubicBezTo>
                    <a:pt x="54" y="40"/>
                    <a:pt x="54" y="39"/>
                    <a:pt x="54" y="38"/>
                  </a:cubicBezTo>
                  <a:cubicBezTo>
                    <a:pt x="54" y="36"/>
                    <a:pt x="53" y="35"/>
                    <a:pt x="55" y="33"/>
                  </a:cubicBezTo>
                  <a:cubicBezTo>
                    <a:pt x="56" y="32"/>
                    <a:pt x="56" y="31"/>
                    <a:pt x="56" y="29"/>
                  </a:cubicBezTo>
                  <a:cubicBezTo>
                    <a:pt x="56" y="28"/>
                    <a:pt x="57" y="26"/>
                    <a:pt x="57" y="25"/>
                  </a:cubicBezTo>
                  <a:cubicBezTo>
                    <a:pt x="58" y="22"/>
                    <a:pt x="58" y="19"/>
                    <a:pt x="61" y="17"/>
                  </a:cubicBezTo>
                  <a:cubicBezTo>
                    <a:pt x="61" y="16"/>
                    <a:pt x="61" y="15"/>
                    <a:pt x="61" y="14"/>
                  </a:cubicBezTo>
                  <a:cubicBezTo>
                    <a:pt x="61" y="10"/>
                    <a:pt x="64" y="7"/>
                    <a:pt x="67" y="8"/>
                  </a:cubicBezTo>
                  <a:cubicBezTo>
                    <a:pt x="71" y="9"/>
                    <a:pt x="74" y="10"/>
                    <a:pt x="77" y="11"/>
                  </a:cubicBezTo>
                  <a:cubicBezTo>
                    <a:pt x="79" y="12"/>
                    <a:pt x="81" y="15"/>
                    <a:pt x="83" y="17"/>
                  </a:cubicBezTo>
                  <a:cubicBezTo>
                    <a:pt x="84" y="18"/>
                    <a:pt x="85" y="19"/>
                    <a:pt x="86" y="17"/>
                  </a:cubicBezTo>
                  <a:cubicBezTo>
                    <a:pt x="87" y="15"/>
                    <a:pt x="88" y="13"/>
                    <a:pt x="88" y="11"/>
                  </a:cubicBezTo>
                  <a:cubicBezTo>
                    <a:pt x="87" y="6"/>
                    <a:pt x="90" y="4"/>
                    <a:pt x="93" y="2"/>
                  </a:cubicBezTo>
                  <a:cubicBezTo>
                    <a:pt x="95" y="1"/>
                    <a:pt x="97" y="1"/>
                    <a:pt x="99" y="1"/>
                  </a:cubicBezTo>
                  <a:cubicBezTo>
                    <a:pt x="101" y="1"/>
                    <a:pt x="103" y="0"/>
                    <a:pt x="106" y="0"/>
                  </a:cubicBezTo>
                  <a:cubicBezTo>
                    <a:pt x="108" y="0"/>
                    <a:pt x="110" y="0"/>
                    <a:pt x="112" y="1"/>
                  </a:cubicBezTo>
                  <a:cubicBezTo>
                    <a:pt x="115" y="2"/>
                    <a:pt x="118" y="3"/>
                    <a:pt x="121" y="4"/>
                  </a:cubicBezTo>
                  <a:cubicBezTo>
                    <a:pt x="123" y="6"/>
                    <a:pt x="126" y="7"/>
                    <a:pt x="128" y="9"/>
                  </a:cubicBezTo>
                  <a:cubicBezTo>
                    <a:pt x="129" y="10"/>
                    <a:pt x="129" y="12"/>
                    <a:pt x="129" y="13"/>
                  </a:cubicBezTo>
                  <a:cubicBezTo>
                    <a:pt x="128" y="15"/>
                    <a:pt x="127" y="16"/>
                    <a:pt x="125" y="18"/>
                  </a:cubicBezTo>
                  <a:cubicBezTo>
                    <a:pt x="128" y="18"/>
                    <a:pt x="130" y="17"/>
                    <a:pt x="133" y="17"/>
                  </a:cubicBezTo>
                  <a:cubicBezTo>
                    <a:pt x="133" y="17"/>
                    <a:pt x="134" y="16"/>
                    <a:pt x="134" y="17"/>
                  </a:cubicBezTo>
                  <a:cubicBezTo>
                    <a:pt x="136" y="19"/>
                    <a:pt x="138" y="18"/>
                    <a:pt x="140" y="17"/>
                  </a:cubicBezTo>
                  <a:cubicBezTo>
                    <a:pt x="142" y="16"/>
                    <a:pt x="144" y="17"/>
                    <a:pt x="145" y="19"/>
                  </a:cubicBezTo>
                  <a:cubicBezTo>
                    <a:pt x="145" y="20"/>
                    <a:pt x="145" y="21"/>
                    <a:pt x="146" y="21"/>
                  </a:cubicBezTo>
                  <a:cubicBezTo>
                    <a:pt x="152" y="26"/>
                    <a:pt x="155" y="32"/>
                    <a:pt x="158" y="39"/>
                  </a:cubicBezTo>
                  <a:cubicBezTo>
                    <a:pt x="160" y="44"/>
                    <a:pt x="162" y="49"/>
                    <a:pt x="160" y="54"/>
                  </a:cubicBezTo>
                  <a:cubicBezTo>
                    <a:pt x="159" y="58"/>
                    <a:pt x="161" y="62"/>
                    <a:pt x="158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60" y="65"/>
                    <a:pt x="161" y="65"/>
                    <a:pt x="162" y="64"/>
                  </a:cubicBezTo>
                  <a:cubicBezTo>
                    <a:pt x="166" y="61"/>
                    <a:pt x="170" y="57"/>
                    <a:pt x="173" y="54"/>
                  </a:cubicBezTo>
                  <a:cubicBezTo>
                    <a:pt x="177" y="50"/>
                    <a:pt x="181" y="46"/>
                    <a:pt x="185" y="42"/>
                  </a:cubicBezTo>
                  <a:cubicBezTo>
                    <a:pt x="190" y="38"/>
                    <a:pt x="195" y="35"/>
                    <a:pt x="202" y="33"/>
                  </a:cubicBezTo>
                  <a:cubicBezTo>
                    <a:pt x="203" y="32"/>
                    <a:pt x="204" y="33"/>
                    <a:pt x="205" y="33"/>
                  </a:cubicBezTo>
                  <a:cubicBezTo>
                    <a:pt x="205" y="35"/>
                    <a:pt x="205" y="37"/>
                    <a:pt x="205" y="38"/>
                  </a:cubicBezTo>
                  <a:cubicBezTo>
                    <a:pt x="204" y="42"/>
                    <a:pt x="204" y="46"/>
                    <a:pt x="203" y="50"/>
                  </a:cubicBezTo>
                  <a:cubicBezTo>
                    <a:pt x="203" y="54"/>
                    <a:pt x="203" y="58"/>
                    <a:pt x="202" y="62"/>
                  </a:cubicBezTo>
                  <a:cubicBezTo>
                    <a:pt x="202" y="64"/>
                    <a:pt x="200" y="66"/>
                    <a:pt x="199" y="68"/>
                  </a:cubicBezTo>
                  <a:cubicBezTo>
                    <a:pt x="199" y="69"/>
                    <a:pt x="199" y="69"/>
                    <a:pt x="199" y="69"/>
                  </a:cubicBezTo>
                  <a:cubicBezTo>
                    <a:pt x="201" y="73"/>
                    <a:pt x="197" y="75"/>
                    <a:pt x="196" y="78"/>
                  </a:cubicBezTo>
                  <a:cubicBezTo>
                    <a:pt x="195" y="80"/>
                    <a:pt x="194" y="83"/>
                    <a:pt x="193" y="86"/>
                  </a:cubicBezTo>
                  <a:cubicBezTo>
                    <a:pt x="192" y="89"/>
                    <a:pt x="191" y="92"/>
                    <a:pt x="190" y="95"/>
                  </a:cubicBezTo>
                  <a:cubicBezTo>
                    <a:pt x="189" y="96"/>
                    <a:pt x="189" y="97"/>
                    <a:pt x="189" y="99"/>
                  </a:cubicBezTo>
                  <a:cubicBezTo>
                    <a:pt x="189" y="99"/>
                    <a:pt x="189" y="100"/>
                    <a:pt x="188" y="101"/>
                  </a:cubicBezTo>
                  <a:cubicBezTo>
                    <a:pt x="184" y="106"/>
                    <a:pt x="181" y="110"/>
                    <a:pt x="177" y="115"/>
                  </a:cubicBezTo>
                  <a:cubicBezTo>
                    <a:pt x="174" y="118"/>
                    <a:pt x="171" y="120"/>
                    <a:pt x="168" y="122"/>
                  </a:cubicBezTo>
                  <a:cubicBezTo>
                    <a:pt x="163" y="126"/>
                    <a:pt x="157" y="129"/>
                    <a:pt x="152" y="132"/>
                  </a:cubicBezTo>
                  <a:cubicBezTo>
                    <a:pt x="151" y="133"/>
                    <a:pt x="149" y="133"/>
                    <a:pt x="147" y="133"/>
                  </a:cubicBezTo>
                  <a:cubicBezTo>
                    <a:pt x="146" y="133"/>
                    <a:pt x="145" y="133"/>
                    <a:pt x="144" y="133"/>
                  </a:cubicBezTo>
                  <a:cubicBezTo>
                    <a:pt x="143" y="133"/>
                    <a:pt x="142" y="132"/>
                    <a:pt x="141" y="131"/>
                  </a:cubicBezTo>
                  <a:cubicBezTo>
                    <a:pt x="138" y="130"/>
                    <a:pt x="135" y="134"/>
                    <a:pt x="132" y="131"/>
                  </a:cubicBezTo>
                  <a:cubicBezTo>
                    <a:pt x="133" y="129"/>
                    <a:pt x="133" y="127"/>
                    <a:pt x="133" y="126"/>
                  </a:cubicBezTo>
                  <a:cubicBezTo>
                    <a:pt x="134" y="125"/>
                    <a:pt x="135" y="125"/>
                    <a:pt x="136" y="125"/>
                  </a:cubicBezTo>
                  <a:cubicBezTo>
                    <a:pt x="139" y="125"/>
                    <a:pt x="139" y="123"/>
                    <a:pt x="140" y="121"/>
                  </a:cubicBezTo>
                  <a:cubicBezTo>
                    <a:pt x="140" y="121"/>
                    <a:pt x="140" y="120"/>
                    <a:pt x="139" y="120"/>
                  </a:cubicBezTo>
                  <a:cubicBezTo>
                    <a:pt x="136" y="119"/>
                    <a:pt x="138" y="116"/>
                    <a:pt x="138" y="114"/>
                  </a:cubicBezTo>
                  <a:cubicBezTo>
                    <a:pt x="138" y="112"/>
                    <a:pt x="139" y="111"/>
                    <a:pt x="140" y="109"/>
                  </a:cubicBezTo>
                  <a:cubicBezTo>
                    <a:pt x="140" y="107"/>
                    <a:pt x="141" y="106"/>
                    <a:pt x="142" y="104"/>
                  </a:cubicBezTo>
                  <a:cubicBezTo>
                    <a:pt x="141" y="103"/>
                    <a:pt x="139" y="101"/>
                    <a:pt x="140" y="98"/>
                  </a:cubicBezTo>
                  <a:cubicBezTo>
                    <a:pt x="141" y="96"/>
                    <a:pt x="139" y="93"/>
                    <a:pt x="139" y="91"/>
                  </a:cubicBezTo>
                  <a:cubicBezTo>
                    <a:pt x="141" y="90"/>
                    <a:pt x="142" y="89"/>
                    <a:pt x="142" y="87"/>
                  </a:cubicBezTo>
                  <a:cubicBezTo>
                    <a:pt x="143" y="86"/>
                    <a:pt x="144" y="86"/>
                    <a:pt x="145" y="85"/>
                  </a:cubicBezTo>
                  <a:cubicBezTo>
                    <a:pt x="144" y="84"/>
                    <a:pt x="143" y="84"/>
                    <a:pt x="142" y="83"/>
                  </a:cubicBezTo>
                  <a:cubicBezTo>
                    <a:pt x="143" y="81"/>
                    <a:pt x="144" y="79"/>
                    <a:pt x="145" y="77"/>
                  </a:cubicBezTo>
                  <a:cubicBezTo>
                    <a:pt x="144" y="76"/>
                    <a:pt x="141" y="76"/>
                    <a:pt x="142" y="73"/>
                  </a:cubicBezTo>
                  <a:cubicBezTo>
                    <a:pt x="142" y="73"/>
                    <a:pt x="141" y="72"/>
                    <a:pt x="140" y="72"/>
                  </a:cubicBezTo>
                  <a:cubicBezTo>
                    <a:pt x="139" y="71"/>
                    <a:pt x="137" y="70"/>
                    <a:pt x="136" y="69"/>
                  </a:cubicBezTo>
                  <a:cubicBezTo>
                    <a:pt x="135" y="71"/>
                    <a:pt x="134" y="71"/>
                    <a:pt x="133" y="69"/>
                  </a:cubicBezTo>
                  <a:cubicBezTo>
                    <a:pt x="132" y="68"/>
                    <a:pt x="131" y="66"/>
                    <a:pt x="131" y="64"/>
                  </a:cubicBezTo>
                  <a:cubicBezTo>
                    <a:pt x="130" y="63"/>
                    <a:pt x="130" y="62"/>
                    <a:pt x="130" y="61"/>
                  </a:cubicBezTo>
                  <a:cubicBezTo>
                    <a:pt x="130" y="58"/>
                    <a:pt x="128" y="56"/>
                    <a:pt x="125" y="53"/>
                  </a:cubicBezTo>
                  <a:cubicBezTo>
                    <a:pt x="123" y="51"/>
                    <a:pt x="120" y="52"/>
                    <a:pt x="119" y="49"/>
                  </a:cubicBezTo>
                  <a:cubicBezTo>
                    <a:pt x="119" y="49"/>
                    <a:pt x="119" y="49"/>
                    <a:pt x="119" y="49"/>
                  </a:cubicBezTo>
                  <a:cubicBezTo>
                    <a:pt x="118" y="50"/>
                    <a:pt x="118" y="52"/>
                    <a:pt x="117" y="53"/>
                  </a:cubicBezTo>
                  <a:cubicBezTo>
                    <a:pt x="118" y="53"/>
                    <a:pt x="119" y="53"/>
                    <a:pt x="119" y="53"/>
                  </a:cubicBezTo>
                  <a:cubicBezTo>
                    <a:pt x="119" y="56"/>
                    <a:pt x="121" y="60"/>
                    <a:pt x="124" y="61"/>
                  </a:cubicBezTo>
                  <a:cubicBezTo>
                    <a:pt x="124" y="62"/>
                    <a:pt x="124" y="63"/>
                    <a:pt x="124" y="63"/>
                  </a:cubicBezTo>
                  <a:cubicBezTo>
                    <a:pt x="125" y="64"/>
                    <a:pt x="126" y="65"/>
                    <a:pt x="126" y="66"/>
                  </a:cubicBezTo>
                  <a:cubicBezTo>
                    <a:pt x="127" y="71"/>
                    <a:pt x="130" y="76"/>
                    <a:pt x="132" y="81"/>
                  </a:cubicBezTo>
                  <a:cubicBezTo>
                    <a:pt x="133" y="84"/>
                    <a:pt x="133" y="87"/>
                    <a:pt x="133" y="90"/>
                  </a:cubicBezTo>
                  <a:cubicBezTo>
                    <a:pt x="133" y="92"/>
                    <a:pt x="133" y="94"/>
                    <a:pt x="135" y="96"/>
                  </a:cubicBezTo>
                  <a:cubicBezTo>
                    <a:pt x="137" y="98"/>
                    <a:pt x="136" y="100"/>
                    <a:pt x="135" y="102"/>
                  </a:cubicBezTo>
                  <a:cubicBezTo>
                    <a:pt x="135" y="107"/>
                    <a:pt x="135" y="112"/>
                    <a:pt x="130" y="114"/>
                  </a:cubicBezTo>
                  <a:cubicBezTo>
                    <a:pt x="127" y="120"/>
                    <a:pt x="121" y="119"/>
                    <a:pt x="116" y="121"/>
                  </a:cubicBezTo>
                  <a:cubicBezTo>
                    <a:pt x="114" y="122"/>
                    <a:pt x="113" y="124"/>
                    <a:pt x="111" y="122"/>
                  </a:cubicBezTo>
                  <a:cubicBezTo>
                    <a:pt x="111" y="122"/>
                    <a:pt x="110" y="122"/>
                    <a:pt x="110" y="123"/>
                  </a:cubicBezTo>
                  <a:cubicBezTo>
                    <a:pt x="109" y="123"/>
                    <a:pt x="108" y="124"/>
                    <a:pt x="107" y="123"/>
                  </a:cubicBezTo>
                  <a:cubicBezTo>
                    <a:pt x="104" y="123"/>
                    <a:pt x="101" y="122"/>
                    <a:pt x="98" y="123"/>
                  </a:cubicBezTo>
                  <a:cubicBezTo>
                    <a:pt x="94" y="123"/>
                    <a:pt x="92" y="120"/>
                    <a:pt x="89" y="120"/>
                  </a:cubicBezTo>
                  <a:cubicBezTo>
                    <a:pt x="87" y="119"/>
                    <a:pt x="85" y="116"/>
                    <a:pt x="83" y="114"/>
                  </a:cubicBezTo>
                  <a:cubicBezTo>
                    <a:pt x="82" y="112"/>
                    <a:pt x="81" y="111"/>
                    <a:pt x="80" y="111"/>
                  </a:cubicBezTo>
                  <a:cubicBezTo>
                    <a:pt x="79" y="110"/>
                    <a:pt x="77" y="112"/>
                    <a:pt x="78" y="114"/>
                  </a:cubicBezTo>
                  <a:cubicBezTo>
                    <a:pt x="78" y="115"/>
                    <a:pt x="76" y="115"/>
                    <a:pt x="75" y="115"/>
                  </a:cubicBezTo>
                  <a:cubicBezTo>
                    <a:pt x="74" y="117"/>
                    <a:pt x="75" y="117"/>
                    <a:pt x="77" y="118"/>
                  </a:cubicBezTo>
                  <a:cubicBezTo>
                    <a:pt x="78" y="118"/>
                    <a:pt x="79" y="119"/>
                    <a:pt x="80" y="119"/>
                  </a:cubicBezTo>
                  <a:cubicBezTo>
                    <a:pt x="80" y="119"/>
                    <a:pt x="80" y="120"/>
                    <a:pt x="80" y="120"/>
                  </a:cubicBezTo>
                  <a:cubicBezTo>
                    <a:pt x="79" y="120"/>
                    <a:pt x="79" y="120"/>
                    <a:pt x="78" y="120"/>
                  </a:cubicBezTo>
                  <a:cubicBezTo>
                    <a:pt x="78" y="121"/>
                    <a:pt x="78" y="122"/>
                    <a:pt x="79" y="123"/>
                  </a:cubicBezTo>
                  <a:cubicBezTo>
                    <a:pt x="77" y="124"/>
                    <a:pt x="76" y="125"/>
                    <a:pt x="78" y="127"/>
                  </a:cubicBezTo>
                  <a:cubicBezTo>
                    <a:pt x="77" y="128"/>
                    <a:pt x="76" y="129"/>
                    <a:pt x="74" y="130"/>
                  </a:cubicBezTo>
                  <a:cubicBezTo>
                    <a:pt x="74" y="131"/>
                    <a:pt x="73" y="130"/>
                    <a:pt x="72" y="130"/>
                  </a:cubicBezTo>
                  <a:cubicBezTo>
                    <a:pt x="71" y="128"/>
                    <a:pt x="69" y="129"/>
                    <a:pt x="68" y="130"/>
                  </a:cubicBezTo>
                  <a:cubicBezTo>
                    <a:pt x="65" y="133"/>
                    <a:pt x="61" y="132"/>
                    <a:pt x="57" y="131"/>
                  </a:cubicBezTo>
                  <a:cubicBezTo>
                    <a:pt x="55" y="130"/>
                    <a:pt x="53" y="130"/>
                    <a:pt x="52" y="129"/>
                  </a:cubicBezTo>
                  <a:cubicBezTo>
                    <a:pt x="51" y="129"/>
                    <a:pt x="51" y="129"/>
                    <a:pt x="50" y="129"/>
                  </a:cubicBezTo>
                  <a:cubicBezTo>
                    <a:pt x="47" y="129"/>
                    <a:pt x="44" y="129"/>
                    <a:pt x="41" y="129"/>
                  </a:cubicBezTo>
                  <a:cubicBezTo>
                    <a:pt x="42" y="128"/>
                    <a:pt x="42" y="126"/>
                    <a:pt x="44" y="127"/>
                  </a:cubicBezTo>
                  <a:cubicBezTo>
                    <a:pt x="45" y="127"/>
                    <a:pt x="46" y="126"/>
                    <a:pt x="47" y="125"/>
                  </a:cubicBezTo>
                  <a:cubicBezTo>
                    <a:pt x="44" y="123"/>
                    <a:pt x="42" y="122"/>
                    <a:pt x="39" y="121"/>
                  </a:cubicBezTo>
                  <a:cubicBezTo>
                    <a:pt x="39" y="122"/>
                    <a:pt x="39" y="122"/>
                    <a:pt x="39" y="122"/>
                  </a:cubicBezTo>
                  <a:cubicBezTo>
                    <a:pt x="38" y="124"/>
                    <a:pt x="37" y="125"/>
                    <a:pt x="36" y="126"/>
                  </a:cubicBezTo>
                  <a:cubicBezTo>
                    <a:pt x="35" y="127"/>
                    <a:pt x="32" y="128"/>
                    <a:pt x="31" y="127"/>
                  </a:cubicBezTo>
                  <a:cubicBezTo>
                    <a:pt x="30" y="127"/>
                    <a:pt x="29" y="126"/>
                    <a:pt x="29" y="125"/>
                  </a:cubicBezTo>
                  <a:cubicBezTo>
                    <a:pt x="27" y="123"/>
                    <a:pt x="26" y="121"/>
                    <a:pt x="24" y="120"/>
                  </a:cubicBezTo>
                  <a:cubicBezTo>
                    <a:pt x="23" y="120"/>
                    <a:pt x="21" y="118"/>
                    <a:pt x="20" y="116"/>
                  </a:cubicBezTo>
                  <a:cubicBezTo>
                    <a:pt x="19" y="113"/>
                    <a:pt x="16" y="111"/>
                    <a:pt x="14" y="108"/>
                  </a:cubicBezTo>
                  <a:cubicBezTo>
                    <a:pt x="11" y="105"/>
                    <a:pt x="9" y="101"/>
                    <a:pt x="6" y="97"/>
                  </a:cubicBezTo>
                  <a:cubicBezTo>
                    <a:pt x="5" y="95"/>
                    <a:pt x="3" y="92"/>
                    <a:pt x="2" y="90"/>
                  </a:cubicBezTo>
                  <a:cubicBezTo>
                    <a:pt x="1" y="88"/>
                    <a:pt x="1" y="87"/>
                    <a:pt x="0" y="85"/>
                  </a:cubicBezTo>
                  <a:cubicBezTo>
                    <a:pt x="0" y="85"/>
                    <a:pt x="0" y="85"/>
                    <a:pt x="1" y="85"/>
                  </a:cubicBezTo>
                  <a:cubicBezTo>
                    <a:pt x="3" y="86"/>
                    <a:pt x="5" y="86"/>
                    <a:pt x="6" y="87"/>
                  </a:cubicBezTo>
                  <a:cubicBezTo>
                    <a:pt x="10" y="90"/>
                    <a:pt x="14" y="92"/>
                    <a:pt x="18" y="94"/>
                  </a:cubicBezTo>
                  <a:cubicBezTo>
                    <a:pt x="21" y="96"/>
                    <a:pt x="24" y="97"/>
                    <a:pt x="28" y="98"/>
                  </a:cubicBezTo>
                  <a:cubicBezTo>
                    <a:pt x="30" y="99"/>
                    <a:pt x="33" y="100"/>
                    <a:pt x="36" y="100"/>
                  </a:cubicBezTo>
                  <a:cubicBezTo>
                    <a:pt x="41" y="100"/>
                    <a:pt x="45" y="100"/>
                    <a:pt x="50" y="100"/>
                  </a:cubicBezTo>
                  <a:cubicBezTo>
                    <a:pt x="53" y="100"/>
                    <a:pt x="55" y="100"/>
                    <a:pt x="58" y="100"/>
                  </a:cubicBezTo>
                  <a:cubicBezTo>
                    <a:pt x="59" y="101"/>
                    <a:pt x="60" y="101"/>
                    <a:pt x="62" y="101"/>
                  </a:cubicBezTo>
                  <a:cubicBezTo>
                    <a:pt x="61" y="100"/>
                    <a:pt x="60" y="99"/>
                    <a:pt x="60" y="99"/>
                  </a:cubicBezTo>
                  <a:cubicBezTo>
                    <a:pt x="57" y="98"/>
                    <a:pt x="56" y="96"/>
                    <a:pt x="55" y="93"/>
                  </a:cubicBezTo>
                  <a:cubicBezTo>
                    <a:pt x="55" y="92"/>
                    <a:pt x="54" y="90"/>
                    <a:pt x="52" y="89"/>
                  </a:cubicBezTo>
                  <a:cubicBezTo>
                    <a:pt x="52" y="88"/>
                    <a:pt x="50" y="90"/>
                    <a:pt x="50" y="92"/>
                  </a:cubicBezTo>
                  <a:cubicBezTo>
                    <a:pt x="50" y="93"/>
                    <a:pt x="50" y="94"/>
                    <a:pt x="49" y="94"/>
                  </a:cubicBezTo>
                  <a:cubicBezTo>
                    <a:pt x="48" y="97"/>
                    <a:pt x="47" y="97"/>
                    <a:pt x="45" y="96"/>
                  </a:cubicBezTo>
                  <a:cubicBezTo>
                    <a:pt x="44" y="95"/>
                    <a:pt x="43" y="95"/>
                    <a:pt x="42" y="95"/>
                  </a:cubicBezTo>
                  <a:cubicBezTo>
                    <a:pt x="40" y="95"/>
                    <a:pt x="39" y="94"/>
                    <a:pt x="37" y="93"/>
                  </a:cubicBezTo>
                  <a:cubicBezTo>
                    <a:pt x="37" y="93"/>
                    <a:pt x="36" y="92"/>
                    <a:pt x="35" y="92"/>
                  </a:cubicBezTo>
                  <a:cubicBezTo>
                    <a:pt x="34" y="92"/>
                    <a:pt x="32" y="92"/>
                    <a:pt x="32" y="89"/>
                  </a:cubicBezTo>
                  <a:cubicBezTo>
                    <a:pt x="28" y="87"/>
                    <a:pt x="28" y="83"/>
                    <a:pt x="26" y="79"/>
                  </a:cubicBezTo>
                  <a:cubicBezTo>
                    <a:pt x="24" y="76"/>
                    <a:pt x="23" y="72"/>
                    <a:pt x="23" y="69"/>
                  </a:cubicBezTo>
                  <a:cubicBezTo>
                    <a:pt x="22" y="65"/>
                    <a:pt x="23" y="61"/>
                    <a:pt x="23" y="58"/>
                  </a:cubicBezTo>
                  <a:cubicBezTo>
                    <a:pt x="24" y="57"/>
                    <a:pt x="23" y="55"/>
                    <a:pt x="23" y="54"/>
                  </a:cubicBezTo>
                  <a:cubicBezTo>
                    <a:pt x="24" y="52"/>
                    <a:pt x="25" y="49"/>
                    <a:pt x="25" y="47"/>
                  </a:cubicBezTo>
                  <a:cubicBezTo>
                    <a:pt x="28" y="40"/>
                    <a:pt x="29" y="33"/>
                    <a:pt x="30" y="26"/>
                  </a:cubicBezTo>
                  <a:cubicBezTo>
                    <a:pt x="30" y="22"/>
                    <a:pt x="31" y="17"/>
                    <a:pt x="32" y="13"/>
                  </a:cubicBezTo>
                  <a:cubicBezTo>
                    <a:pt x="32" y="11"/>
                    <a:pt x="34" y="10"/>
                    <a:pt x="35" y="10"/>
                  </a:cubicBezTo>
                  <a:cubicBezTo>
                    <a:pt x="37" y="9"/>
                    <a:pt x="38" y="11"/>
                    <a:pt x="38" y="13"/>
                  </a:cubicBezTo>
                  <a:cubicBezTo>
                    <a:pt x="40" y="21"/>
                    <a:pt x="42" y="29"/>
                    <a:pt x="43" y="37"/>
                  </a:cubicBezTo>
                  <a:cubicBezTo>
                    <a:pt x="44" y="40"/>
                    <a:pt x="46" y="43"/>
                    <a:pt x="46" y="46"/>
                  </a:cubicBezTo>
                  <a:cubicBezTo>
                    <a:pt x="46" y="49"/>
                    <a:pt x="45" y="49"/>
                    <a:pt x="43" y="50"/>
                  </a:cubicBezTo>
                  <a:cubicBezTo>
                    <a:pt x="41" y="51"/>
                    <a:pt x="40" y="52"/>
                    <a:pt x="41" y="54"/>
                  </a:cubicBezTo>
                  <a:cubicBezTo>
                    <a:pt x="42" y="55"/>
                    <a:pt x="42" y="56"/>
                    <a:pt x="42" y="57"/>
                  </a:cubicBezTo>
                  <a:cubicBezTo>
                    <a:pt x="43" y="59"/>
                    <a:pt x="44" y="62"/>
                    <a:pt x="44" y="64"/>
                  </a:cubicBezTo>
                  <a:cubicBezTo>
                    <a:pt x="45" y="66"/>
                    <a:pt x="46" y="69"/>
                    <a:pt x="46" y="71"/>
                  </a:cubicBezTo>
                  <a:cubicBezTo>
                    <a:pt x="47" y="72"/>
                    <a:pt x="47" y="73"/>
                    <a:pt x="48" y="74"/>
                  </a:cubicBezTo>
                  <a:close/>
                  <a:moveTo>
                    <a:pt x="90" y="28"/>
                  </a:moveTo>
                  <a:cubicBezTo>
                    <a:pt x="91" y="31"/>
                    <a:pt x="89" y="34"/>
                    <a:pt x="88" y="37"/>
                  </a:cubicBezTo>
                  <a:cubicBezTo>
                    <a:pt x="91" y="35"/>
                    <a:pt x="94" y="34"/>
                    <a:pt x="96" y="32"/>
                  </a:cubicBezTo>
                  <a:cubicBezTo>
                    <a:pt x="97" y="30"/>
                    <a:pt x="98" y="30"/>
                    <a:pt x="100" y="31"/>
                  </a:cubicBezTo>
                  <a:cubicBezTo>
                    <a:pt x="104" y="34"/>
                    <a:pt x="109" y="38"/>
                    <a:pt x="114" y="42"/>
                  </a:cubicBezTo>
                  <a:cubicBezTo>
                    <a:pt x="115" y="41"/>
                    <a:pt x="116" y="39"/>
                    <a:pt x="117" y="37"/>
                  </a:cubicBezTo>
                  <a:cubicBezTo>
                    <a:pt x="114" y="35"/>
                    <a:pt x="114" y="32"/>
                    <a:pt x="118" y="30"/>
                  </a:cubicBezTo>
                  <a:cubicBezTo>
                    <a:pt x="118" y="28"/>
                    <a:pt x="118" y="27"/>
                    <a:pt x="117" y="26"/>
                  </a:cubicBezTo>
                  <a:cubicBezTo>
                    <a:pt x="116" y="26"/>
                    <a:pt x="115" y="26"/>
                    <a:pt x="114" y="25"/>
                  </a:cubicBezTo>
                  <a:cubicBezTo>
                    <a:pt x="114" y="26"/>
                    <a:pt x="113" y="28"/>
                    <a:pt x="113" y="28"/>
                  </a:cubicBezTo>
                  <a:cubicBezTo>
                    <a:pt x="110" y="27"/>
                    <a:pt x="110" y="29"/>
                    <a:pt x="109" y="30"/>
                  </a:cubicBezTo>
                  <a:cubicBezTo>
                    <a:pt x="108" y="31"/>
                    <a:pt x="107" y="33"/>
                    <a:pt x="105" y="32"/>
                  </a:cubicBezTo>
                  <a:cubicBezTo>
                    <a:pt x="104" y="31"/>
                    <a:pt x="100" y="31"/>
                    <a:pt x="102" y="27"/>
                  </a:cubicBezTo>
                  <a:cubicBezTo>
                    <a:pt x="98" y="27"/>
                    <a:pt x="94" y="28"/>
                    <a:pt x="90" y="28"/>
                  </a:cubicBezTo>
                  <a:close/>
                  <a:moveTo>
                    <a:pt x="65" y="70"/>
                  </a:moveTo>
                  <a:cubicBezTo>
                    <a:pt x="65" y="67"/>
                    <a:pt x="65" y="65"/>
                    <a:pt x="65" y="63"/>
                  </a:cubicBezTo>
                  <a:cubicBezTo>
                    <a:pt x="62" y="65"/>
                    <a:pt x="62" y="67"/>
                    <a:pt x="6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32"/>
            <p:cNvSpPr>
              <a:spLocks/>
            </p:cNvSpPr>
            <p:nvPr/>
          </p:nvSpPr>
          <p:spPr bwMode="auto">
            <a:xfrm>
              <a:off x="7452331" y="2763589"/>
              <a:ext cx="300741" cy="325016"/>
            </a:xfrm>
            <a:custGeom>
              <a:avLst/>
              <a:gdLst>
                <a:gd name="T0" fmla="*/ 83 w 94"/>
                <a:gd name="T1" fmla="*/ 73 h 102"/>
                <a:gd name="T2" fmla="*/ 83 w 94"/>
                <a:gd name="T3" fmla="*/ 71 h 102"/>
                <a:gd name="T4" fmla="*/ 83 w 94"/>
                <a:gd name="T5" fmla="*/ 72 h 102"/>
                <a:gd name="T6" fmla="*/ 86 w 94"/>
                <a:gd name="T7" fmla="*/ 76 h 102"/>
                <a:gd name="T8" fmla="*/ 87 w 94"/>
                <a:gd name="T9" fmla="*/ 77 h 102"/>
                <a:gd name="T10" fmla="*/ 90 w 94"/>
                <a:gd name="T11" fmla="*/ 82 h 102"/>
                <a:gd name="T12" fmla="*/ 92 w 94"/>
                <a:gd name="T13" fmla="*/ 89 h 102"/>
                <a:gd name="T14" fmla="*/ 90 w 94"/>
                <a:gd name="T15" fmla="*/ 93 h 102"/>
                <a:gd name="T16" fmla="*/ 77 w 94"/>
                <a:gd name="T17" fmla="*/ 98 h 102"/>
                <a:gd name="T18" fmla="*/ 73 w 94"/>
                <a:gd name="T19" fmla="*/ 99 h 102"/>
                <a:gd name="T20" fmla="*/ 64 w 94"/>
                <a:gd name="T21" fmla="*/ 101 h 102"/>
                <a:gd name="T22" fmla="*/ 63 w 94"/>
                <a:gd name="T23" fmla="*/ 101 h 102"/>
                <a:gd name="T24" fmla="*/ 47 w 94"/>
                <a:gd name="T25" fmla="*/ 99 h 102"/>
                <a:gd name="T26" fmla="*/ 41 w 94"/>
                <a:gd name="T27" fmla="*/ 92 h 102"/>
                <a:gd name="T28" fmla="*/ 30 w 94"/>
                <a:gd name="T29" fmla="*/ 80 h 102"/>
                <a:gd name="T30" fmla="*/ 18 w 94"/>
                <a:gd name="T31" fmla="*/ 74 h 102"/>
                <a:gd name="T32" fmla="*/ 16 w 94"/>
                <a:gd name="T33" fmla="*/ 70 h 102"/>
                <a:gd name="T34" fmla="*/ 17 w 94"/>
                <a:gd name="T35" fmla="*/ 61 h 102"/>
                <a:gd name="T36" fmla="*/ 17 w 94"/>
                <a:gd name="T37" fmla="*/ 59 h 102"/>
                <a:gd name="T38" fmla="*/ 13 w 94"/>
                <a:gd name="T39" fmla="*/ 52 h 102"/>
                <a:gd name="T40" fmla="*/ 12 w 94"/>
                <a:gd name="T41" fmla="*/ 44 h 102"/>
                <a:gd name="T42" fmla="*/ 13 w 94"/>
                <a:gd name="T43" fmla="*/ 40 h 102"/>
                <a:gd name="T44" fmla="*/ 13 w 94"/>
                <a:gd name="T45" fmla="*/ 33 h 102"/>
                <a:gd name="T46" fmla="*/ 10 w 94"/>
                <a:gd name="T47" fmla="*/ 27 h 102"/>
                <a:gd name="T48" fmla="*/ 10 w 94"/>
                <a:gd name="T49" fmla="*/ 23 h 102"/>
                <a:gd name="T50" fmla="*/ 13 w 94"/>
                <a:gd name="T51" fmla="*/ 25 h 102"/>
                <a:gd name="T52" fmla="*/ 9 w 94"/>
                <a:gd name="T53" fmla="*/ 14 h 102"/>
                <a:gd name="T54" fmla="*/ 8 w 94"/>
                <a:gd name="T55" fmla="*/ 14 h 102"/>
                <a:gd name="T56" fmla="*/ 8 w 94"/>
                <a:gd name="T57" fmla="*/ 16 h 102"/>
                <a:gd name="T58" fmla="*/ 6 w 94"/>
                <a:gd name="T59" fmla="*/ 15 h 102"/>
                <a:gd name="T60" fmla="*/ 1 w 94"/>
                <a:gd name="T61" fmla="*/ 7 h 102"/>
                <a:gd name="T62" fmla="*/ 2 w 94"/>
                <a:gd name="T63" fmla="*/ 3 h 102"/>
                <a:gd name="T64" fmla="*/ 16 w 94"/>
                <a:gd name="T65" fmla="*/ 5 h 102"/>
                <a:gd name="T66" fmla="*/ 23 w 94"/>
                <a:gd name="T67" fmla="*/ 8 h 102"/>
                <a:gd name="T68" fmla="*/ 25 w 94"/>
                <a:gd name="T69" fmla="*/ 9 h 102"/>
                <a:gd name="T70" fmla="*/ 33 w 94"/>
                <a:gd name="T71" fmla="*/ 15 h 102"/>
                <a:gd name="T72" fmla="*/ 39 w 94"/>
                <a:gd name="T73" fmla="*/ 21 h 102"/>
                <a:gd name="T74" fmla="*/ 45 w 94"/>
                <a:gd name="T75" fmla="*/ 27 h 102"/>
                <a:gd name="T76" fmla="*/ 48 w 94"/>
                <a:gd name="T77" fmla="*/ 32 h 102"/>
                <a:gd name="T78" fmla="*/ 56 w 94"/>
                <a:gd name="T79" fmla="*/ 48 h 102"/>
                <a:gd name="T80" fmla="*/ 58 w 94"/>
                <a:gd name="T81" fmla="*/ 51 h 102"/>
                <a:gd name="T82" fmla="*/ 59 w 94"/>
                <a:gd name="T83" fmla="*/ 54 h 102"/>
                <a:gd name="T84" fmla="*/ 66 w 94"/>
                <a:gd name="T85" fmla="*/ 63 h 102"/>
                <a:gd name="T86" fmla="*/ 71 w 94"/>
                <a:gd name="T87" fmla="*/ 67 h 102"/>
                <a:gd name="T88" fmla="*/ 72 w 94"/>
                <a:gd name="T89" fmla="*/ 68 h 102"/>
                <a:gd name="T90" fmla="*/ 76 w 94"/>
                <a:gd name="T91" fmla="*/ 71 h 102"/>
                <a:gd name="T92" fmla="*/ 83 w 94"/>
                <a:gd name="T93" fmla="*/ 7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4" h="102">
                  <a:moveTo>
                    <a:pt x="83" y="73"/>
                  </a:moveTo>
                  <a:cubicBezTo>
                    <a:pt x="83" y="72"/>
                    <a:pt x="83" y="72"/>
                    <a:pt x="83" y="71"/>
                  </a:cubicBezTo>
                  <a:cubicBezTo>
                    <a:pt x="83" y="71"/>
                    <a:pt x="83" y="72"/>
                    <a:pt x="83" y="72"/>
                  </a:cubicBezTo>
                  <a:cubicBezTo>
                    <a:pt x="84" y="73"/>
                    <a:pt x="85" y="74"/>
                    <a:pt x="86" y="76"/>
                  </a:cubicBezTo>
                  <a:cubicBezTo>
                    <a:pt x="86" y="76"/>
                    <a:pt x="87" y="77"/>
                    <a:pt x="87" y="77"/>
                  </a:cubicBezTo>
                  <a:cubicBezTo>
                    <a:pt x="90" y="79"/>
                    <a:pt x="90" y="79"/>
                    <a:pt x="90" y="82"/>
                  </a:cubicBezTo>
                  <a:cubicBezTo>
                    <a:pt x="93" y="83"/>
                    <a:pt x="94" y="87"/>
                    <a:pt x="92" y="89"/>
                  </a:cubicBezTo>
                  <a:cubicBezTo>
                    <a:pt x="91" y="90"/>
                    <a:pt x="91" y="92"/>
                    <a:pt x="90" y="93"/>
                  </a:cubicBezTo>
                  <a:cubicBezTo>
                    <a:pt x="86" y="97"/>
                    <a:pt x="82" y="99"/>
                    <a:pt x="77" y="98"/>
                  </a:cubicBezTo>
                  <a:cubicBezTo>
                    <a:pt x="76" y="97"/>
                    <a:pt x="74" y="98"/>
                    <a:pt x="73" y="99"/>
                  </a:cubicBezTo>
                  <a:cubicBezTo>
                    <a:pt x="70" y="100"/>
                    <a:pt x="66" y="99"/>
                    <a:pt x="64" y="101"/>
                  </a:cubicBezTo>
                  <a:cubicBezTo>
                    <a:pt x="64" y="101"/>
                    <a:pt x="63" y="101"/>
                    <a:pt x="63" y="101"/>
                  </a:cubicBezTo>
                  <a:cubicBezTo>
                    <a:pt x="58" y="100"/>
                    <a:pt x="52" y="102"/>
                    <a:pt x="47" y="99"/>
                  </a:cubicBezTo>
                  <a:cubicBezTo>
                    <a:pt x="44" y="97"/>
                    <a:pt x="42" y="95"/>
                    <a:pt x="41" y="92"/>
                  </a:cubicBezTo>
                  <a:cubicBezTo>
                    <a:pt x="37" y="88"/>
                    <a:pt x="34" y="83"/>
                    <a:pt x="30" y="80"/>
                  </a:cubicBezTo>
                  <a:cubicBezTo>
                    <a:pt x="26" y="78"/>
                    <a:pt x="22" y="76"/>
                    <a:pt x="18" y="74"/>
                  </a:cubicBezTo>
                  <a:cubicBezTo>
                    <a:pt x="17" y="74"/>
                    <a:pt x="16" y="72"/>
                    <a:pt x="16" y="70"/>
                  </a:cubicBezTo>
                  <a:cubicBezTo>
                    <a:pt x="16" y="67"/>
                    <a:pt x="16" y="64"/>
                    <a:pt x="17" y="61"/>
                  </a:cubicBezTo>
                  <a:cubicBezTo>
                    <a:pt x="17" y="61"/>
                    <a:pt x="17" y="60"/>
                    <a:pt x="17" y="59"/>
                  </a:cubicBezTo>
                  <a:cubicBezTo>
                    <a:pt x="15" y="58"/>
                    <a:pt x="13" y="55"/>
                    <a:pt x="13" y="52"/>
                  </a:cubicBezTo>
                  <a:cubicBezTo>
                    <a:pt x="13" y="49"/>
                    <a:pt x="13" y="46"/>
                    <a:pt x="12" y="44"/>
                  </a:cubicBezTo>
                  <a:cubicBezTo>
                    <a:pt x="11" y="41"/>
                    <a:pt x="11" y="41"/>
                    <a:pt x="13" y="40"/>
                  </a:cubicBezTo>
                  <a:cubicBezTo>
                    <a:pt x="15" y="38"/>
                    <a:pt x="15" y="35"/>
                    <a:pt x="13" y="33"/>
                  </a:cubicBezTo>
                  <a:cubicBezTo>
                    <a:pt x="11" y="31"/>
                    <a:pt x="10" y="29"/>
                    <a:pt x="10" y="27"/>
                  </a:cubicBezTo>
                  <a:cubicBezTo>
                    <a:pt x="9" y="26"/>
                    <a:pt x="10" y="25"/>
                    <a:pt x="10" y="23"/>
                  </a:cubicBezTo>
                  <a:cubicBezTo>
                    <a:pt x="11" y="24"/>
                    <a:pt x="12" y="24"/>
                    <a:pt x="13" y="25"/>
                  </a:cubicBezTo>
                  <a:cubicBezTo>
                    <a:pt x="13" y="21"/>
                    <a:pt x="10" y="17"/>
                    <a:pt x="9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5"/>
                    <a:pt x="8" y="15"/>
                    <a:pt x="8" y="16"/>
                  </a:cubicBezTo>
                  <a:cubicBezTo>
                    <a:pt x="7" y="16"/>
                    <a:pt x="6" y="16"/>
                    <a:pt x="6" y="15"/>
                  </a:cubicBezTo>
                  <a:cubicBezTo>
                    <a:pt x="3" y="13"/>
                    <a:pt x="2" y="10"/>
                    <a:pt x="1" y="7"/>
                  </a:cubicBezTo>
                  <a:cubicBezTo>
                    <a:pt x="0" y="5"/>
                    <a:pt x="0" y="4"/>
                    <a:pt x="2" y="3"/>
                  </a:cubicBezTo>
                  <a:cubicBezTo>
                    <a:pt x="7" y="0"/>
                    <a:pt x="12" y="3"/>
                    <a:pt x="16" y="5"/>
                  </a:cubicBezTo>
                  <a:cubicBezTo>
                    <a:pt x="18" y="6"/>
                    <a:pt x="21" y="7"/>
                    <a:pt x="23" y="8"/>
                  </a:cubicBezTo>
                  <a:cubicBezTo>
                    <a:pt x="24" y="8"/>
                    <a:pt x="25" y="8"/>
                    <a:pt x="25" y="9"/>
                  </a:cubicBezTo>
                  <a:cubicBezTo>
                    <a:pt x="28" y="11"/>
                    <a:pt x="32" y="13"/>
                    <a:pt x="33" y="15"/>
                  </a:cubicBezTo>
                  <a:cubicBezTo>
                    <a:pt x="35" y="18"/>
                    <a:pt x="38" y="19"/>
                    <a:pt x="39" y="21"/>
                  </a:cubicBezTo>
                  <a:cubicBezTo>
                    <a:pt x="41" y="23"/>
                    <a:pt x="44" y="24"/>
                    <a:pt x="45" y="27"/>
                  </a:cubicBezTo>
                  <a:cubicBezTo>
                    <a:pt x="46" y="28"/>
                    <a:pt x="47" y="30"/>
                    <a:pt x="48" y="32"/>
                  </a:cubicBezTo>
                  <a:cubicBezTo>
                    <a:pt x="50" y="37"/>
                    <a:pt x="52" y="43"/>
                    <a:pt x="56" y="48"/>
                  </a:cubicBezTo>
                  <a:cubicBezTo>
                    <a:pt x="57" y="49"/>
                    <a:pt x="58" y="51"/>
                    <a:pt x="58" y="51"/>
                  </a:cubicBezTo>
                  <a:cubicBezTo>
                    <a:pt x="56" y="53"/>
                    <a:pt x="59" y="53"/>
                    <a:pt x="59" y="54"/>
                  </a:cubicBezTo>
                  <a:cubicBezTo>
                    <a:pt x="61" y="57"/>
                    <a:pt x="64" y="60"/>
                    <a:pt x="66" y="63"/>
                  </a:cubicBezTo>
                  <a:cubicBezTo>
                    <a:pt x="68" y="65"/>
                    <a:pt x="69" y="66"/>
                    <a:pt x="71" y="67"/>
                  </a:cubicBezTo>
                  <a:cubicBezTo>
                    <a:pt x="71" y="67"/>
                    <a:pt x="71" y="68"/>
                    <a:pt x="72" y="68"/>
                  </a:cubicBezTo>
                  <a:cubicBezTo>
                    <a:pt x="73" y="70"/>
                    <a:pt x="74" y="71"/>
                    <a:pt x="76" y="71"/>
                  </a:cubicBezTo>
                  <a:cubicBezTo>
                    <a:pt x="78" y="71"/>
                    <a:pt x="81" y="72"/>
                    <a:pt x="83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33"/>
            <p:cNvSpPr>
              <a:spLocks/>
            </p:cNvSpPr>
            <p:nvPr/>
          </p:nvSpPr>
          <p:spPr bwMode="auto">
            <a:xfrm>
              <a:off x="7174517" y="2759543"/>
              <a:ext cx="277814" cy="587995"/>
            </a:xfrm>
            <a:custGeom>
              <a:avLst/>
              <a:gdLst>
                <a:gd name="T0" fmla="*/ 41 w 87"/>
                <a:gd name="T1" fmla="*/ 143 h 184"/>
                <a:gd name="T2" fmla="*/ 40 w 87"/>
                <a:gd name="T3" fmla="*/ 141 h 184"/>
                <a:gd name="T4" fmla="*/ 33 w 87"/>
                <a:gd name="T5" fmla="*/ 147 h 184"/>
                <a:gd name="T6" fmla="*/ 33 w 87"/>
                <a:gd name="T7" fmla="*/ 152 h 184"/>
                <a:gd name="T8" fmla="*/ 40 w 87"/>
                <a:gd name="T9" fmla="*/ 144 h 184"/>
                <a:gd name="T10" fmla="*/ 39 w 87"/>
                <a:gd name="T11" fmla="*/ 146 h 184"/>
                <a:gd name="T12" fmla="*/ 33 w 87"/>
                <a:gd name="T13" fmla="*/ 155 h 184"/>
                <a:gd name="T14" fmla="*/ 29 w 87"/>
                <a:gd name="T15" fmla="*/ 166 h 184"/>
                <a:gd name="T16" fmla="*/ 24 w 87"/>
                <a:gd name="T17" fmla="*/ 171 h 184"/>
                <a:gd name="T18" fmla="*/ 21 w 87"/>
                <a:gd name="T19" fmla="*/ 175 h 184"/>
                <a:gd name="T20" fmla="*/ 19 w 87"/>
                <a:gd name="T21" fmla="*/ 178 h 184"/>
                <a:gd name="T22" fmla="*/ 16 w 87"/>
                <a:gd name="T23" fmla="*/ 182 h 184"/>
                <a:gd name="T24" fmla="*/ 8 w 87"/>
                <a:gd name="T25" fmla="*/ 182 h 184"/>
                <a:gd name="T26" fmla="*/ 6 w 87"/>
                <a:gd name="T27" fmla="*/ 181 h 184"/>
                <a:gd name="T28" fmla="*/ 3 w 87"/>
                <a:gd name="T29" fmla="*/ 171 h 184"/>
                <a:gd name="T30" fmla="*/ 8 w 87"/>
                <a:gd name="T31" fmla="*/ 167 h 184"/>
                <a:gd name="T32" fmla="*/ 22 w 87"/>
                <a:gd name="T33" fmla="*/ 152 h 184"/>
                <a:gd name="T34" fmla="*/ 31 w 87"/>
                <a:gd name="T35" fmla="*/ 140 h 184"/>
                <a:gd name="T36" fmla="*/ 37 w 87"/>
                <a:gd name="T37" fmla="*/ 128 h 184"/>
                <a:gd name="T38" fmla="*/ 43 w 87"/>
                <a:gd name="T39" fmla="*/ 113 h 184"/>
                <a:gd name="T40" fmla="*/ 49 w 87"/>
                <a:gd name="T41" fmla="*/ 99 h 184"/>
                <a:gd name="T42" fmla="*/ 52 w 87"/>
                <a:gd name="T43" fmla="*/ 91 h 184"/>
                <a:gd name="T44" fmla="*/ 52 w 87"/>
                <a:gd name="T45" fmla="*/ 88 h 184"/>
                <a:gd name="T46" fmla="*/ 56 w 87"/>
                <a:gd name="T47" fmla="*/ 75 h 184"/>
                <a:gd name="T48" fmla="*/ 56 w 87"/>
                <a:gd name="T49" fmla="*/ 70 h 184"/>
                <a:gd name="T50" fmla="*/ 60 w 87"/>
                <a:gd name="T51" fmla="*/ 58 h 184"/>
                <a:gd name="T52" fmla="*/ 63 w 87"/>
                <a:gd name="T53" fmla="*/ 47 h 184"/>
                <a:gd name="T54" fmla="*/ 65 w 87"/>
                <a:gd name="T55" fmla="*/ 41 h 184"/>
                <a:gd name="T56" fmla="*/ 65 w 87"/>
                <a:gd name="T57" fmla="*/ 36 h 184"/>
                <a:gd name="T58" fmla="*/ 66 w 87"/>
                <a:gd name="T59" fmla="*/ 34 h 184"/>
                <a:gd name="T60" fmla="*/ 68 w 87"/>
                <a:gd name="T61" fmla="*/ 23 h 184"/>
                <a:gd name="T62" fmla="*/ 69 w 87"/>
                <a:gd name="T63" fmla="*/ 11 h 184"/>
                <a:gd name="T64" fmla="*/ 68 w 87"/>
                <a:gd name="T65" fmla="*/ 3 h 184"/>
                <a:gd name="T66" fmla="*/ 71 w 87"/>
                <a:gd name="T67" fmla="*/ 1 h 184"/>
                <a:gd name="T68" fmla="*/ 82 w 87"/>
                <a:gd name="T69" fmla="*/ 6 h 184"/>
                <a:gd name="T70" fmla="*/ 85 w 87"/>
                <a:gd name="T71" fmla="*/ 9 h 184"/>
                <a:gd name="T72" fmla="*/ 85 w 87"/>
                <a:gd name="T73" fmla="*/ 18 h 184"/>
                <a:gd name="T74" fmla="*/ 77 w 87"/>
                <a:gd name="T75" fmla="*/ 31 h 184"/>
                <a:gd name="T76" fmla="*/ 71 w 87"/>
                <a:gd name="T77" fmla="*/ 37 h 184"/>
                <a:gd name="T78" fmla="*/ 70 w 87"/>
                <a:gd name="T79" fmla="*/ 41 h 184"/>
                <a:gd name="T80" fmla="*/ 68 w 87"/>
                <a:gd name="T81" fmla="*/ 50 h 184"/>
                <a:gd name="T82" fmla="*/ 67 w 87"/>
                <a:gd name="T83" fmla="*/ 53 h 184"/>
                <a:gd name="T84" fmla="*/ 65 w 87"/>
                <a:gd name="T85" fmla="*/ 60 h 184"/>
                <a:gd name="T86" fmla="*/ 63 w 87"/>
                <a:gd name="T87" fmla="*/ 68 h 184"/>
                <a:gd name="T88" fmla="*/ 61 w 87"/>
                <a:gd name="T89" fmla="*/ 72 h 184"/>
                <a:gd name="T90" fmla="*/ 61 w 87"/>
                <a:gd name="T91" fmla="*/ 75 h 184"/>
                <a:gd name="T92" fmla="*/ 59 w 87"/>
                <a:gd name="T93" fmla="*/ 83 h 184"/>
                <a:gd name="T94" fmla="*/ 59 w 87"/>
                <a:gd name="T95" fmla="*/ 87 h 184"/>
                <a:gd name="T96" fmla="*/ 58 w 87"/>
                <a:gd name="T97" fmla="*/ 97 h 184"/>
                <a:gd name="T98" fmla="*/ 56 w 87"/>
                <a:gd name="T99" fmla="*/ 106 h 184"/>
                <a:gd name="T100" fmla="*/ 53 w 87"/>
                <a:gd name="T101" fmla="*/ 114 h 184"/>
                <a:gd name="T102" fmla="*/ 48 w 87"/>
                <a:gd name="T103" fmla="*/ 127 h 184"/>
                <a:gd name="T104" fmla="*/ 42 w 87"/>
                <a:gd name="T105" fmla="*/ 140 h 184"/>
                <a:gd name="T106" fmla="*/ 41 w 87"/>
                <a:gd name="T107" fmla="*/ 143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7" h="184">
                  <a:moveTo>
                    <a:pt x="41" y="143"/>
                  </a:moveTo>
                  <a:cubicBezTo>
                    <a:pt x="40" y="142"/>
                    <a:pt x="40" y="141"/>
                    <a:pt x="40" y="141"/>
                  </a:cubicBezTo>
                  <a:cubicBezTo>
                    <a:pt x="37" y="141"/>
                    <a:pt x="33" y="145"/>
                    <a:pt x="33" y="147"/>
                  </a:cubicBezTo>
                  <a:cubicBezTo>
                    <a:pt x="33" y="149"/>
                    <a:pt x="33" y="150"/>
                    <a:pt x="33" y="152"/>
                  </a:cubicBezTo>
                  <a:cubicBezTo>
                    <a:pt x="35" y="149"/>
                    <a:pt x="38" y="147"/>
                    <a:pt x="40" y="144"/>
                  </a:cubicBezTo>
                  <a:cubicBezTo>
                    <a:pt x="40" y="145"/>
                    <a:pt x="40" y="145"/>
                    <a:pt x="39" y="146"/>
                  </a:cubicBezTo>
                  <a:cubicBezTo>
                    <a:pt x="37" y="149"/>
                    <a:pt x="35" y="152"/>
                    <a:pt x="33" y="155"/>
                  </a:cubicBezTo>
                  <a:cubicBezTo>
                    <a:pt x="32" y="159"/>
                    <a:pt x="30" y="163"/>
                    <a:pt x="29" y="166"/>
                  </a:cubicBezTo>
                  <a:cubicBezTo>
                    <a:pt x="28" y="168"/>
                    <a:pt x="26" y="170"/>
                    <a:pt x="24" y="171"/>
                  </a:cubicBezTo>
                  <a:cubicBezTo>
                    <a:pt x="23" y="173"/>
                    <a:pt x="22" y="174"/>
                    <a:pt x="21" y="175"/>
                  </a:cubicBezTo>
                  <a:cubicBezTo>
                    <a:pt x="20" y="176"/>
                    <a:pt x="20" y="177"/>
                    <a:pt x="19" y="178"/>
                  </a:cubicBezTo>
                  <a:cubicBezTo>
                    <a:pt x="19" y="180"/>
                    <a:pt x="18" y="182"/>
                    <a:pt x="16" y="182"/>
                  </a:cubicBezTo>
                  <a:cubicBezTo>
                    <a:pt x="13" y="182"/>
                    <a:pt x="11" y="184"/>
                    <a:pt x="8" y="182"/>
                  </a:cubicBezTo>
                  <a:cubicBezTo>
                    <a:pt x="8" y="181"/>
                    <a:pt x="7" y="181"/>
                    <a:pt x="6" y="181"/>
                  </a:cubicBezTo>
                  <a:cubicBezTo>
                    <a:pt x="2" y="179"/>
                    <a:pt x="0" y="175"/>
                    <a:pt x="3" y="171"/>
                  </a:cubicBezTo>
                  <a:cubicBezTo>
                    <a:pt x="4" y="169"/>
                    <a:pt x="6" y="168"/>
                    <a:pt x="8" y="167"/>
                  </a:cubicBezTo>
                  <a:cubicBezTo>
                    <a:pt x="13" y="163"/>
                    <a:pt x="18" y="157"/>
                    <a:pt x="22" y="152"/>
                  </a:cubicBezTo>
                  <a:cubicBezTo>
                    <a:pt x="25" y="148"/>
                    <a:pt x="28" y="144"/>
                    <a:pt x="31" y="140"/>
                  </a:cubicBezTo>
                  <a:cubicBezTo>
                    <a:pt x="33" y="136"/>
                    <a:pt x="35" y="132"/>
                    <a:pt x="37" y="128"/>
                  </a:cubicBezTo>
                  <a:cubicBezTo>
                    <a:pt x="39" y="123"/>
                    <a:pt x="41" y="118"/>
                    <a:pt x="43" y="113"/>
                  </a:cubicBezTo>
                  <a:cubicBezTo>
                    <a:pt x="45" y="108"/>
                    <a:pt x="47" y="104"/>
                    <a:pt x="49" y="99"/>
                  </a:cubicBezTo>
                  <a:cubicBezTo>
                    <a:pt x="50" y="96"/>
                    <a:pt x="51" y="93"/>
                    <a:pt x="52" y="91"/>
                  </a:cubicBezTo>
                  <a:cubicBezTo>
                    <a:pt x="53" y="90"/>
                    <a:pt x="52" y="89"/>
                    <a:pt x="52" y="88"/>
                  </a:cubicBezTo>
                  <a:cubicBezTo>
                    <a:pt x="53" y="84"/>
                    <a:pt x="55" y="79"/>
                    <a:pt x="56" y="75"/>
                  </a:cubicBezTo>
                  <a:cubicBezTo>
                    <a:pt x="56" y="74"/>
                    <a:pt x="56" y="72"/>
                    <a:pt x="56" y="70"/>
                  </a:cubicBezTo>
                  <a:cubicBezTo>
                    <a:pt x="58" y="67"/>
                    <a:pt x="59" y="62"/>
                    <a:pt x="60" y="58"/>
                  </a:cubicBezTo>
                  <a:cubicBezTo>
                    <a:pt x="61" y="54"/>
                    <a:pt x="62" y="50"/>
                    <a:pt x="63" y="47"/>
                  </a:cubicBezTo>
                  <a:cubicBezTo>
                    <a:pt x="64" y="45"/>
                    <a:pt x="65" y="43"/>
                    <a:pt x="65" y="41"/>
                  </a:cubicBezTo>
                  <a:cubicBezTo>
                    <a:pt x="65" y="40"/>
                    <a:pt x="65" y="38"/>
                    <a:pt x="65" y="36"/>
                  </a:cubicBezTo>
                  <a:cubicBezTo>
                    <a:pt x="65" y="35"/>
                    <a:pt x="65" y="35"/>
                    <a:pt x="66" y="34"/>
                  </a:cubicBezTo>
                  <a:cubicBezTo>
                    <a:pt x="66" y="30"/>
                    <a:pt x="66" y="26"/>
                    <a:pt x="68" y="23"/>
                  </a:cubicBezTo>
                  <a:cubicBezTo>
                    <a:pt x="70" y="19"/>
                    <a:pt x="70" y="15"/>
                    <a:pt x="69" y="11"/>
                  </a:cubicBezTo>
                  <a:cubicBezTo>
                    <a:pt x="68" y="8"/>
                    <a:pt x="68" y="6"/>
                    <a:pt x="68" y="3"/>
                  </a:cubicBezTo>
                  <a:cubicBezTo>
                    <a:pt x="68" y="2"/>
                    <a:pt x="70" y="1"/>
                    <a:pt x="71" y="1"/>
                  </a:cubicBezTo>
                  <a:cubicBezTo>
                    <a:pt x="75" y="0"/>
                    <a:pt x="79" y="2"/>
                    <a:pt x="82" y="6"/>
                  </a:cubicBezTo>
                  <a:cubicBezTo>
                    <a:pt x="83" y="7"/>
                    <a:pt x="84" y="8"/>
                    <a:pt x="85" y="9"/>
                  </a:cubicBezTo>
                  <a:cubicBezTo>
                    <a:pt x="87" y="11"/>
                    <a:pt x="87" y="16"/>
                    <a:pt x="85" y="18"/>
                  </a:cubicBezTo>
                  <a:cubicBezTo>
                    <a:pt x="81" y="21"/>
                    <a:pt x="78" y="26"/>
                    <a:pt x="77" y="31"/>
                  </a:cubicBezTo>
                  <a:cubicBezTo>
                    <a:pt x="77" y="35"/>
                    <a:pt x="74" y="36"/>
                    <a:pt x="71" y="37"/>
                  </a:cubicBezTo>
                  <a:cubicBezTo>
                    <a:pt x="69" y="38"/>
                    <a:pt x="70" y="40"/>
                    <a:pt x="70" y="41"/>
                  </a:cubicBezTo>
                  <a:cubicBezTo>
                    <a:pt x="71" y="45"/>
                    <a:pt x="69" y="47"/>
                    <a:pt x="68" y="50"/>
                  </a:cubicBezTo>
                  <a:cubicBezTo>
                    <a:pt x="68" y="51"/>
                    <a:pt x="68" y="52"/>
                    <a:pt x="67" y="53"/>
                  </a:cubicBezTo>
                  <a:cubicBezTo>
                    <a:pt x="66" y="56"/>
                    <a:pt x="66" y="58"/>
                    <a:pt x="65" y="60"/>
                  </a:cubicBezTo>
                  <a:cubicBezTo>
                    <a:pt x="63" y="62"/>
                    <a:pt x="63" y="65"/>
                    <a:pt x="63" y="68"/>
                  </a:cubicBezTo>
                  <a:cubicBezTo>
                    <a:pt x="62" y="70"/>
                    <a:pt x="62" y="71"/>
                    <a:pt x="61" y="72"/>
                  </a:cubicBezTo>
                  <a:cubicBezTo>
                    <a:pt x="61" y="73"/>
                    <a:pt x="61" y="74"/>
                    <a:pt x="61" y="75"/>
                  </a:cubicBezTo>
                  <a:cubicBezTo>
                    <a:pt x="60" y="78"/>
                    <a:pt x="60" y="80"/>
                    <a:pt x="59" y="83"/>
                  </a:cubicBezTo>
                  <a:cubicBezTo>
                    <a:pt x="59" y="84"/>
                    <a:pt x="59" y="85"/>
                    <a:pt x="59" y="87"/>
                  </a:cubicBezTo>
                  <a:cubicBezTo>
                    <a:pt x="59" y="90"/>
                    <a:pt x="59" y="93"/>
                    <a:pt x="58" y="97"/>
                  </a:cubicBezTo>
                  <a:cubicBezTo>
                    <a:pt x="58" y="100"/>
                    <a:pt x="56" y="103"/>
                    <a:pt x="56" y="106"/>
                  </a:cubicBezTo>
                  <a:cubicBezTo>
                    <a:pt x="56" y="109"/>
                    <a:pt x="53" y="111"/>
                    <a:pt x="53" y="114"/>
                  </a:cubicBezTo>
                  <a:cubicBezTo>
                    <a:pt x="53" y="119"/>
                    <a:pt x="50" y="123"/>
                    <a:pt x="48" y="127"/>
                  </a:cubicBezTo>
                  <a:cubicBezTo>
                    <a:pt x="47" y="132"/>
                    <a:pt x="44" y="135"/>
                    <a:pt x="42" y="140"/>
                  </a:cubicBezTo>
                  <a:cubicBezTo>
                    <a:pt x="42" y="140"/>
                    <a:pt x="42" y="141"/>
                    <a:pt x="41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34"/>
            <p:cNvSpPr>
              <a:spLocks/>
            </p:cNvSpPr>
            <p:nvPr/>
          </p:nvSpPr>
          <p:spPr bwMode="auto">
            <a:xfrm>
              <a:off x="7576403" y="2603104"/>
              <a:ext cx="246797" cy="204989"/>
            </a:xfrm>
            <a:custGeom>
              <a:avLst/>
              <a:gdLst>
                <a:gd name="T0" fmla="*/ 0 w 77"/>
                <a:gd name="T1" fmla="*/ 61 h 64"/>
                <a:gd name="T2" fmla="*/ 16 w 77"/>
                <a:gd name="T3" fmla="*/ 56 h 64"/>
                <a:gd name="T4" fmla="*/ 16 w 77"/>
                <a:gd name="T5" fmla="*/ 55 h 64"/>
                <a:gd name="T6" fmla="*/ 14 w 77"/>
                <a:gd name="T7" fmla="*/ 55 h 64"/>
                <a:gd name="T8" fmla="*/ 15 w 77"/>
                <a:gd name="T9" fmla="*/ 54 h 64"/>
                <a:gd name="T10" fmla="*/ 25 w 77"/>
                <a:gd name="T11" fmla="*/ 48 h 64"/>
                <a:gd name="T12" fmla="*/ 31 w 77"/>
                <a:gd name="T13" fmla="*/ 46 h 64"/>
                <a:gd name="T14" fmla="*/ 35 w 77"/>
                <a:gd name="T15" fmla="*/ 44 h 64"/>
                <a:gd name="T16" fmla="*/ 34 w 77"/>
                <a:gd name="T17" fmla="*/ 43 h 64"/>
                <a:gd name="T18" fmla="*/ 27 w 77"/>
                <a:gd name="T19" fmla="*/ 46 h 64"/>
                <a:gd name="T20" fmla="*/ 27 w 77"/>
                <a:gd name="T21" fmla="*/ 45 h 64"/>
                <a:gd name="T22" fmla="*/ 36 w 77"/>
                <a:gd name="T23" fmla="*/ 38 h 64"/>
                <a:gd name="T24" fmla="*/ 59 w 77"/>
                <a:gd name="T25" fmla="*/ 17 h 64"/>
                <a:gd name="T26" fmla="*/ 62 w 77"/>
                <a:gd name="T27" fmla="*/ 12 h 64"/>
                <a:gd name="T28" fmla="*/ 76 w 77"/>
                <a:gd name="T29" fmla="*/ 0 h 64"/>
                <a:gd name="T30" fmla="*/ 76 w 77"/>
                <a:gd name="T31" fmla="*/ 7 h 64"/>
                <a:gd name="T32" fmla="*/ 75 w 77"/>
                <a:gd name="T33" fmla="*/ 12 h 64"/>
                <a:gd name="T34" fmla="*/ 75 w 77"/>
                <a:gd name="T35" fmla="*/ 26 h 64"/>
                <a:gd name="T36" fmla="*/ 76 w 77"/>
                <a:gd name="T37" fmla="*/ 29 h 64"/>
                <a:gd name="T38" fmla="*/ 71 w 77"/>
                <a:gd name="T39" fmla="*/ 37 h 64"/>
                <a:gd name="T40" fmla="*/ 69 w 77"/>
                <a:gd name="T41" fmla="*/ 42 h 64"/>
                <a:gd name="T42" fmla="*/ 57 w 77"/>
                <a:gd name="T43" fmla="*/ 55 h 64"/>
                <a:gd name="T44" fmla="*/ 43 w 77"/>
                <a:gd name="T45" fmla="*/ 62 h 64"/>
                <a:gd name="T46" fmla="*/ 37 w 77"/>
                <a:gd name="T47" fmla="*/ 63 h 64"/>
                <a:gd name="T48" fmla="*/ 4 w 77"/>
                <a:gd name="T49" fmla="*/ 62 h 64"/>
                <a:gd name="T50" fmla="*/ 0 w 77"/>
                <a:gd name="T51" fmla="*/ 6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7" h="64">
                  <a:moveTo>
                    <a:pt x="0" y="61"/>
                  </a:moveTo>
                  <a:cubicBezTo>
                    <a:pt x="5" y="60"/>
                    <a:pt x="11" y="58"/>
                    <a:pt x="16" y="56"/>
                  </a:cubicBezTo>
                  <a:cubicBezTo>
                    <a:pt x="16" y="56"/>
                    <a:pt x="16" y="55"/>
                    <a:pt x="16" y="55"/>
                  </a:cubicBezTo>
                  <a:cubicBezTo>
                    <a:pt x="16" y="55"/>
                    <a:pt x="15" y="55"/>
                    <a:pt x="14" y="55"/>
                  </a:cubicBezTo>
                  <a:cubicBezTo>
                    <a:pt x="14" y="55"/>
                    <a:pt x="14" y="54"/>
                    <a:pt x="15" y="54"/>
                  </a:cubicBezTo>
                  <a:cubicBezTo>
                    <a:pt x="18" y="52"/>
                    <a:pt x="22" y="50"/>
                    <a:pt x="25" y="48"/>
                  </a:cubicBezTo>
                  <a:cubicBezTo>
                    <a:pt x="27" y="47"/>
                    <a:pt x="29" y="47"/>
                    <a:pt x="31" y="46"/>
                  </a:cubicBezTo>
                  <a:cubicBezTo>
                    <a:pt x="33" y="45"/>
                    <a:pt x="34" y="45"/>
                    <a:pt x="35" y="44"/>
                  </a:cubicBezTo>
                  <a:cubicBezTo>
                    <a:pt x="35" y="44"/>
                    <a:pt x="35" y="43"/>
                    <a:pt x="34" y="43"/>
                  </a:cubicBezTo>
                  <a:cubicBezTo>
                    <a:pt x="32" y="44"/>
                    <a:pt x="30" y="45"/>
                    <a:pt x="27" y="46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30" y="43"/>
                    <a:pt x="33" y="41"/>
                    <a:pt x="36" y="38"/>
                  </a:cubicBezTo>
                  <a:cubicBezTo>
                    <a:pt x="44" y="31"/>
                    <a:pt x="51" y="24"/>
                    <a:pt x="59" y="17"/>
                  </a:cubicBezTo>
                  <a:cubicBezTo>
                    <a:pt x="60" y="16"/>
                    <a:pt x="61" y="14"/>
                    <a:pt x="62" y="12"/>
                  </a:cubicBezTo>
                  <a:cubicBezTo>
                    <a:pt x="66" y="8"/>
                    <a:pt x="70" y="3"/>
                    <a:pt x="76" y="0"/>
                  </a:cubicBezTo>
                  <a:cubicBezTo>
                    <a:pt x="76" y="3"/>
                    <a:pt x="76" y="5"/>
                    <a:pt x="76" y="7"/>
                  </a:cubicBezTo>
                  <a:cubicBezTo>
                    <a:pt x="76" y="9"/>
                    <a:pt x="75" y="10"/>
                    <a:pt x="75" y="12"/>
                  </a:cubicBezTo>
                  <a:cubicBezTo>
                    <a:pt x="76" y="17"/>
                    <a:pt x="77" y="21"/>
                    <a:pt x="75" y="26"/>
                  </a:cubicBezTo>
                  <a:cubicBezTo>
                    <a:pt x="75" y="26"/>
                    <a:pt x="76" y="28"/>
                    <a:pt x="76" y="29"/>
                  </a:cubicBezTo>
                  <a:cubicBezTo>
                    <a:pt x="75" y="32"/>
                    <a:pt x="73" y="34"/>
                    <a:pt x="71" y="37"/>
                  </a:cubicBezTo>
                  <a:cubicBezTo>
                    <a:pt x="70" y="38"/>
                    <a:pt x="69" y="40"/>
                    <a:pt x="69" y="42"/>
                  </a:cubicBezTo>
                  <a:cubicBezTo>
                    <a:pt x="66" y="47"/>
                    <a:pt x="63" y="51"/>
                    <a:pt x="57" y="55"/>
                  </a:cubicBezTo>
                  <a:cubicBezTo>
                    <a:pt x="53" y="57"/>
                    <a:pt x="49" y="61"/>
                    <a:pt x="43" y="62"/>
                  </a:cubicBezTo>
                  <a:cubicBezTo>
                    <a:pt x="41" y="62"/>
                    <a:pt x="39" y="62"/>
                    <a:pt x="37" y="63"/>
                  </a:cubicBezTo>
                  <a:cubicBezTo>
                    <a:pt x="26" y="63"/>
                    <a:pt x="15" y="64"/>
                    <a:pt x="4" y="62"/>
                  </a:cubicBezTo>
                  <a:cubicBezTo>
                    <a:pt x="2" y="62"/>
                    <a:pt x="1" y="61"/>
                    <a:pt x="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5" name="青锋"/>
          <p:cNvSpPr/>
          <p:nvPr/>
        </p:nvSpPr>
        <p:spPr>
          <a:xfrm>
            <a:off x="4007951" y="1143026"/>
            <a:ext cx="204797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6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青</a:t>
            </a:r>
            <a:r>
              <a:rPr lang="zh-CN" altLang="en-US" sz="6600" dirty="0">
                <a:solidFill>
                  <a:prstClr val="black">
                    <a:lumMod val="85000"/>
                    <a:lumOff val="15000"/>
                  </a:prst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锋</a:t>
            </a:r>
            <a:endParaRPr lang="en-US" altLang="zh-CN" sz="6600" dirty="0" smtClean="0">
              <a:solidFill>
                <a:prstClr val="black">
                  <a:lumMod val="85000"/>
                  <a:lumOff val="15000"/>
                </a:prstClr>
              </a:solidFill>
              <a:latin typeface="方正特雅宋简" panose="02000000000000000000" pitchFamily="2" charset="-122"/>
              <a:ea typeface="方正特雅宋简" panose="02000000000000000000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8884" y="499003"/>
            <a:ext cx="22089572" cy="22089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277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decel="100000" fill="hold" nodeType="afterEffect">
                                      <p:stCondLst>
                                        <p:cond delay="6200"/>
                                      </p:stCondLst>
                                      <p:childTnLst>
                                        <p:animMotion origin="layout" path="M 4.79167E-6 -1.85185E-6 L -1.30599 -1.63379 " pathEditMode="relative" rAng="0" ptsTypes="AA">
                                          <p:cBhvr>
                                            <p:cTn id="6" dur="128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299" y="-8169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decel="100000" fill="hold" nodeType="withEffect">
                                      <p:stCondLst>
                                        <p:cond delay="6200"/>
                                      </p:stCondLst>
                                      <p:childTnLst>
                                        <p:animRot by="-1860000">
                                          <p:cBhvr>
                                            <p:cTn id="8" dur="128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53" presetClass="exit" presetSubtype="32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" dur="7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7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" dur="7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xit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10" presetClass="exit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xit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xit" presetSubtype="0" fill="hold" grpId="1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10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xit" presetSubtype="0" fill="hold" grpId="1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10" presetClass="exit" presetSubtype="0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xit" presetSubtype="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7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0" presetClass="exit" presetSubtype="0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" dur="6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5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0" presetClass="exit" presetSubtype="0" fill="hold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0" presetClass="exit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9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0" presetClass="exit" presetSubtype="0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4" fill="hold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1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0" presetClass="exit" presetSubtype="0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10" presetClass="entr" presetSubtype="0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64" presetClass="path" presetSubtype="0" accel="50000" fill="hold" nodeType="withEffect" p14:presetBounceEnd="42000">
                                      <p:stCondLst>
                                        <p:cond delay="5200"/>
                                      </p:stCondLst>
                                      <p:childTnLst>
                                        <p:animMotion origin="layout" path="M -2.08333E-7 -4.44444E-6 L 0.07318 -0.27361 " pathEditMode="relative" rAng="0" ptsTypes="AA" p14:bounceEnd="42000">
                                          <p:cBhvr>
                                            <p:cTn id="99" dur="500" spd="-100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659" y="-136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0" presetID="1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" presetID="6" presetClass="emph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Scale>
                                          <p:cBhvr>
                                            <p:cTn id="103" dur="1000" fill="hold"/>
                                            <p:tgtEl>
                                              <p:spTgt spid="215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4" presetID="10" presetClass="exit" presetSubtype="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5" dur="1000"/>
                                            <p:tgtEl>
                                              <p:spTgt spid="2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10" presetClass="exit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8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" presetID="22" presetClass="entr" presetSubtype="2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2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10" presetClass="exit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4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" presetID="10" presetClass="entr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8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10" presetClass="exit" presetSubtype="0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0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10" presetClass="exit" presetSubtype="0" fill="hold" grpId="1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6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" presetID="10" presetClass="entr" presetSubtype="0" fill="hold" grpId="0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0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10" presetClass="exit" presetSubtype="0" fill="hold" grpId="1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2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6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10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10" presetClass="exit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0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2" presetID="2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4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" presetID="10" presetClass="exit" presetSubtype="0" fill="hold" grpId="1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6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8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10508 -0.02107 L 1.02005 0.06018 " pathEditMode="relative" rAng="0" ptsTypes="AA">
                                          <p:cBhvr>
                                            <p:cTn id="149" dur="5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5742" y="40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0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01107 0.08495 L 0.85964 -0.00371 " pathEditMode="relative" rAng="0" ptsTypes="AA">
                                          <p:cBhvr>
                                            <p:cTn id="151" dur="5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2422" y="-44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2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2.5E-6 -3.7037E-7 L 0.94219 -0.37199 " pathEditMode="relative" rAng="0" ptsTypes="AA">
                                          <p:cBhvr>
                                            <p:cTn id="153" dur="5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7109" y="-18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4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2.5E-6 -1.48148E-6 L 0.81719 0.05417 " pathEditMode="relative" rAng="0" ptsTypes="AA">
                                          <p:cBhvr>
                                            <p:cTn id="155" dur="5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859" y="270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6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3.125E-6 4.07407E-6 L 0.70859 -0.2838 " pathEditMode="relative" rAng="0" ptsTypes="AA">
                                          <p:cBhvr>
                                            <p:cTn id="157" dur="5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430" y="-1419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8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2.08333E-7 0 L 0.86719 -0.12708 " pathEditMode="relative" rAng="0" ptsTypes="AA">
                                          <p:cBhvr>
                                            <p:cTn id="159" dur="5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3359" y="-636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0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8.33333E-7 7.40741E-7 L 0.74922 -0.20185 " pathEditMode="relative" rAng="0" ptsTypes="AA">
                                          <p:cBhvr>
                                            <p:cTn id="161" dur="5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7461" y="-100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2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1.66667E-6 -3.7037E-6 L 0.80651 0.09491 " pathEditMode="relative" rAng="0" ptsTypes="AA">
                                          <p:cBhvr>
                                            <p:cTn id="163" dur="5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326" y="474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4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03268 0.22014 L 0.84128 0.03634 " pathEditMode="relative" rAng="0" ptsTypes="AA">
                                          <p:cBhvr>
                                            <p:cTn id="165" dur="5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3698" y="-919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6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1.25E-6 -3.7037E-6 L 0.90677 0.16042 " pathEditMode="relative" rAng="0" ptsTypes="AA">
                                          <p:cBhvr>
                                            <p:cTn id="167" dur="5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5339" y="80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8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1.04167E-6 7.40741E-7 L 0.80039 0.07569 " pathEditMode="relative" rAng="0" ptsTypes="AA">
                                          <p:cBhvr>
                                            <p:cTn id="169" dur="5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013" y="37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0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1.04167E-6 -4.44444E-6 L 0.91289 -0.17384 " pathEditMode="relative" rAng="0" ptsTypes="AA">
                                          <p:cBhvr>
                                            <p:cTn id="171" dur="5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5638" y="-87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2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04623 -0.26967 L 0.86966 0.09491 " pathEditMode="relative" rAng="0" ptsTypes="AA">
                                          <p:cBhvr>
                                            <p:cTn id="173" dur="5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5794" y="1821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4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0069 -0.08403 L 1.03294 -0.04931 " pathEditMode="relative" rAng="0" ptsTypes="AA">
                                          <p:cBhvr>
                                            <p:cTn id="175" dur="5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1992" y="173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6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4.16667E-6 7.40741E-7 L 0.95885 -0.12361 " pathEditMode="relative" rAng="0" ptsTypes="AA">
                                          <p:cBhvr>
                                            <p:cTn id="177" dur="5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7943" y="-61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8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14544 1.11111E-6 L 1.00182 -0.06806 " pathEditMode="relative" rAng="0" ptsTypes="AA">
                                          <p:cBhvr>
                                            <p:cTn id="179" dur="5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2812" y="-34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0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2.70833E-6 2.22222E-6 L 1.05794 -0.18334 " pathEditMode="relative" rAng="0" ptsTypes="AA">
                                          <p:cBhvr>
                                            <p:cTn id="181" dur="5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891" y="-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2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1.45833E-6 1.85185E-6 L 0.91966 -0.20486 " pathEditMode="relative" rAng="0" ptsTypes="AA">
                                          <p:cBhvr>
                                            <p:cTn id="183" dur="5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5977" y="-102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4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85" dur="5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6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87" dur="5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8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89" dur="5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0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91" dur="5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2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93" dur="5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4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95" dur="5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6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97" dur="2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8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99" dur="5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0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01" dur="5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2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03" dur="5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4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05" dur="3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6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07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8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09" dur="5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0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11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2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13" dur="5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4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15" dur="5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6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17" dur="5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8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19" dur="5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0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1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3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4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6" presetID="10" presetClass="exit" presetSubtype="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7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9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0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2" presetID="10" presetClass="exit" presetSubtype="0" fill="hold" grpId="0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3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5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6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8" presetID="10" presetClass="exit" presetSubtype="0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9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1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2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4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5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7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8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1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3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4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6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7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9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0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2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3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5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6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8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9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1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2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4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5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7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8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1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3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4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6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7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9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0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2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3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5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6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8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9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1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2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4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5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7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8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0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1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3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4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6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7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9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0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2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3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5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6" dur="5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8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9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1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2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4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5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7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8" dur="5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0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1" dur="5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3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4" dur="5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6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7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9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0" dur="5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2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3" dur="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5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6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8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9" dur="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1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2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4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5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7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8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0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1" dur="5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3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4" dur="5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6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7" dur="50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9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0" dur="50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2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3" dur="5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5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6" dur="50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8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9" dur="50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1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2" dur="50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4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5" dur="50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7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8" dur="50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0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1" dur="50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3" presetID="10" presetClass="exit" presetSubtype="0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4" dur="50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6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7" dur="500"/>
                                            <p:tgtEl>
                                              <p:spTgt spid="1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9" presetID="10" presetClass="exit" presetSubtype="0" fill="hold" grpId="0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0" dur="5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2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3" dur="50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5" presetID="10" presetClass="exit" presetSubtype="0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6" dur="500"/>
                                            <p:tgtEl>
                                              <p:spTgt spid="1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8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9" dur="50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1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2" dur="5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4" presetID="10" presetClass="exit" presetSubtype="0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5" dur="50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7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8" dur="50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0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1" dur="5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3" presetID="10" presetClass="exit" presetSubtype="0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4" dur="500"/>
                                            <p:tgtEl>
                                              <p:spTgt spid="1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6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7" dur="5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9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0" dur="50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2" presetID="10" presetClass="exit" presetSubtype="0" fill="hold" grpId="0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3" dur="500"/>
                                            <p:tgtEl>
                                              <p:spTgt spid="1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5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6" dur="5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8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9" dur="5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1" presetID="10" presetClass="exit" presetSubtype="0" fill="hold" grpId="0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2" dur="50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4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5" dur="50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7" presetID="10" presetClass="exit" presetSubtype="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8" dur="5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0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1" dur="50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3" presetID="10" presetClass="exit" presetSubtype="0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4" dur="5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6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7" dur="50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9" presetID="10" presetClass="exit" presetSubtype="0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0" dur="500"/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2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3" dur="50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5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6" dur="5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8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9" dur="50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1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2" dur="500"/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4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5" dur="500"/>
                                            <p:tgtEl>
                                              <p:spTgt spid="18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7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8" dur="500"/>
                                            <p:tgtEl>
                                              <p:spTgt spid="19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0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1" dur="500"/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3" presetID="10" presetClass="exit" presetSubtype="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4" dur="50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6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7" dur="500"/>
                                            <p:tgtEl>
                                              <p:spTgt spid="19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9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0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2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3" dur="50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5" presetID="10" presetClass="exit" presetSubtype="0" fill="hold" grpId="0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6" dur="500"/>
                                            <p:tgtEl>
                                              <p:spTgt spid="19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8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9" dur="5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1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2" dur="500"/>
                                            <p:tgtEl>
                                              <p:spTgt spid="19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4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5" dur="500"/>
                                            <p:tgtEl>
                                              <p:spTgt spid="19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7" presetID="10" presetClass="exit" presetSubtype="0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8" dur="500"/>
                                            <p:tgtEl>
                                              <p:spTgt spid="20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0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1" dur="500"/>
                                            <p:tgtEl>
                                              <p:spTgt spid="20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3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4" dur="500"/>
                                            <p:tgtEl>
                                              <p:spTgt spid="20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6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7" dur="5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9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0" dur="500"/>
                                            <p:tgtEl>
                                              <p:spTgt spid="20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2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3" dur="500"/>
                                            <p:tgtEl>
                                              <p:spTgt spid="2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5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6" dur="500"/>
                                            <p:tgtEl>
                                              <p:spTgt spid="20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8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9" dur="500"/>
                                            <p:tgtEl>
                                              <p:spTgt spid="20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1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42" dur="500"/>
                                            <p:tgtEl>
                                              <p:spTgt spid="20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6" dur="6200"/>
                                            <p:tgtEl>
                                              <p:spTgt spid="2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7" presetID="58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58359 1.19144 C -0.39179 1.17407 -0.14831 0.88889 -0.06745 0.61991 C -0.0082 0.28102 -0.18047 0.21343 -0.25026 0.34722 C -0.32122 0.50486 -0.25807 0.65046 -0.19219 0.6963 C 0.13321 0.84676 0.21537 0.16852 0.21393 -0.01227 " pathEditMode="relative" rAng="0" ptsTypes="AAAAA">
                                          <p:cBhvr>
                                            <p:cTn id="548" dur="6200" spd="-1000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870" y="-601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9" presetID="8" presetClass="emph" presetSubtype="0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86400000">
                                          <p:cBhvr>
                                            <p:cTn id="550" dur="62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51" presetID="2" presetClass="entr" presetSubtype="12" fill="hold" grpId="0" nodeType="withEffect">
                                      <p:stCondLst>
                                        <p:cond delay="3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5" presetID="10" presetClass="exit" presetSubtype="0" fill="hold" grpId="1" nodeType="withEffect">
                                      <p:stCondLst>
                                        <p:cond delay="5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556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/>
          <p:bldP spid="49" grpId="1"/>
          <p:bldP spid="50" grpId="0"/>
          <p:bldP spid="50" grpId="1"/>
          <p:bldP spid="56" grpId="0"/>
          <p:bldP spid="56" grpId="1"/>
          <p:bldP spid="61" grpId="0" animBg="1"/>
          <p:bldP spid="61" grpId="1" animBg="1"/>
          <p:bldP spid="62" grpId="0" animBg="1"/>
          <p:bldP spid="62" grpId="1" animBg="1"/>
          <p:bldP spid="66" grpId="0" animBg="1"/>
          <p:bldP spid="66" grpId="1" animBg="1"/>
          <p:bldP spid="93" grpId="0"/>
          <p:bldP spid="93" grpId="1"/>
          <p:bldP spid="95" grpId="0" animBg="1"/>
          <p:bldP spid="95" grpId="1" animBg="1"/>
          <p:bldP spid="101" grpId="0" animBg="1"/>
          <p:bldP spid="102" grpId="0" animBg="1"/>
          <p:bldP spid="103" grpId="0" animBg="1"/>
          <p:bldP spid="104" grpId="0" animBg="1"/>
          <p:bldP spid="105" grpId="0" animBg="1"/>
          <p:bldP spid="106" grpId="0" animBg="1"/>
          <p:bldP spid="107" grpId="0" animBg="1"/>
          <p:bldP spid="108" grpId="0" animBg="1"/>
          <p:bldP spid="109" grpId="0" animBg="1"/>
          <p:bldP spid="110" grpId="0" animBg="1"/>
          <p:bldP spid="111" grpId="0" animBg="1"/>
          <p:bldP spid="112" grpId="0" animBg="1"/>
          <p:bldP spid="113" grpId="0" animBg="1"/>
          <p:bldP spid="114" grpId="0" animBg="1"/>
          <p:bldP spid="115" grpId="0" animBg="1"/>
          <p:bldP spid="116" grpId="0" animBg="1"/>
          <p:bldP spid="117" grpId="0" animBg="1"/>
          <p:bldP spid="118" grpId="0" animBg="1"/>
          <p:bldP spid="119" grpId="0" animBg="1"/>
          <p:bldP spid="120" grpId="0" animBg="1"/>
          <p:bldP spid="121" grpId="0" animBg="1"/>
          <p:bldP spid="122" grpId="0" animBg="1"/>
          <p:bldP spid="123" grpId="0" animBg="1"/>
          <p:bldP spid="124" grpId="0" animBg="1"/>
          <p:bldP spid="125" grpId="0" animBg="1"/>
          <p:bldP spid="126" grpId="0" animBg="1"/>
          <p:bldP spid="127" grpId="0" animBg="1"/>
          <p:bldP spid="128" grpId="0" animBg="1"/>
          <p:bldP spid="129" grpId="0" animBg="1"/>
          <p:bldP spid="130" grpId="0" animBg="1"/>
          <p:bldP spid="131" grpId="0" animBg="1"/>
          <p:bldP spid="132" grpId="0" animBg="1"/>
          <p:bldP spid="133" grpId="0" animBg="1"/>
          <p:bldP spid="134" grpId="0" animBg="1"/>
          <p:bldP spid="135" grpId="0" animBg="1"/>
          <p:bldP spid="136" grpId="0" animBg="1"/>
          <p:bldP spid="137" grpId="0" animBg="1"/>
          <p:bldP spid="138" grpId="0" animBg="1"/>
          <p:bldP spid="139" grpId="0" animBg="1"/>
          <p:bldP spid="140" grpId="0" animBg="1"/>
          <p:bldP spid="141" grpId="0" animBg="1"/>
          <p:bldP spid="142" grpId="0" animBg="1"/>
          <p:bldP spid="143" grpId="0" animBg="1"/>
          <p:bldP spid="144" grpId="0" animBg="1"/>
          <p:bldP spid="145" grpId="0" animBg="1"/>
          <p:bldP spid="146" grpId="0" animBg="1"/>
          <p:bldP spid="147" grpId="0" animBg="1"/>
          <p:bldP spid="148" grpId="0" animBg="1"/>
          <p:bldP spid="149" grpId="0" animBg="1"/>
          <p:bldP spid="150" grpId="0" animBg="1"/>
          <p:bldP spid="151" grpId="0" animBg="1"/>
          <p:bldP spid="152" grpId="0" animBg="1"/>
          <p:bldP spid="153" grpId="0" animBg="1"/>
          <p:bldP spid="154" grpId="0" animBg="1"/>
          <p:bldP spid="155" grpId="0" animBg="1"/>
          <p:bldP spid="156" grpId="0" animBg="1"/>
          <p:bldP spid="157" grpId="0" animBg="1"/>
          <p:bldP spid="158" grpId="0" animBg="1"/>
          <p:bldP spid="159" grpId="0" animBg="1"/>
          <p:bldP spid="160" grpId="0" animBg="1"/>
          <p:bldP spid="161" grpId="0" animBg="1"/>
          <p:bldP spid="162" grpId="0" animBg="1"/>
          <p:bldP spid="163" grpId="0" animBg="1"/>
          <p:bldP spid="164" grpId="0" animBg="1"/>
          <p:bldP spid="165" grpId="0" animBg="1"/>
          <p:bldP spid="166" grpId="0" animBg="1"/>
          <p:bldP spid="167" grpId="0" animBg="1"/>
          <p:bldP spid="168" grpId="0" animBg="1"/>
          <p:bldP spid="169" grpId="0" animBg="1"/>
          <p:bldP spid="170" grpId="0" animBg="1"/>
          <p:bldP spid="171" grpId="0" animBg="1"/>
          <p:bldP spid="172" grpId="0" animBg="1"/>
          <p:bldP spid="173" grpId="0" animBg="1"/>
          <p:bldP spid="174" grpId="0" animBg="1"/>
          <p:bldP spid="175" grpId="0" animBg="1"/>
          <p:bldP spid="176" grpId="0" animBg="1"/>
          <p:bldP spid="177" grpId="0" animBg="1"/>
          <p:bldP spid="178" grpId="0" animBg="1"/>
          <p:bldP spid="179" grpId="0" animBg="1"/>
          <p:bldP spid="180" grpId="0" animBg="1"/>
          <p:bldP spid="181" grpId="0" animBg="1"/>
          <p:bldP spid="182" grpId="0" animBg="1"/>
          <p:bldP spid="183" grpId="0" animBg="1"/>
          <p:bldP spid="184" grpId="0" animBg="1"/>
          <p:bldP spid="185" grpId="0" animBg="1"/>
          <p:bldP spid="186" grpId="0" animBg="1"/>
          <p:bldP spid="187" grpId="0" animBg="1"/>
          <p:bldP spid="188" grpId="0" animBg="1"/>
          <p:bldP spid="189" grpId="0" animBg="1"/>
          <p:bldP spid="190" grpId="0" animBg="1"/>
          <p:bldP spid="191" grpId="0" animBg="1"/>
          <p:bldP spid="192" grpId="0" animBg="1"/>
          <p:bldP spid="193" grpId="0" animBg="1"/>
          <p:bldP spid="194" grpId="0" animBg="1"/>
          <p:bldP spid="195" grpId="0" animBg="1"/>
          <p:bldP spid="196" grpId="0" animBg="1"/>
          <p:bldP spid="197" grpId="0" animBg="1"/>
          <p:bldP spid="198" grpId="0" animBg="1"/>
          <p:bldP spid="199" grpId="0" animBg="1"/>
          <p:bldP spid="200" grpId="0" animBg="1"/>
          <p:bldP spid="201" grpId="0" animBg="1"/>
          <p:bldP spid="202" grpId="0" animBg="1"/>
          <p:bldP spid="203" grpId="0" animBg="1"/>
          <p:bldP spid="204" grpId="0" animBg="1"/>
          <p:bldP spid="205" grpId="0" animBg="1"/>
          <p:bldP spid="206" grpId="0" animBg="1"/>
          <p:bldP spid="207" grpId="0" animBg="1"/>
          <p:bldP spid="208" grpId="0" animBg="1"/>
          <p:bldP spid="215" grpId="0"/>
          <p:bldP spid="215" grpId="1"/>
          <p:bldP spid="215" grpId="2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decel="100000" fill="hold" nodeType="afterEffect">
                                      <p:stCondLst>
                                        <p:cond delay="6200"/>
                                      </p:stCondLst>
                                      <p:childTnLst>
                                        <p:animMotion origin="layout" path="M 4.79167E-6 -1.85185E-6 L -1.30599 -1.63379 " pathEditMode="relative" rAng="0" ptsTypes="AA">
                                          <p:cBhvr>
                                            <p:cTn id="6" dur="128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299" y="-8169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decel="100000" fill="hold" nodeType="withEffect">
                                      <p:stCondLst>
                                        <p:cond delay="6200"/>
                                      </p:stCondLst>
                                      <p:childTnLst>
                                        <p:animRot by="-1860000">
                                          <p:cBhvr>
                                            <p:cTn id="8" dur="128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53" presetClass="exit" presetSubtype="32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" dur="7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7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" dur="7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xit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10" presetClass="exit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xit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xit" presetSubtype="0" fill="hold" grpId="1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10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xit" presetSubtype="0" fill="hold" grpId="1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10" presetClass="exit" presetSubtype="0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xit" presetSubtype="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7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0" presetClass="exit" presetSubtype="0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" dur="6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5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0" presetClass="exit" presetSubtype="0" fill="hold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0" presetClass="exit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9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0" presetClass="exit" presetSubtype="0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4" fill="hold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1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0" presetClass="exit" presetSubtype="0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10" presetClass="entr" presetSubtype="0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64" presetClass="path" presetSubtype="0" accel="50000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Motion origin="layout" path="M -2.08333E-7 -4.44444E-6 L 0.07318 -0.27361 " pathEditMode="relative" rAng="0" ptsTypes="AA">
                                          <p:cBhvr>
                                            <p:cTn id="99" dur="500" spd="-100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659" y="-136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0" presetID="1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" presetID="6" presetClass="emph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Scale>
                                          <p:cBhvr>
                                            <p:cTn id="103" dur="1000" fill="hold"/>
                                            <p:tgtEl>
                                              <p:spTgt spid="215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4" presetID="10" presetClass="exit" presetSubtype="0" fill="hold" grpId="2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5" dur="1000"/>
                                            <p:tgtEl>
                                              <p:spTgt spid="2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10" presetClass="exit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8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" presetID="22" presetClass="entr" presetSubtype="2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2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10" presetClass="exit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4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" presetID="10" presetClass="entr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8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10" presetClass="exit" presetSubtype="0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0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10" presetClass="exit" presetSubtype="0" fill="hold" grpId="1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6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" presetID="10" presetClass="entr" presetSubtype="0" fill="hold" grpId="0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0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10" presetClass="exit" presetSubtype="0" fill="hold" grpId="1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2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6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10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10" presetClass="exit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0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2" presetID="2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4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" presetID="10" presetClass="exit" presetSubtype="0" fill="hold" grpId="1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6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8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10508 -0.02107 L 1.02005 0.06018 " pathEditMode="relative" rAng="0" ptsTypes="AA">
                                          <p:cBhvr>
                                            <p:cTn id="149" dur="5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5742" y="40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0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01107 0.08495 L 0.85964 -0.00371 " pathEditMode="relative" rAng="0" ptsTypes="AA">
                                          <p:cBhvr>
                                            <p:cTn id="151" dur="5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2422" y="-44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2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2.5E-6 -3.7037E-7 L 0.94219 -0.37199 " pathEditMode="relative" rAng="0" ptsTypes="AA">
                                          <p:cBhvr>
                                            <p:cTn id="153" dur="5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7109" y="-18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4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2.5E-6 -1.48148E-6 L 0.81719 0.05417 " pathEditMode="relative" rAng="0" ptsTypes="AA">
                                          <p:cBhvr>
                                            <p:cTn id="155" dur="5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859" y="270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6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3.125E-6 4.07407E-6 L 0.70859 -0.2838 " pathEditMode="relative" rAng="0" ptsTypes="AA">
                                          <p:cBhvr>
                                            <p:cTn id="157" dur="5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430" y="-1419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8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2.08333E-7 0 L 0.86719 -0.12708 " pathEditMode="relative" rAng="0" ptsTypes="AA">
                                          <p:cBhvr>
                                            <p:cTn id="159" dur="5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3359" y="-636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0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8.33333E-7 7.40741E-7 L 0.74922 -0.20185 " pathEditMode="relative" rAng="0" ptsTypes="AA">
                                          <p:cBhvr>
                                            <p:cTn id="161" dur="5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7461" y="-100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2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1.66667E-6 -3.7037E-6 L 0.80651 0.09491 " pathEditMode="relative" rAng="0" ptsTypes="AA">
                                          <p:cBhvr>
                                            <p:cTn id="163" dur="5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326" y="474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4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03268 0.22014 L 0.84128 0.03634 " pathEditMode="relative" rAng="0" ptsTypes="AA">
                                          <p:cBhvr>
                                            <p:cTn id="165" dur="5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3698" y="-919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6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1.25E-6 -3.7037E-6 L 0.90677 0.16042 " pathEditMode="relative" rAng="0" ptsTypes="AA">
                                          <p:cBhvr>
                                            <p:cTn id="167" dur="5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5339" y="80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8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1.04167E-6 7.40741E-7 L 0.80039 0.07569 " pathEditMode="relative" rAng="0" ptsTypes="AA">
                                          <p:cBhvr>
                                            <p:cTn id="169" dur="5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013" y="37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0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1.04167E-6 -4.44444E-6 L 0.91289 -0.17384 " pathEditMode="relative" rAng="0" ptsTypes="AA">
                                          <p:cBhvr>
                                            <p:cTn id="171" dur="5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5638" y="-87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2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04623 -0.26967 L 0.86966 0.09491 " pathEditMode="relative" rAng="0" ptsTypes="AA">
                                          <p:cBhvr>
                                            <p:cTn id="173" dur="5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5794" y="1821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4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0069 -0.08403 L 1.03294 -0.04931 " pathEditMode="relative" rAng="0" ptsTypes="AA">
                                          <p:cBhvr>
                                            <p:cTn id="175" dur="5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1992" y="173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6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4.16667E-6 7.40741E-7 L 0.95885 -0.12361 " pathEditMode="relative" rAng="0" ptsTypes="AA">
                                          <p:cBhvr>
                                            <p:cTn id="177" dur="5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7943" y="-61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8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14544 1.11111E-6 L 1.00182 -0.06806 " pathEditMode="relative" rAng="0" ptsTypes="AA">
                                          <p:cBhvr>
                                            <p:cTn id="179" dur="5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2812" y="-34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0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2.70833E-6 2.22222E-6 L 1.05794 -0.18334 " pathEditMode="relative" rAng="0" ptsTypes="AA">
                                          <p:cBhvr>
                                            <p:cTn id="181" dur="5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891" y="-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2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1.45833E-6 1.85185E-6 L 0.91966 -0.20486 " pathEditMode="relative" rAng="0" ptsTypes="AA">
                                          <p:cBhvr>
                                            <p:cTn id="183" dur="5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5977" y="-102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4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85" dur="5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6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87" dur="5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8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89" dur="5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0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91" dur="5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2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93" dur="5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4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95" dur="5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6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97" dur="2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8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99" dur="5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0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01" dur="5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2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03" dur="5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4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05" dur="3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6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07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8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09" dur="5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0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11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2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13" dur="5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4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15" dur="5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6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17" dur="5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8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19" dur="5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0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1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3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4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6" presetID="10" presetClass="exit" presetSubtype="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7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9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0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2" presetID="10" presetClass="exit" presetSubtype="0" fill="hold" grpId="0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3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5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6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8" presetID="10" presetClass="exit" presetSubtype="0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9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1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2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4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5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7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8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1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3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4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6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7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9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0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2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3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5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6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8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9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1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2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4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5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7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8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1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3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4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6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7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9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0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2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3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5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6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8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9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1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2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4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5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7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8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0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1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3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4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6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7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9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0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2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3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5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6" dur="5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8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9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1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2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4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5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7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8" dur="5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0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1" dur="5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3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4" dur="5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6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7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9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0" dur="5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2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3" dur="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5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6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8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9" dur="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1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2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4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5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7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8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0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1" dur="5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3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4" dur="5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6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7" dur="50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9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0" dur="50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2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3" dur="5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5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6" dur="50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8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9" dur="50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1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2" dur="50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4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5" dur="50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7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8" dur="50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0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1" dur="50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3" presetID="10" presetClass="exit" presetSubtype="0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4" dur="50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6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7" dur="500"/>
                                            <p:tgtEl>
                                              <p:spTgt spid="1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9" presetID="10" presetClass="exit" presetSubtype="0" fill="hold" grpId="0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0" dur="5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2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3" dur="50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5" presetID="10" presetClass="exit" presetSubtype="0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6" dur="500"/>
                                            <p:tgtEl>
                                              <p:spTgt spid="1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8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9" dur="50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1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2" dur="5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4" presetID="10" presetClass="exit" presetSubtype="0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5" dur="50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7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8" dur="50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0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1" dur="5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3" presetID="10" presetClass="exit" presetSubtype="0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4" dur="500"/>
                                            <p:tgtEl>
                                              <p:spTgt spid="1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6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7" dur="5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9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0" dur="50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2" presetID="10" presetClass="exit" presetSubtype="0" fill="hold" grpId="0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3" dur="500"/>
                                            <p:tgtEl>
                                              <p:spTgt spid="1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5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6" dur="5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8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9" dur="5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1" presetID="10" presetClass="exit" presetSubtype="0" fill="hold" grpId="0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2" dur="50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4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5" dur="50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7" presetID="10" presetClass="exit" presetSubtype="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8" dur="5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0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1" dur="50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3" presetID="10" presetClass="exit" presetSubtype="0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4" dur="5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6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7" dur="50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9" presetID="10" presetClass="exit" presetSubtype="0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0" dur="500"/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2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3" dur="50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5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6" dur="5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8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9" dur="50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1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2" dur="500"/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4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5" dur="500"/>
                                            <p:tgtEl>
                                              <p:spTgt spid="18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7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8" dur="500"/>
                                            <p:tgtEl>
                                              <p:spTgt spid="19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0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1" dur="500"/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3" presetID="10" presetClass="exit" presetSubtype="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4" dur="50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6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7" dur="500"/>
                                            <p:tgtEl>
                                              <p:spTgt spid="19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9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0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2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3" dur="50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5" presetID="10" presetClass="exit" presetSubtype="0" fill="hold" grpId="0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6" dur="500"/>
                                            <p:tgtEl>
                                              <p:spTgt spid="19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8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9" dur="5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1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2" dur="500"/>
                                            <p:tgtEl>
                                              <p:spTgt spid="19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4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5" dur="500"/>
                                            <p:tgtEl>
                                              <p:spTgt spid="19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7" presetID="10" presetClass="exit" presetSubtype="0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8" dur="500"/>
                                            <p:tgtEl>
                                              <p:spTgt spid="20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0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1" dur="500"/>
                                            <p:tgtEl>
                                              <p:spTgt spid="20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3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4" dur="500"/>
                                            <p:tgtEl>
                                              <p:spTgt spid="20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6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7" dur="5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9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0" dur="500"/>
                                            <p:tgtEl>
                                              <p:spTgt spid="20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2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3" dur="500"/>
                                            <p:tgtEl>
                                              <p:spTgt spid="2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5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6" dur="500"/>
                                            <p:tgtEl>
                                              <p:spTgt spid="20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8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9" dur="500"/>
                                            <p:tgtEl>
                                              <p:spTgt spid="20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1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42" dur="500"/>
                                            <p:tgtEl>
                                              <p:spTgt spid="20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6" dur="6200"/>
                                            <p:tgtEl>
                                              <p:spTgt spid="2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7" presetID="58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58359 1.19144 C -0.39179 1.17407 -0.14831 0.88889 -0.06745 0.61991 C -0.0082 0.28102 -0.18047 0.21343 -0.25026 0.34722 C -0.32122 0.50486 -0.25807 0.65046 -0.19219 0.6963 C 0.13321 0.84676 0.21537 0.16852 0.21393 -0.01227 " pathEditMode="relative" rAng="0" ptsTypes="AAAAA">
                                          <p:cBhvr>
                                            <p:cTn id="548" dur="6200" spd="-1000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870" y="-601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9" presetID="8" presetClass="emph" presetSubtype="0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86400000">
                                          <p:cBhvr>
                                            <p:cTn id="550" dur="62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51" presetID="2" presetClass="entr" presetSubtype="12" fill="hold" grpId="0" nodeType="withEffect">
                                      <p:stCondLst>
                                        <p:cond delay="3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5" presetID="10" presetClass="exit" presetSubtype="0" fill="hold" grpId="1" nodeType="withEffect">
                                      <p:stCondLst>
                                        <p:cond delay="5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556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/>
          <p:bldP spid="49" grpId="1"/>
          <p:bldP spid="50" grpId="0"/>
          <p:bldP spid="50" grpId="1"/>
          <p:bldP spid="56" grpId="0"/>
          <p:bldP spid="56" grpId="1"/>
          <p:bldP spid="61" grpId="0" animBg="1"/>
          <p:bldP spid="61" grpId="1" animBg="1"/>
          <p:bldP spid="62" grpId="0" animBg="1"/>
          <p:bldP spid="62" grpId="1" animBg="1"/>
          <p:bldP spid="66" grpId="0" animBg="1"/>
          <p:bldP spid="66" grpId="1" animBg="1"/>
          <p:bldP spid="93" grpId="0"/>
          <p:bldP spid="93" grpId="1"/>
          <p:bldP spid="95" grpId="0" animBg="1"/>
          <p:bldP spid="95" grpId="1" animBg="1"/>
          <p:bldP spid="101" grpId="0" animBg="1"/>
          <p:bldP spid="102" grpId="0" animBg="1"/>
          <p:bldP spid="103" grpId="0" animBg="1"/>
          <p:bldP spid="104" grpId="0" animBg="1"/>
          <p:bldP spid="105" grpId="0" animBg="1"/>
          <p:bldP spid="106" grpId="0" animBg="1"/>
          <p:bldP spid="107" grpId="0" animBg="1"/>
          <p:bldP spid="108" grpId="0" animBg="1"/>
          <p:bldP spid="109" grpId="0" animBg="1"/>
          <p:bldP spid="110" grpId="0" animBg="1"/>
          <p:bldP spid="111" grpId="0" animBg="1"/>
          <p:bldP spid="112" grpId="0" animBg="1"/>
          <p:bldP spid="113" grpId="0" animBg="1"/>
          <p:bldP spid="114" grpId="0" animBg="1"/>
          <p:bldP spid="115" grpId="0" animBg="1"/>
          <p:bldP spid="116" grpId="0" animBg="1"/>
          <p:bldP spid="117" grpId="0" animBg="1"/>
          <p:bldP spid="118" grpId="0" animBg="1"/>
          <p:bldP spid="119" grpId="0" animBg="1"/>
          <p:bldP spid="120" grpId="0" animBg="1"/>
          <p:bldP spid="121" grpId="0" animBg="1"/>
          <p:bldP spid="122" grpId="0" animBg="1"/>
          <p:bldP spid="123" grpId="0" animBg="1"/>
          <p:bldP spid="124" grpId="0" animBg="1"/>
          <p:bldP spid="125" grpId="0" animBg="1"/>
          <p:bldP spid="126" grpId="0" animBg="1"/>
          <p:bldP spid="127" grpId="0" animBg="1"/>
          <p:bldP spid="128" grpId="0" animBg="1"/>
          <p:bldP spid="129" grpId="0" animBg="1"/>
          <p:bldP spid="130" grpId="0" animBg="1"/>
          <p:bldP spid="131" grpId="0" animBg="1"/>
          <p:bldP spid="132" grpId="0" animBg="1"/>
          <p:bldP spid="133" grpId="0" animBg="1"/>
          <p:bldP spid="134" grpId="0" animBg="1"/>
          <p:bldP spid="135" grpId="0" animBg="1"/>
          <p:bldP spid="136" grpId="0" animBg="1"/>
          <p:bldP spid="137" grpId="0" animBg="1"/>
          <p:bldP spid="138" grpId="0" animBg="1"/>
          <p:bldP spid="139" grpId="0" animBg="1"/>
          <p:bldP spid="140" grpId="0" animBg="1"/>
          <p:bldP spid="141" grpId="0" animBg="1"/>
          <p:bldP spid="142" grpId="0" animBg="1"/>
          <p:bldP spid="143" grpId="0" animBg="1"/>
          <p:bldP spid="144" grpId="0" animBg="1"/>
          <p:bldP spid="145" grpId="0" animBg="1"/>
          <p:bldP spid="146" grpId="0" animBg="1"/>
          <p:bldP spid="147" grpId="0" animBg="1"/>
          <p:bldP spid="148" grpId="0" animBg="1"/>
          <p:bldP spid="149" grpId="0" animBg="1"/>
          <p:bldP spid="150" grpId="0" animBg="1"/>
          <p:bldP spid="151" grpId="0" animBg="1"/>
          <p:bldP spid="152" grpId="0" animBg="1"/>
          <p:bldP spid="153" grpId="0" animBg="1"/>
          <p:bldP spid="154" grpId="0" animBg="1"/>
          <p:bldP spid="155" grpId="0" animBg="1"/>
          <p:bldP spid="156" grpId="0" animBg="1"/>
          <p:bldP spid="157" grpId="0" animBg="1"/>
          <p:bldP spid="158" grpId="0" animBg="1"/>
          <p:bldP spid="159" grpId="0" animBg="1"/>
          <p:bldP spid="160" grpId="0" animBg="1"/>
          <p:bldP spid="161" grpId="0" animBg="1"/>
          <p:bldP spid="162" grpId="0" animBg="1"/>
          <p:bldP spid="163" grpId="0" animBg="1"/>
          <p:bldP spid="164" grpId="0" animBg="1"/>
          <p:bldP spid="165" grpId="0" animBg="1"/>
          <p:bldP spid="166" grpId="0" animBg="1"/>
          <p:bldP spid="167" grpId="0" animBg="1"/>
          <p:bldP spid="168" grpId="0" animBg="1"/>
          <p:bldP spid="169" grpId="0" animBg="1"/>
          <p:bldP spid="170" grpId="0" animBg="1"/>
          <p:bldP spid="171" grpId="0" animBg="1"/>
          <p:bldP spid="172" grpId="0" animBg="1"/>
          <p:bldP spid="173" grpId="0" animBg="1"/>
          <p:bldP spid="174" grpId="0" animBg="1"/>
          <p:bldP spid="175" grpId="0" animBg="1"/>
          <p:bldP spid="176" grpId="0" animBg="1"/>
          <p:bldP spid="177" grpId="0" animBg="1"/>
          <p:bldP spid="178" grpId="0" animBg="1"/>
          <p:bldP spid="179" grpId="0" animBg="1"/>
          <p:bldP spid="180" grpId="0" animBg="1"/>
          <p:bldP spid="181" grpId="0" animBg="1"/>
          <p:bldP spid="182" grpId="0" animBg="1"/>
          <p:bldP spid="183" grpId="0" animBg="1"/>
          <p:bldP spid="184" grpId="0" animBg="1"/>
          <p:bldP spid="185" grpId="0" animBg="1"/>
          <p:bldP spid="186" grpId="0" animBg="1"/>
          <p:bldP spid="187" grpId="0" animBg="1"/>
          <p:bldP spid="188" grpId="0" animBg="1"/>
          <p:bldP spid="189" grpId="0" animBg="1"/>
          <p:bldP spid="190" grpId="0" animBg="1"/>
          <p:bldP spid="191" grpId="0" animBg="1"/>
          <p:bldP spid="192" grpId="0" animBg="1"/>
          <p:bldP spid="193" grpId="0" animBg="1"/>
          <p:bldP spid="194" grpId="0" animBg="1"/>
          <p:bldP spid="195" grpId="0" animBg="1"/>
          <p:bldP spid="196" grpId="0" animBg="1"/>
          <p:bldP spid="197" grpId="0" animBg="1"/>
          <p:bldP spid="198" grpId="0" animBg="1"/>
          <p:bldP spid="199" grpId="0" animBg="1"/>
          <p:bldP spid="200" grpId="0" animBg="1"/>
          <p:bldP spid="201" grpId="0" animBg="1"/>
          <p:bldP spid="202" grpId="0" animBg="1"/>
          <p:bldP spid="203" grpId="0" animBg="1"/>
          <p:bldP spid="204" grpId="0" animBg="1"/>
          <p:bldP spid="205" grpId="0" animBg="1"/>
          <p:bldP spid="206" grpId="0" animBg="1"/>
          <p:bldP spid="207" grpId="0" animBg="1"/>
          <p:bldP spid="208" grpId="0" animBg="1"/>
          <p:bldP spid="215" grpId="0"/>
          <p:bldP spid="215" grpId="1"/>
          <p:bldP spid="215" grpId="2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C3C3C3"/>
            </a:gs>
            <a:gs pos="40000">
              <a:schemeClr val="bg1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5660" y="3091195"/>
            <a:ext cx="2999492" cy="177409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4328" y="3614436"/>
            <a:ext cx="3755461" cy="97544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884255" y="1247775"/>
            <a:ext cx="4928149" cy="2307207"/>
            <a:chOff x="2884255" y="1247775"/>
            <a:chExt cx="4928149" cy="2307207"/>
          </a:xfrm>
        </p:grpSpPr>
        <p:sp>
          <p:nvSpPr>
            <p:cNvPr id="13" name="椭圆 12"/>
            <p:cNvSpPr/>
            <p:nvPr/>
          </p:nvSpPr>
          <p:spPr>
            <a:xfrm>
              <a:off x="4589096" y="1936317"/>
              <a:ext cx="102425" cy="102425"/>
            </a:xfrm>
            <a:prstGeom prst="ellipse">
              <a:avLst/>
            </a:prstGeom>
            <a:solidFill>
              <a:srgbClr val="B29B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3569827" y="3452557"/>
              <a:ext cx="102425" cy="102425"/>
            </a:xfrm>
            <a:prstGeom prst="ellipse">
              <a:avLst/>
            </a:prstGeom>
            <a:solidFill>
              <a:srgbClr val="B29B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2884255" y="2634741"/>
              <a:ext cx="102425" cy="102425"/>
            </a:xfrm>
            <a:prstGeom prst="ellipse">
              <a:avLst/>
            </a:prstGeom>
            <a:solidFill>
              <a:srgbClr val="B29B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2918005" y="2680131"/>
              <a:ext cx="680333" cy="823638"/>
            </a:xfrm>
            <a:prstGeom prst="line">
              <a:avLst/>
            </a:prstGeom>
            <a:ln>
              <a:solidFill>
                <a:srgbClr val="B29B5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>
              <a:endCxn id="13" idx="1"/>
            </p:cNvCxnSpPr>
            <p:nvPr/>
          </p:nvCxnSpPr>
          <p:spPr>
            <a:xfrm flipV="1">
              <a:off x="2918005" y="1951317"/>
              <a:ext cx="1686091" cy="702087"/>
            </a:xfrm>
            <a:prstGeom prst="line">
              <a:avLst/>
            </a:prstGeom>
            <a:ln>
              <a:solidFill>
                <a:srgbClr val="B29B5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4644999" y="1978005"/>
              <a:ext cx="1256361" cy="647211"/>
            </a:xfrm>
            <a:prstGeom prst="line">
              <a:avLst/>
            </a:prstGeom>
            <a:ln>
              <a:solidFill>
                <a:srgbClr val="B29B5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椭圆 27"/>
            <p:cNvSpPr/>
            <p:nvPr/>
          </p:nvSpPr>
          <p:spPr>
            <a:xfrm>
              <a:off x="5848592" y="2587847"/>
              <a:ext cx="102425" cy="102425"/>
            </a:xfrm>
            <a:prstGeom prst="ellipse">
              <a:avLst/>
            </a:prstGeom>
            <a:solidFill>
              <a:srgbClr val="B29B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6553956" y="2411128"/>
              <a:ext cx="102425" cy="102425"/>
            </a:xfrm>
            <a:prstGeom prst="ellipse">
              <a:avLst/>
            </a:prstGeom>
            <a:solidFill>
              <a:srgbClr val="B29B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6" name="直接连接符 35"/>
            <p:cNvCxnSpPr>
              <a:endCxn id="35" idx="2"/>
            </p:cNvCxnSpPr>
            <p:nvPr/>
          </p:nvCxnSpPr>
          <p:spPr>
            <a:xfrm flipV="1">
              <a:off x="5813335" y="2462341"/>
              <a:ext cx="740621" cy="191064"/>
            </a:xfrm>
            <a:prstGeom prst="line">
              <a:avLst/>
            </a:prstGeom>
            <a:ln>
              <a:solidFill>
                <a:srgbClr val="B29B5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6602565" y="1936317"/>
              <a:ext cx="950760" cy="517674"/>
            </a:xfrm>
            <a:prstGeom prst="line">
              <a:avLst/>
            </a:prstGeom>
            <a:ln>
              <a:solidFill>
                <a:srgbClr val="B29B5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椭圆 43"/>
            <p:cNvSpPr/>
            <p:nvPr/>
          </p:nvSpPr>
          <p:spPr>
            <a:xfrm>
              <a:off x="7510018" y="1885756"/>
              <a:ext cx="102425" cy="102425"/>
            </a:xfrm>
            <a:prstGeom prst="ellipse">
              <a:avLst/>
            </a:prstGeom>
            <a:solidFill>
              <a:srgbClr val="B29B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/>
            <p:nvPr/>
          </p:nvCxnSpPr>
          <p:spPr>
            <a:xfrm flipV="1">
              <a:off x="7562850" y="1247775"/>
              <a:ext cx="249554" cy="682843"/>
            </a:xfrm>
            <a:prstGeom prst="line">
              <a:avLst/>
            </a:prstGeom>
            <a:ln>
              <a:solidFill>
                <a:srgbClr val="B29B5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286" y="918475"/>
            <a:ext cx="3993064" cy="376659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5669" y="1676489"/>
            <a:ext cx="2243522" cy="86570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020133" y="3710029"/>
            <a:ext cx="3482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一身转战三千里 </a:t>
            </a:r>
            <a:endParaRPr lang="zh-CN" altLang="en-US" sz="5400" dirty="0">
              <a:solidFill>
                <a:schemeClr val="tx1">
                  <a:lumMod val="85000"/>
                  <a:lumOff val="15000"/>
                </a:schemeClr>
              </a:solidFill>
              <a:latin typeface="方正特雅宋简" panose="02000000000000000000" pitchFamily="2" charset="-122"/>
              <a:ea typeface="方正特雅宋简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75484" y="1763169"/>
            <a:ext cx="20863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百</a:t>
            </a:r>
            <a:r>
              <a:rPr lang="zh-CN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战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狂</a:t>
            </a:r>
            <a:r>
              <a:rPr lang="zh-CN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沙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方正特雅宋简" panose="02000000000000000000" pitchFamily="2" charset="-122"/>
              <a:ea typeface="方正特雅宋简" panose="020000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17731" y="2486942"/>
            <a:ext cx="187743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铁马</a:t>
            </a:r>
            <a:endParaRPr lang="en-US" altLang="zh-CN" sz="6600" dirty="0" smtClean="0">
              <a:solidFill>
                <a:schemeClr val="tx1">
                  <a:lumMod val="85000"/>
                  <a:lumOff val="15000"/>
                </a:schemeClr>
              </a:solidFill>
              <a:latin typeface="方正特雅宋简" panose="02000000000000000000" pitchFamily="2" charset="-122"/>
              <a:ea typeface="方正特雅宋简" panose="02000000000000000000" pitchFamily="2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9038" y="2273137"/>
            <a:ext cx="2688569" cy="1774090"/>
          </a:xfrm>
          <a:prstGeom prst="rect">
            <a:avLst/>
          </a:prstGeom>
        </p:spPr>
      </p:pic>
      <p:sp>
        <p:nvSpPr>
          <p:cNvPr id="187" name="矩形 186"/>
          <p:cNvSpPr/>
          <p:nvPr/>
        </p:nvSpPr>
        <p:spPr>
          <a:xfrm>
            <a:off x="3036245" y="2472742"/>
            <a:ext cx="187743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铁马</a:t>
            </a:r>
            <a:endParaRPr lang="en-US" altLang="zh-CN" sz="6600" dirty="0" smtClean="0">
              <a:solidFill>
                <a:schemeClr val="tx1">
                  <a:lumMod val="85000"/>
                  <a:lumOff val="15000"/>
                </a:schemeClr>
              </a:solidFill>
              <a:latin typeface="方正特雅宋简" panose="02000000000000000000" pitchFamily="2" charset="-122"/>
              <a:ea typeface="方正特雅宋简" panose="02000000000000000000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015087" y="3290194"/>
            <a:ext cx="239039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金戈</a:t>
            </a:r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，</a:t>
            </a:r>
            <a:endParaRPr lang="zh-CN" altLang="en-US" sz="6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4589460" y="273040"/>
            <a:ext cx="2724625" cy="4819462"/>
            <a:chOff x="4589460" y="273040"/>
            <a:chExt cx="2724625" cy="4819462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89460" y="273040"/>
              <a:ext cx="2724625" cy="4819462"/>
            </a:xfrm>
            <a:prstGeom prst="rect">
              <a:avLst/>
            </a:prstGeom>
          </p:spPr>
        </p:pic>
        <p:grpSp>
          <p:nvGrpSpPr>
            <p:cNvPr id="68" name="组合 67"/>
            <p:cNvGrpSpPr/>
            <p:nvPr/>
          </p:nvGrpSpPr>
          <p:grpSpPr>
            <a:xfrm rot="1683164">
              <a:off x="5735251" y="525327"/>
              <a:ext cx="1434338" cy="525430"/>
              <a:chOff x="8902700" y="1147762"/>
              <a:chExt cx="2149476" cy="787401"/>
            </a:xfrm>
            <a:solidFill>
              <a:srgbClr val="999999">
                <a:alpha val="80000"/>
              </a:srgbClr>
            </a:solidFill>
          </p:grpSpPr>
          <p:sp>
            <p:nvSpPr>
              <p:cNvPr id="69" name="Freeform 5"/>
              <p:cNvSpPr>
                <a:spLocks/>
              </p:cNvSpPr>
              <p:nvPr/>
            </p:nvSpPr>
            <p:spPr bwMode="auto">
              <a:xfrm>
                <a:off x="9377363" y="1403350"/>
                <a:ext cx="84138" cy="41275"/>
              </a:xfrm>
              <a:custGeom>
                <a:avLst/>
                <a:gdLst>
                  <a:gd name="T0" fmla="*/ 16 w 22"/>
                  <a:gd name="T1" fmla="*/ 2 h 11"/>
                  <a:gd name="T2" fmla="*/ 10 w 22"/>
                  <a:gd name="T3" fmla="*/ 7 h 11"/>
                  <a:gd name="T4" fmla="*/ 9 w 22"/>
                  <a:gd name="T5" fmla="*/ 6 h 11"/>
                  <a:gd name="T6" fmla="*/ 10 w 22"/>
                  <a:gd name="T7" fmla="*/ 2 h 11"/>
                  <a:gd name="T8" fmla="*/ 10 w 22"/>
                  <a:gd name="T9" fmla="*/ 10 h 11"/>
                  <a:gd name="T10" fmla="*/ 22 w 22"/>
                  <a:gd name="T11" fmla="*/ 6 h 11"/>
                  <a:gd name="T12" fmla="*/ 16 w 22"/>
                  <a:gd name="T13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11">
                    <a:moveTo>
                      <a:pt x="16" y="2"/>
                    </a:moveTo>
                    <a:cubicBezTo>
                      <a:pt x="12" y="0"/>
                      <a:pt x="14" y="6"/>
                      <a:pt x="10" y="7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8" y="4"/>
                      <a:pt x="10" y="4"/>
                      <a:pt x="10" y="2"/>
                    </a:cubicBezTo>
                    <a:cubicBezTo>
                      <a:pt x="0" y="2"/>
                      <a:pt x="11" y="6"/>
                      <a:pt x="10" y="10"/>
                    </a:cubicBezTo>
                    <a:cubicBezTo>
                      <a:pt x="14" y="11"/>
                      <a:pt x="17" y="6"/>
                      <a:pt x="22" y="6"/>
                    </a:cubicBezTo>
                    <a:cubicBezTo>
                      <a:pt x="20" y="6"/>
                      <a:pt x="16" y="6"/>
                      <a:pt x="1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6"/>
              <p:cNvSpPr>
                <a:spLocks/>
              </p:cNvSpPr>
              <p:nvPr/>
            </p:nvSpPr>
            <p:spPr bwMode="auto">
              <a:xfrm>
                <a:off x="9363075" y="1558925"/>
                <a:ext cx="33338" cy="26988"/>
              </a:xfrm>
              <a:custGeom>
                <a:avLst/>
                <a:gdLst>
                  <a:gd name="T0" fmla="*/ 0 w 9"/>
                  <a:gd name="T1" fmla="*/ 7 h 7"/>
                  <a:gd name="T2" fmla="*/ 3 w 9"/>
                  <a:gd name="T3" fmla="*/ 5 h 7"/>
                  <a:gd name="T4" fmla="*/ 9 w 9"/>
                  <a:gd name="T5" fmla="*/ 2 h 7"/>
                  <a:gd name="T6" fmla="*/ 0 w 9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7">
                    <a:moveTo>
                      <a:pt x="0" y="7"/>
                    </a:moveTo>
                    <a:cubicBezTo>
                      <a:pt x="2" y="7"/>
                      <a:pt x="2" y="5"/>
                      <a:pt x="3" y="5"/>
                    </a:cubicBezTo>
                    <a:cubicBezTo>
                      <a:pt x="3" y="1"/>
                      <a:pt x="8" y="3"/>
                      <a:pt x="9" y="2"/>
                    </a:cubicBezTo>
                    <a:cubicBezTo>
                      <a:pt x="6" y="0"/>
                      <a:pt x="1" y="3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7"/>
              <p:cNvSpPr>
                <a:spLocks/>
              </p:cNvSpPr>
              <p:nvPr/>
            </p:nvSpPr>
            <p:spPr bwMode="auto">
              <a:xfrm>
                <a:off x="9340850" y="1604963"/>
                <a:ext cx="11113" cy="11113"/>
              </a:xfrm>
              <a:custGeom>
                <a:avLst/>
                <a:gdLst>
                  <a:gd name="T0" fmla="*/ 0 w 7"/>
                  <a:gd name="T1" fmla="*/ 7 h 7"/>
                  <a:gd name="T2" fmla="*/ 7 w 7"/>
                  <a:gd name="T3" fmla="*/ 0 h 7"/>
                  <a:gd name="T4" fmla="*/ 2 w 7"/>
                  <a:gd name="T5" fmla="*/ 0 h 7"/>
                  <a:gd name="T6" fmla="*/ 0 w 7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7">
                    <a:moveTo>
                      <a:pt x="0" y="7"/>
                    </a:moveTo>
                    <a:lnTo>
                      <a:pt x="7" y="0"/>
                    </a:lnTo>
                    <a:lnTo>
                      <a:pt x="2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8"/>
              <p:cNvSpPr>
                <a:spLocks/>
              </p:cNvSpPr>
              <p:nvPr/>
            </p:nvSpPr>
            <p:spPr bwMode="auto">
              <a:xfrm>
                <a:off x="9299575" y="1638300"/>
                <a:ext cx="14288" cy="19050"/>
              </a:xfrm>
              <a:custGeom>
                <a:avLst/>
                <a:gdLst>
                  <a:gd name="T0" fmla="*/ 0 w 4"/>
                  <a:gd name="T1" fmla="*/ 5 h 5"/>
                  <a:gd name="T2" fmla="*/ 4 w 4"/>
                  <a:gd name="T3" fmla="*/ 1 h 5"/>
                  <a:gd name="T4" fmla="*/ 0 w 4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0" y="5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2" y="0"/>
                      <a:pt x="1" y="4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9"/>
              <p:cNvSpPr>
                <a:spLocks/>
              </p:cNvSpPr>
              <p:nvPr/>
            </p:nvSpPr>
            <p:spPr bwMode="auto">
              <a:xfrm>
                <a:off x="9294813" y="1657350"/>
                <a:ext cx="476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10"/>
              <p:cNvSpPr>
                <a:spLocks/>
              </p:cNvSpPr>
              <p:nvPr/>
            </p:nvSpPr>
            <p:spPr bwMode="auto">
              <a:xfrm>
                <a:off x="9313863" y="1631950"/>
                <a:ext cx="11113" cy="11113"/>
              </a:xfrm>
              <a:custGeom>
                <a:avLst/>
                <a:gdLst>
                  <a:gd name="T0" fmla="*/ 1 w 3"/>
                  <a:gd name="T1" fmla="*/ 3 h 3"/>
                  <a:gd name="T2" fmla="*/ 3 w 3"/>
                  <a:gd name="T3" fmla="*/ 0 h 3"/>
                  <a:gd name="T4" fmla="*/ 0 w 3"/>
                  <a:gd name="T5" fmla="*/ 3 h 3"/>
                  <a:gd name="T6" fmla="*/ 1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2" y="2"/>
                      <a:pt x="3" y="1"/>
                      <a:pt x="3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11"/>
              <p:cNvSpPr>
                <a:spLocks/>
              </p:cNvSpPr>
              <p:nvPr/>
            </p:nvSpPr>
            <p:spPr bwMode="auto">
              <a:xfrm>
                <a:off x="9321800" y="1624013"/>
                <a:ext cx="7938" cy="7938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1"/>
                      <a:pt x="1" y="1"/>
                      <a:pt x="1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12"/>
              <p:cNvSpPr>
                <a:spLocks/>
              </p:cNvSpPr>
              <p:nvPr/>
            </p:nvSpPr>
            <p:spPr bwMode="auto">
              <a:xfrm>
                <a:off x="9275763" y="1662113"/>
                <a:ext cx="4763" cy="7938"/>
              </a:xfrm>
              <a:custGeom>
                <a:avLst/>
                <a:gdLst>
                  <a:gd name="T0" fmla="*/ 0 w 3"/>
                  <a:gd name="T1" fmla="*/ 5 h 5"/>
                  <a:gd name="T2" fmla="*/ 3 w 3"/>
                  <a:gd name="T3" fmla="*/ 2 h 5"/>
                  <a:gd name="T4" fmla="*/ 3 w 3"/>
                  <a:gd name="T5" fmla="*/ 0 h 5"/>
                  <a:gd name="T6" fmla="*/ 0 w 3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0" y="5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13"/>
              <p:cNvSpPr>
                <a:spLocks/>
              </p:cNvSpPr>
              <p:nvPr/>
            </p:nvSpPr>
            <p:spPr bwMode="auto">
              <a:xfrm>
                <a:off x="9212263" y="1700213"/>
                <a:ext cx="26988" cy="26988"/>
              </a:xfrm>
              <a:custGeom>
                <a:avLst/>
                <a:gdLst>
                  <a:gd name="T0" fmla="*/ 3 w 7"/>
                  <a:gd name="T1" fmla="*/ 0 h 7"/>
                  <a:gd name="T2" fmla="*/ 0 w 7"/>
                  <a:gd name="T3" fmla="*/ 5 h 7"/>
                  <a:gd name="T4" fmla="*/ 7 w 7"/>
                  <a:gd name="T5" fmla="*/ 3 h 7"/>
                  <a:gd name="T6" fmla="*/ 3 w 7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7">
                    <a:moveTo>
                      <a:pt x="3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3" y="4"/>
                      <a:pt x="5" y="7"/>
                      <a:pt x="7" y="3"/>
                    </a:cubicBezTo>
                    <a:cubicBezTo>
                      <a:pt x="7" y="1"/>
                      <a:pt x="4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14"/>
              <p:cNvSpPr>
                <a:spLocks/>
              </p:cNvSpPr>
              <p:nvPr/>
            </p:nvSpPr>
            <p:spPr bwMode="auto">
              <a:xfrm>
                <a:off x="9170988" y="1760538"/>
                <a:ext cx="14288" cy="15875"/>
              </a:xfrm>
              <a:custGeom>
                <a:avLst/>
                <a:gdLst>
                  <a:gd name="T0" fmla="*/ 0 w 4"/>
                  <a:gd name="T1" fmla="*/ 4 h 4"/>
                  <a:gd name="T2" fmla="*/ 1 w 4"/>
                  <a:gd name="T3" fmla="*/ 4 h 4"/>
                  <a:gd name="T4" fmla="*/ 3 w 4"/>
                  <a:gd name="T5" fmla="*/ 0 h 4"/>
                  <a:gd name="T6" fmla="*/ 0 w 4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2"/>
                      <a:pt x="4" y="0"/>
                      <a:pt x="3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15"/>
              <p:cNvSpPr>
                <a:spLocks/>
              </p:cNvSpPr>
              <p:nvPr/>
            </p:nvSpPr>
            <p:spPr bwMode="auto">
              <a:xfrm>
                <a:off x="9099550" y="1828800"/>
                <a:ext cx="11113" cy="15875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3 h 4"/>
                  <a:gd name="T4" fmla="*/ 3 w 3"/>
                  <a:gd name="T5" fmla="*/ 1 h 4"/>
                  <a:gd name="T6" fmla="*/ 0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4"/>
                      <a:pt x="2" y="2"/>
                      <a:pt x="3" y="1"/>
                    </a:cubicBezTo>
                    <a:cubicBezTo>
                      <a:pt x="3" y="0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16"/>
              <p:cNvSpPr>
                <a:spLocks/>
              </p:cNvSpPr>
              <p:nvPr/>
            </p:nvSpPr>
            <p:spPr bwMode="auto">
              <a:xfrm>
                <a:off x="8974138" y="1871663"/>
                <a:ext cx="476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17"/>
              <p:cNvSpPr>
                <a:spLocks/>
              </p:cNvSpPr>
              <p:nvPr/>
            </p:nvSpPr>
            <p:spPr bwMode="auto">
              <a:xfrm>
                <a:off x="8943975" y="1844675"/>
                <a:ext cx="46038" cy="76200"/>
              </a:xfrm>
              <a:custGeom>
                <a:avLst/>
                <a:gdLst>
                  <a:gd name="T0" fmla="*/ 8 w 12"/>
                  <a:gd name="T1" fmla="*/ 7 h 20"/>
                  <a:gd name="T2" fmla="*/ 0 w 12"/>
                  <a:gd name="T3" fmla="*/ 6 h 20"/>
                  <a:gd name="T4" fmla="*/ 5 w 12"/>
                  <a:gd name="T5" fmla="*/ 19 h 20"/>
                  <a:gd name="T6" fmla="*/ 1 w 12"/>
                  <a:gd name="T7" fmla="*/ 18 h 20"/>
                  <a:gd name="T8" fmla="*/ 1 w 12"/>
                  <a:gd name="T9" fmla="*/ 20 h 20"/>
                  <a:gd name="T10" fmla="*/ 10 w 12"/>
                  <a:gd name="T11" fmla="*/ 12 h 20"/>
                  <a:gd name="T12" fmla="*/ 8 w 12"/>
                  <a:gd name="T13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0">
                    <a:moveTo>
                      <a:pt x="8" y="7"/>
                    </a:moveTo>
                    <a:cubicBezTo>
                      <a:pt x="3" y="10"/>
                      <a:pt x="3" y="0"/>
                      <a:pt x="0" y="6"/>
                    </a:cubicBezTo>
                    <a:cubicBezTo>
                      <a:pt x="9" y="7"/>
                      <a:pt x="1" y="14"/>
                      <a:pt x="5" y="19"/>
                    </a:cubicBezTo>
                    <a:cubicBezTo>
                      <a:pt x="3" y="19"/>
                      <a:pt x="2" y="18"/>
                      <a:pt x="1" y="18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5" y="19"/>
                      <a:pt x="12" y="20"/>
                      <a:pt x="10" y="12"/>
                    </a:cubicBezTo>
                    <a:cubicBezTo>
                      <a:pt x="5" y="13"/>
                      <a:pt x="8" y="9"/>
                      <a:pt x="8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18"/>
              <p:cNvSpPr>
                <a:spLocks/>
              </p:cNvSpPr>
              <p:nvPr/>
            </p:nvSpPr>
            <p:spPr bwMode="auto">
              <a:xfrm>
                <a:off x="9004300" y="1858963"/>
                <a:ext cx="19050" cy="26988"/>
              </a:xfrm>
              <a:custGeom>
                <a:avLst/>
                <a:gdLst>
                  <a:gd name="T0" fmla="*/ 0 w 5"/>
                  <a:gd name="T1" fmla="*/ 1 h 7"/>
                  <a:gd name="T2" fmla="*/ 4 w 5"/>
                  <a:gd name="T3" fmla="*/ 7 h 7"/>
                  <a:gd name="T4" fmla="*/ 5 w 5"/>
                  <a:gd name="T5" fmla="*/ 6 h 7"/>
                  <a:gd name="T6" fmla="*/ 0 w 5"/>
                  <a:gd name="T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0" y="1"/>
                    </a:moveTo>
                    <a:cubicBezTo>
                      <a:pt x="4" y="7"/>
                      <a:pt x="4" y="7"/>
                      <a:pt x="4" y="7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4"/>
                      <a:pt x="4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19"/>
              <p:cNvSpPr>
                <a:spLocks/>
              </p:cNvSpPr>
              <p:nvPr/>
            </p:nvSpPr>
            <p:spPr bwMode="auto">
              <a:xfrm>
                <a:off x="8902700" y="1893888"/>
                <a:ext cx="30163" cy="41275"/>
              </a:xfrm>
              <a:custGeom>
                <a:avLst/>
                <a:gdLst>
                  <a:gd name="T0" fmla="*/ 4 w 8"/>
                  <a:gd name="T1" fmla="*/ 6 h 11"/>
                  <a:gd name="T2" fmla="*/ 0 w 8"/>
                  <a:gd name="T3" fmla="*/ 11 h 11"/>
                  <a:gd name="T4" fmla="*/ 3 w 8"/>
                  <a:gd name="T5" fmla="*/ 11 h 11"/>
                  <a:gd name="T6" fmla="*/ 8 w 8"/>
                  <a:gd name="T7" fmla="*/ 0 h 11"/>
                  <a:gd name="T8" fmla="*/ 4 w 8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1">
                    <a:moveTo>
                      <a:pt x="4" y="6"/>
                    </a:moveTo>
                    <a:cubicBezTo>
                      <a:pt x="0" y="4"/>
                      <a:pt x="2" y="9"/>
                      <a:pt x="0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8" y="10"/>
                      <a:pt x="6" y="3"/>
                      <a:pt x="8" y="0"/>
                    </a:cubicBezTo>
                    <a:cubicBezTo>
                      <a:pt x="6" y="2"/>
                      <a:pt x="1" y="2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20"/>
              <p:cNvSpPr>
                <a:spLocks/>
              </p:cNvSpPr>
              <p:nvPr/>
            </p:nvSpPr>
            <p:spPr bwMode="auto">
              <a:xfrm>
                <a:off x="9571038" y="1449388"/>
                <a:ext cx="0" cy="3175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21"/>
              <p:cNvSpPr>
                <a:spLocks/>
              </p:cNvSpPr>
              <p:nvPr/>
            </p:nvSpPr>
            <p:spPr bwMode="auto">
              <a:xfrm>
                <a:off x="9434513" y="1147762"/>
                <a:ext cx="1617663" cy="590550"/>
              </a:xfrm>
              <a:custGeom>
                <a:avLst/>
                <a:gdLst>
                  <a:gd name="T0" fmla="*/ 416 w 429"/>
                  <a:gd name="T1" fmla="*/ 135 h 155"/>
                  <a:gd name="T2" fmla="*/ 407 w 429"/>
                  <a:gd name="T3" fmla="*/ 109 h 155"/>
                  <a:gd name="T4" fmla="*/ 389 w 429"/>
                  <a:gd name="T5" fmla="*/ 84 h 155"/>
                  <a:gd name="T6" fmla="*/ 367 w 429"/>
                  <a:gd name="T7" fmla="*/ 53 h 155"/>
                  <a:gd name="T8" fmla="*/ 335 w 429"/>
                  <a:gd name="T9" fmla="*/ 31 h 155"/>
                  <a:gd name="T10" fmla="*/ 289 w 429"/>
                  <a:gd name="T11" fmla="*/ 11 h 155"/>
                  <a:gd name="T12" fmla="*/ 277 w 429"/>
                  <a:gd name="T13" fmla="*/ 11 h 155"/>
                  <a:gd name="T14" fmla="*/ 270 w 429"/>
                  <a:gd name="T15" fmla="*/ 11 h 155"/>
                  <a:gd name="T16" fmla="*/ 217 w 429"/>
                  <a:gd name="T17" fmla="*/ 12 h 155"/>
                  <a:gd name="T18" fmla="*/ 216 w 429"/>
                  <a:gd name="T19" fmla="*/ 6 h 155"/>
                  <a:gd name="T20" fmla="*/ 184 w 429"/>
                  <a:gd name="T21" fmla="*/ 2 h 155"/>
                  <a:gd name="T22" fmla="*/ 159 w 429"/>
                  <a:gd name="T23" fmla="*/ 17 h 155"/>
                  <a:gd name="T24" fmla="*/ 154 w 429"/>
                  <a:gd name="T25" fmla="*/ 17 h 155"/>
                  <a:gd name="T26" fmla="*/ 124 w 429"/>
                  <a:gd name="T27" fmla="*/ 24 h 155"/>
                  <a:gd name="T28" fmla="*/ 100 w 429"/>
                  <a:gd name="T29" fmla="*/ 35 h 155"/>
                  <a:gd name="T30" fmla="*/ 86 w 429"/>
                  <a:gd name="T31" fmla="*/ 42 h 155"/>
                  <a:gd name="T32" fmla="*/ 90 w 429"/>
                  <a:gd name="T33" fmla="*/ 48 h 155"/>
                  <a:gd name="T34" fmla="*/ 73 w 429"/>
                  <a:gd name="T35" fmla="*/ 58 h 155"/>
                  <a:gd name="T36" fmla="*/ 66 w 429"/>
                  <a:gd name="T37" fmla="*/ 58 h 155"/>
                  <a:gd name="T38" fmla="*/ 53 w 429"/>
                  <a:gd name="T39" fmla="*/ 64 h 155"/>
                  <a:gd name="T40" fmla="*/ 28 w 429"/>
                  <a:gd name="T41" fmla="*/ 77 h 155"/>
                  <a:gd name="T42" fmla="*/ 15 w 429"/>
                  <a:gd name="T43" fmla="*/ 82 h 155"/>
                  <a:gd name="T44" fmla="*/ 12 w 429"/>
                  <a:gd name="T45" fmla="*/ 84 h 155"/>
                  <a:gd name="T46" fmla="*/ 10 w 429"/>
                  <a:gd name="T47" fmla="*/ 102 h 155"/>
                  <a:gd name="T48" fmla="*/ 23 w 429"/>
                  <a:gd name="T49" fmla="*/ 82 h 155"/>
                  <a:gd name="T50" fmla="*/ 36 w 429"/>
                  <a:gd name="T51" fmla="*/ 79 h 155"/>
                  <a:gd name="T52" fmla="*/ 55 w 429"/>
                  <a:gd name="T53" fmla="*/ 70 h 155"/>
                  <a:gd name="T54" fmla="*/ 77 w 429"/>
                  <a:gd name="T55" fmla="*/ 84 h 155"/>
                  <a:gd name="T56" fmla="*/ 91 w 429"/>
                  <a:gd name="T57" fmla="*/ 74 h 155"/>
                  <a:gd name="T58" fmla="*/ 93 w 429"/>
                  <a:gd name="T59" fmla="*/ 64 h 155"/>
                  <a:gd name="T60" fmla="*/ 105 w 429"/>
                  <a:gd name="T61" fmla="*/ 60 h 155"/>
                  <a:gd name="T62" fmla="*/ 105 w 429"/>
                  <a:gd name="T63" fmla="*/ 51 h 155"/>
                  <a:gd name="T64" fmla="*/ 131 w 429"/>
                  <a:gd name="T65" fmla="*/ 31 h 155"/>
                  <a:gd name="T66" fmla="*/ 187 w 429"/>
                  <a:gd name="T67" fmla="*/ 24 h 155"/>
                  <a:gd name="T68" fmla="*/ 197 w 429"/>
                  <a:gd name="T69" fmla="*/ 26 h 155"/>
                  <a:gd name="T70" fmla="*/ 209 w 429"/>
                  <a:gd name="T71" fmla="*/ 29 h 155"/>
                  <a:gd name="T72" fmla="*/ 295 w 429"/>
                  <a:gd name="T73" fmla="*/ 47 h 155"/>
                  <a:gd name="T74" fmla="*/ 352 w 429"/>
                  <a:gd name="T75" fmla="*/ 84 h 155"/>
                  <a:gd name="T76" fmla="*/ 337 w 429"/>
                  <a:gd name="T77" fmla="*/ 77 h 155"/>
                  <a:gd name="T78" fmla="*/ 357 w 429"/>
                  <a:gd name="T79" fmla="*/ 88 h 155"/>
                  <a:gd name="T80" fmla="*/ 367 w 429"/>
                  <a:gd name="T81" fmla="*/ 102 h 155"/>
                  <a:gd name="T82" fmla="*/ 372 w 429"/>
                  <a:gd name="T83" fmla="*/ 111 h 155"/>
                  <a:gd name="T84" fmla="*/ 381 w 429"/>
                  <a:gd name="T85" fmla="*/ 137 h 155"/>
                  <a:gd name="T86" fmla="*/ 395 w 429"/>
                  <a:gd name="T87" fmla="*/ 150 h 155"/>
                  <a:gd name="T88" fmla="*/ 412 w 429"/>
                  <a:gd name="T89" fmla="*/ 153 h 155"/>
                  <a:gd name="T90" fmla="*/ 423 w 429"/>
                  <a:gd name="T91" fmla="*/ 143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29" h="155">
                    <a:moveTo>
                      <a:pt x="428" y="129"/>
                    </a:moveTo>
                    <a:cubicBezTo>
                      <a:pt x="421" y="126"/>
                      <a:pt x="423" y="135"/>
                      <a:pt x="416" y="135"/>
                    </a:cubicBezTo>
                    <a:cubicBezTo>
                      <a:pt x="415" y="134"/>
                      <a:pt x="414" y="133"/>
                      <a:pt x="414" y="132"/>
                    </a:cubicBezTo>
                    <a:cubicBezTo>
                      <a:pt x="416" y="123"/>
                      <a:pt x="412" y="117"/>
                      <a:pt x="407" y="109"/>
                    </a:cubicBezTo>
                    <a:cubicBezTo>
                      <a:pt x="396" y="108"/>
                      <a:pt x="401" y="97"/>
                      <a:pt x="394" y="91"/>
                    </a:cubicBezTo>
                    <a:cubicBezTo>
                      <a:pt x="397" y="87"/>
                      <a:pt x="390" y="87"/>
                      <a:pt x="389" y="84"/>
                    </a:cubicBezTo>
                    <a:cubicBezTo>
                      <a:pt x="389" y="80"/>
                      <a:pt x="383" y="76"/>
                      <a:pt x="386" y="73"/>
                    </a:cubicBezTo>
                    <a:cubicBezTo>
                      <a:pt x="377" y="69"/>
                      <a:pt x="380" y="55"/>
                      <a:pt x="367" y="53"/>
                    </a:cubicBezTo>
                    <a:cubicBezTo>
                      <a:pt x="359" y="52"/>
                      <a:pt x="361" y="39"/>
                      <a:pt x="351" y="43"/>
                    </a:cubicBezTo>
                    <a:cubicBezTo>
                      <a:pt x="345" y="37"/>
                      <a:pt x="339" y="37"/>
                      <a:pt x="335" y="31"/>
                    </a:cubicBezTo>
                    <a:cubicBezTo>
                      <a:pt x="327" y="29"/>
                      <a:pt x="323" y="23"/>
                      <a:pt x="315" y="23"/>
                    </a:cubicBezTo>
                    <a:cubicBezTo>
                      <a:pt x="307" y="19"/>
                      <a:pt x="296" y="19"/>
                      <a:pt x="289" y="11"/>
                    </a:cubicBezTo>
                    <a:cubicBezTo>
                      <a:pt x="289" y="16"/>
                      <a:pt x="289" y="16"/>
                      <a:pt x="289" y="16"/>
                    </a:cubicBezTo>
                    <a:cubicBezTo>
                      <a:pt x="285" y="13"/>
                      <a:pt x="279" y="16"/>
                      <a:pt x="277" y="11"/>
                    </a:cubicBezTo>
                    <a:cubicBezTo>
                      <a:pt x="274" y="15"/>
                      <a:pt x="274" y="15"/>
                      <a:pt x="274" y="15"/>
                    </a:cubicBezTo>
                    <a:cubicBezTo>
                      <a:pt x="270" y="11"/>
                      <a:pt x="270" y="11"/>
                      <a:pt x="270" y="11"/>
                    </a:cubicBezTo>
                    <a:cubicBezTo>
                      <a:pt x="251" y="10"/>
                      <a:pt x="232" y="26"/>
                      <a:pt x="216" y="13"/>
                    </a:cubicBezTo>
                    <a:cubicBezTo>
                      <a:pt x="217" y="12"/>
                      <a:pt x="217" y="12"/>
                      <a:pt x="217" y="12"/>
                    </a:cubicBezTo>
                    <a:cubicBezTo>
                      <a:pt x="212" y="11"/>
                      <a:pt x="207" y="12"/>
                      <a:pt x="207" y="6"/>
                    </a:cubicBezTo>
                    <a:cubicBezTo>
                      <a:pt x="216" y="6"/>
                      <a:pt x="216" y="6"/>
                      <a:pt x="216" y="6"/>
                    </a:cubicBezTo>
                    <a:cubicBezTo>
                      <a:pt x="210" y="0"/>
                      <a:pt x="200" y="6"/>
                      <a:pt x="192" y="7"/>
                    </a:cubicBezTo>
                    <a:cubicBezTo>
                      <a:pt x="191" y="4"/>
                      <a:pt x="184" y="7"/>
                      <a:pt x="184" y="2"/>
                    </a:cubicBezTo>
                    <a:cubicBezTo>
                      <a:pt x="174" y="5"/>
                      <a:pt x="174" y="5"/>
                      <a:pt x="174" y="5"/>
                    </a:cubicBezTo>
                    <a:cubicBezTo>
                      <a:pt x="173" y="14"/>
                      <a:pt x="159" y="8"/>
                      <a:pt x="159" y="17"/>
                    </a:cubicBezTo>
                    <a:cubicBezTo>
                      <a:pt x="158" y="16"/>
                      <a:pt x="157" y="13"/>
                      <a:pt x="155" y="14"/>
                    </a:cubicBezTo>
                    <a:cubicBezTo>
                      <a:pt x="154" y="15"/>
                      <a:pt x="155" y="16"/>
                      <a:pt x="154" y="17"/>
                    </a:cubicBezTo>
                    <a:cubicBezTo>
                      <a:pt x="143" y="23"/>
                      <a:pt x="134" y="21"/>
                      <a:pt x="123" y="23"/>
                    </a:cubicBezTo>
                    <a:cubicBezTo>
                      <a:pt x="124" y="24"/>
                      <a:pt x="124" y="24"/>
                      <a:pt x="124" y="24"/>
                    </a:cubicBezTo>
                    <a:cubicBezTo>
                      <a:pt x="119" y="27"/>
                      <a:pt x="114" y="31"/>
                      <a:pt x="107" y="31"/>
                    </a:cubicBezTo>
                    <a:cubicBezTo>
                      <a:pt x="103" y="33"/>
                      <a:pt x="101" y="30"/>
                      <a:pt x="100" y="35"/>
                    </a:cubicBezTo>
                    <a:cubicBezTo>
                      <a:pt x="98" y="36"/>
                      <a:pt x="96" y="38"/>
                      <a:pt x="94" y="36"/>
                    </a:cubicBezTo>
                    <a:cubicBezTo>
                      <a:pt x="90" y="38"/>
                      <a:pt x="91" y="44"/>
                      <a:pt x="86" y="42"/>
                    </a:cubicBezTo>
                    <a:cubicBezTo>
                      <a:pt x="84" y="47"/>
                      <a:pt x="77" y="39"/>
                      <a:pt x="79" y="46"/>
                    </a:cubicBezTo>
                    <a:cubicBezTo>
                      <a:pt x="83" y="53"/>
                      <a:pt x="86" y="40"/>
                      <a:pt x="90" y="48"/>
                    </a:cubicBezTo>
                    <a:cubicBezTo>
                      <a:pt x="85" y="51"/>
                      <a:pt x="91" y="55"/>
                      <a:pt x="84" y="58"/>
                    </a:cubicBezTo>
                    <a:cubicBezTo>
                      <a:pt x="81" y="60"/>
                      <a:pt x="77" y="58"/>
                      <a:pt x="73" y="58"/>
                    </a:cubicBezTo>
                    <a:cubicBezTo>
                      <a:pt x="69" y="61"/>
                      <a:pt x="66" y="54"/>
                      <a:pt x="62" y="53"/>
                    </a:cubicBezTo>
                    <a:cubicBezTo>
                      <a:pt x="61" y="58"/>
                      <a:pt x="67" y="54"/>
                      <a:pt x="66" y="58"/>
                    </a:cubicBezTo>
                    <a:cubicBezTo>
                      <a:pt x="64" y="62"/>
                      <a:pt x="58" y="63"/>
                      <a:pt x="53" y="63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6"/>
                      <a:pt x="51" y="65"/>
                      <a:pt x="50" y="65"/>
                    </a:cubicBezTo>
                    <a:cubicBezTo>
                      <a:pt x="43" y="72"/>
                      <a:pt x="34" y="67"/>
                      <a:pt x="28" y="77"/>
                    </a:cubicBezTo>
                    <a:cubicBezTo>
                      <a:pt x="25" y="76"/>
                      <a:pt x="19" y="82"/>
                      <a:pt x="13" y="81"/>
                    </a:cubicBezTo>
                    <a:cubicBezTo>
                      <a:pt x="15" y="82"/>
                      <a:pt x="15" y="82"/>
                      <a:pt x="15" y="82"/>
                    </a:cubicBezTo>
                    <a:cubicBezTo>
                      <a:pt x="15" y="83"/>
                      <a:pt x="13" y="84"/>
                      <a:pt x="13" y="85"/>
                    </a:cubicBezTo>
                    <a:cubicBezTo>
                      <a:pt x="12" y="84"/>
                      <a:pt x="12" y="84"/>
                      <a:pt x="12" y="84"/>
                    </a:cubicBezTo>
                    <a:cubicBezTo>
                      <a:pt x="1" y="86"/>
                      <a:pt x="7" y="95"/>
                      <a:pt x="0" y="100"/>
                    </a:cubicBezTo>
                    <a:cubicBezTo>
                      <a:pt x="3" y="101"/>
                      <a:pt x="7" y="101"/>
                      <a:pt x="10" y="102"/>
                    </a:cubicBezTo>
                    <a:cubicBezTo>
                      <a:pt x="17" y="99"/>
                      <a:pt x="19" y="93"/>
                      <a:pt x="25" y="91"/>
                    </a:cubicBezTo>
                    <a:cubicBezTo>
                      <a:pt x="31" y="87"/>
                      <a:pt x="21" y="87"/>
                      <a:pt x="23" y="82"/>
                    </a:cubicBezTo>
                    <a:cubicBezTo>
                      <a:pt x="25" y="77"/>
                      <a:pt x="31" y="83"/>
                      <a:pt x="32" y="77"/>
                    </a:cubicBezTo>
                    <a:cubicBezTo>
                      <a:pt x="34" y="77"/>
                      <a:pt x="36" y="78"/>
                      <a:pt x="36" y="79"/>
                    </a:cubicBezTo>
                    <a:cubicBezTo>
                      <a:pt x="37" y="76"/>
                      <a:pt x="37" y="76"/>
                      <a:pt x="37" y="76"/>
                    </a:cubicBezTo>
                    <a:cubicBezTo>
                      <a:pt x="41" y="71"/>
                      <a:pt x="48" y="69"/>
                      <a:pt x="55" y="70"/>
                    </a:cubicBezTo>
                    <a:cubicBezTo>
                      <a:pt x="63" y="71"/>
                      <a:pt x="67" y="82"/>
                      <a:pt x="69" y="87"/>
                    </a:cubicBezTo>
                    <a:cubicBezTo>
                      <a:pt x="73" y="87"/>
                      <a:pt x="74" y="87"/>
                      <a:pt x="77" y="84"/>
                    </a:cubicBezTo>
                    <a:cubicBezTo>
                      <a:pt x="82" y="87"/>
                      <a:pt x="84" y="75"/>
                      <a:pt x="90" y="79"/>
                    </a:cubicBezTo>
                    <a:cubicBezTo>
                      <a:pt x="93" y="79"/>
                      <a:pt x="92" y="76"/>
                      <a:pt x="91" y="74"/>
                    </a:cubicBezTo>
                    <a:cubicBezTo>
                      <a:pt x="94" y="72"/>
                      <a:pt x="94" y="69"/>
                      <a:pt x="97" y="69"/>
                    </a:cubicBezTo>
                    <a:cubicBezTo>
                      <a:pt x="93" y="64"/>
                      <a:pt x="93" y="64"/>
                      <a:pt x="93" y="64"/>
                    </a:cubicBezTo>
                    <a:cubicBezTo>
                      <a:pt x="94" y="63"/>
                      <a:pt x="94" y="63"/>
                      <a:pt x="94" y="63"/>
                    </a:cubicBezTo>
                    <a:cubicBezTo>
                      <a:pt x="96" y="54"/>
                      <a:pt x="101" y="65"/>
                      <a:pt x="105" y="60"/>
                    </a:cubicBezTo>
                    <a:cubicBezTo>
                      <a:pt x="103" y="58"/>
                      <a:pt x="101" y="58"/>
                      <a:pt x="98" y="57"/>
                    </a:cubicBezTo>
                    <a:cubicBezTo>
                      <a:pt x="99" y="53"/>
                      <a:pt x="102" y="52"/>
                      <a:pt x="105" y="51"/>
                    </a:cubicBezTo>
                    <a:cubicBezTo>
                      <a:pt x="106" y="44"/>
                      <a:pt x="113" y="41"/>
                      <a:pt x="115" y="35"/>
                    </a:cubicBezTo>
                    <a:cubicBezTo>
                      <a:pt x="120" y="33"/>
                      <a:pt x="127" y="34"/>
                      <a:pt x="131" y="31"/>
                    </a:cubicBezTo>
                    <a:cubicBezTo>
                      <a:pt x="145" y="33"/>
                      <a:pt x="155" y="18"/>
                      <a:pt x="170" y="25"/>
                    </a:cubicBezTo>
                    <a:cubicBezTo>
                      <a:pt x="175" y="23"/>
                      <a:pt x="181" y="28"/>
                      <a:pt x="187" y="24"/>
                    </a:cubicBezTo>
                    <a:cubicBezTo>
                      <a:pt x="201" y="22"/>
                      <a:pt x="193" y="33"/>
                      <a:pt x="207" y="31"/>
                    </a:cubicBezTo>
                    <a:cubicBezTo>
                      <a:pt x="204" y="28"/>
                      <a:pt x="199" y="29"/>
                      <a:pt x="197" y="26"/>
                    </a:cubicBezTo>
                    <a:cubicBezTo>
                      <a:pt x="198" y="25"/>
                      <a:pt x="199" y="26"/>
                      <a:pt x="201" y="25"/>
                    </a:cubicBezTo>
                    <a:cubicBezTo>
                      <a:pt x="204" y="25"/>
                      <a:pt x="208" y="24"/>
                      <a:pt x="209" y="29"/>
                    </a:cubicBezTo>
                    <a:cubicBezTo>
                      <a:pt x="232" y="27"/>
                      <a:pt x="251" y="41"/>
                      <a:pt x="275" y="43"/>
                    </a:cubicBezTo>
                    <a:cubicBezTo>
                      <a:pt x="281" y="44"/>
                      <a:pt x="288" y="43"/>
                      <a:pt x="295" y="47"/>
                    </a:cubicBezTo>
                    <a:cubicBezTo>
                      <a:pt x="303" y="45"/>
                      <a:pt x="308" y="53"/>
                      <a:pt x="316" y="53"/>
                    </a:cubicBezTo>
                    <a:cubicBezTo>
                      <a:pt x="332" y="59"/>
                      <a:pt x="339" y="75"/>
                      <a:pt x="352" y="84"/>
                    </a:cubicBezTo>
                    <a:cubicBezTo>
                      <a:pt x="349" y="84"/>
                      <a:pt x="344" y="85"/>
                      <a:pt x="340" y="83"/>
                    </a:cubicBezTo>
                    <a:cubicBezTo>
                      <a:pt x="342" y="80"/>
                      <a:pt x="338" y="79"/>
                      <a:pt x="337" y="77"/>
                    </a:cubicBezTo>
                    <a:cubicBezTo>
                      <a:pt x="339" y="82"/>
                      <a:pt x="339" y="82"/>
                      <a:pt x="339" y="82"/>
                    </a:cubicBezTo>
                    <a:cubicBezTo>
                      <a:pt x="345" y="86"/>
                      <a:pt x="349" y="93"/>
                      <a:pt x="357" y="88"/>
                    </a:cubicBezTo>
                    <a:cubicBezTo>
                      <a:pt x="357" y="99"/>
                      <a:pt x="357" y="99"/>
                      <a:pt x="357" y="99"/>
                    </a:cubicBezTo>
                    <a:cubicBezTo>
                      <a:pt x="362" y="98"/>
                      <a:pt x="365" y="100"/>
                      <a:pt x="367" y="102"/>
                    </a:cubicBezTo>
                    <a:cubicBezTo>
                      <a:pt x="363" y="109"/>
                      <a:pt x="373" y="105"/>
                      <a:pt x="374" y="109"/>
                    </a:cubicBezTo>
                    <a:cubicBezTo>
                      <a:pt x="372" y="111"/>
                      <a:pt x="372" y="111"/>
                      <a:pt x="372" y="111"/>
                    </a:cubicBezTo>
                    <a:cubicBezTo>
                      <a:pt x="376" y="113"/>
                      <a:pt x="373" y="121"/>
                      <a:pt x="380" y="119"/>
                    </a:cubicBezTo>
                    <a:cubicBezTo>
                      <a:pt x="389" y="123"/>
                      <a:pt x="380" y="131"/>
                      <a:pt x="381" y="137"/>
                    </a:cubicBezTo>
                    <a:cubicBezTo>
                      <a:pt x="376" y="134"/>
                      <a:pt x="376" y="134"/>
                      <a:pt x="376" y="134"/>
                    </a:cubicBezTo>
                    <a:cubicBezTo>
                      <a:pt x="376" y="145"/>
                      <a:pt x="390" y="142"/>
                      <a:pt x="395" y="150"/>
                    </a:cubicBezTo>
                    <a:cubicBezTo>
                      <a:pt x="395" y="152"/>
                      <a:pt x="395" y="153"/>
                      <a:pt x="395" y="155"/>
                    </a:cubicBezTo>
                    <a:cubicBezTo>
                      <a:pt x="412" y="153"/>
                      <a:pt x="412" y="153"/>
                      <a:pt x="412" y="153"/>
                    </a:cubicBezTo>
                    <a:cubicBezTo>
                      <a:pt x="410" y="153"/>
                      <a:pt x="409" y="152"/>
                      <a:pt x="407" y="151"/>
                    </a:cubicBezTo>
                    <a:cubicBezTo>
                      <a:pt x="410" y="147"/>
                      <a:pt x="417" y="143"/>
                      <a:pt x="423" y="143"/>
                    </a:cubicBezTo>
                    <a:cubicBezTo>
                      <a:pt x="429" y="141"/>
                      <a:pt x="428" y="133"/>
                      <a:pt x="428" y="1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 rot="1683164">
              <a:off x="5642413" y="461536"/>
              <a:ext cx="1434338" cy="525430"/>
              <a:chOff x="8902700" y="1147762"/>
              <a:chExt cx="2149476" cy="787401"/>
            </a:xfrm>
          </p:grpSpPr>
          <p:sp>
            <p:nvSpPr>
              <p:cNvPr id="12" name="Freeform 5"/>
              <p:cNvSpPr>
                <a:spLocks/>
              </p:cNvSpPr>
              <p:nvPr/>
            </p:nvSpPr>
            <p:spPr bwMode="auto">
              <a:xfrm>
                <a:off x="9377363" y="1403350"/>
                <a:ext cx="84138" cy="41275"/>
              </a:xfrm>
              <a:custGeom>
                <a:avLst/>
                <a:gdLst>
                  <a:gd name="T0" fmla="*/ 16 w 22"/>
                  <a:gd name="T1" fmla="*/ 2 h 11"/>
                  <a:gd name="T2" fmla="*/ 10 w 22"/>
                  <a:gd name="T3" fmla="*/ 7 h 11"/>
                  <a:gd name="T4" fmla="*/ 9 w 22"/>
                  <a:gd name="T5" fmla="*/ 6 h 11"/>
                  <a:gd name="T6" fmla="*/ 10 w 22"/>
                  <a:gd name="T7" fmla="*/ 2 h 11"/>
                  <a:gd name="T8" fmla="*/ 10 w 22"/>
                  <a:gd name="T9" fmla="*/ 10 h 11"/>
                  <a:gd name="T10" fmla="*/ 22 w 22"/>
                  <a:gd name="T11" fmla="*/ 6 h 11"/>
                  <a:gd name="T12" fmla="*/ 16 w 22"/>
                  <a:gd name="T13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11">
                    <a:moveTo>
                      <a:pt x="16" y="2"/>
                    </a:moveTo>
                    <a:cubicBezTo>
                      <a:pt x="12" y="0"/>
                      <a:pt x="14" y="6"/>
                      <a:pt x="10" y="7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8" y="4"/>
                      <a:pt x="10" y="4"/>
                      <a:pt x="10" y="2"/>
                    </a:cubicBezTo>
                    <a:cubicBezTo>
                      <a:pt x="0" y="2"/>
                      <a:pt x="11" y="6"/>
                      <a:pt x="10" y="10"/>
                    </a:cubicBezTo>
                    <a:cubicBezTo>
                      <a:pt x="14" y="11"/>
                      <a:pt x="17" y="6"/>
                      <a:pt x="22" y="6"/>
                    </a:cubicBezTo>
                    <a:cubicBezTo>
                      <a:pt x="20" y="6"/>
                      <a:pt x="16" y="6"/>
                      <a:pt x="16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6"/>
              <p:cNvSpPr>
                <a:spLocks/>
              </p:cNvSpPr>
              <p:nvPr/>
            </p:nvSpPr>
            <p:spPr bwMode="auto">
              <a:xfrm>
                <a:off x="9363075" y="1558925"/>
                <a:ext cx="33338" cy="26988"/>
              </a:xfrm>
              <a:custGeom>
                <a:avLst/>
                <a:gdLst>
                  <a:gd name="T0" fmla="*/ 0 w 9"/>
                  <a:gd name="T1" fmla="*/ 7 h 7"/>
                  <a:gd name="T2" fmla="*/ 3 w 9"/>
                  <a:gd name="T3" fmla="*/ 5 h 7"/>
                  <a:gd name="T4" fmla="*/ 9 w 9"/>
                  <a:gd name="T5" fmla="*/ 2 h 7"/>
                  <a:gd name="T6" fmla="*/ 0 w 9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7">
                    <a:moveTo>
                      <a:pt x="0" y="7"/>
                    </a:moveTo>
                    <a:cubicBezTo>
                      <a:pt x="2" y="7"/>
                      <a:pt x="2" y="5"/>
                      <a:pt x="3" y="5"/>
                    </a:cubicBezTo>
                    <a:cubicBezTo>
                      <a:pt x="3" y="1"/>
                      <a:pt x="8" y="3"/>
                      <a:pt x="9" y="2"/>
                    </a:cubicBezTo>
                    <a:cubicBezTo>
                      <a:pt x="6" y="0"/>
                      <a:pt x="1" y="3"/>
                      <a:pt x="0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7"/>
              <p:cNvSpPr>
                <a:spLocks/>
              </p:cNvSpPr>
              <p:nvPr/>
            </p:nvSpPr>
            <p:spPr bwMode="auto">
              <a:xfrm>
                <a:off x="9340850" y="1604963"/>
                <a:ext cx="11113" cy="11113"/>
              </a:xfrm>
              <a:custGeom>
                <a:avLst/>
                <a:gdLst>
                  <a:gd name="T0" fmla="*/ 0 w 7"/>
                  <a:gd name="T1" fmla="*/ 7 h 7"/>
                  <a:gd name="T2" fmla="*/ 7 w 7"/>
                  <a:gd name="T3" fmla="*/ 0 h 7"/>
                  <a:gd name="T4" fmla="*/ 2 w 7"/>
                  <a:gd name="T5" fmla="*/ 0 h 7"/>
                  <a:gd name="T6" fmla="*/ 0 w 7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7">
                    <a:moveTo>
                      <a:pt x="0" y="7"/>
                    </a:moveTo>
                    <a:lnTo>
                      <a:pt x="7" y="0"/>
                    </a:lnTo>
                    <a:lnTo>
                      <a:pt x="2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8"/>
              <p:cNvSpPr>
                <a:spLocks/>
              </p:cNvSpPr>
              <p:nvPr/>
            </p:nvSpPr>
            <p:spPr bwMode="auto">
              <a:xfrm>
                <a:off x="9299575" y="1638300"/>
                <a:ext cx="14288" cy="19050"/>
              </a:xfrm>
              <a:custGeom>
                <a:avLst/>
                <a:gdLst>
                  <a:gd name="T0" fmla="*/ 0 w 4"/>
                  <a:gd name="T1" fmla="*/ 5 h 5"/>
                  <a:gd name="T2" fmla="*/ 4 w 4"/>
                  <a:gd name="T3" fmla="*/ 1 h 5"/>
                  <a:gd name="T4" fmla="*/ 0 w 4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0" y="5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2" y="0"/>
                      <a:pt x="1" y="4"/>
                      <a:pt x="0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9"/>
              <p:cNvSpPr>
                <a:spLocks/>
              </p:cNvSpPr>
              <p:nvPr/>
            </p:nvSpPr>
            <p:spPr bwMode="auto">
              <a:xfrm>
                <a:off x="9294813" y="1657350"/>
                <a:ext cx="476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0"/>
              <p:cNvSpPr>
                <a:spLocks/>
              </p:cNvSpPr>
              <p:nvPr/>
            </p:nvSpPr>
            <p:spPr bwMode="auto">
              <a:xfrm>
                <a:off x="9313863" y="1631950"/>
                <a:ext cx="11113" cy="11113"/>
              </a:xfrm>
              <a:custGeom>
                <a:avLst/>
                <a:gdLst>
                  <a:gd name="T0" fmla="*/ 1 w 3"/>
                  <a:gd name="T1" fmla="*/ 3 h 3"/>
                  <a:gd name="T2" fmla="*/ 3 w 3"/>
                  <a:gd name="T3" fmla="*/ 0 h 3"/>
                  <a:gd name="T4" fmla="*/ 0 w 3"/>
                  <a:gd name="T5" fmla="*/ 3 h 3"/>
                  <a:gd name="T6" fmla="*/ 1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2" y="2"/>
                      <a:pt x="3" y="1"/>
                      <a:pt x="3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1"/>
              <p:cNvSpPr>
                <a:spLocks/>
              </p:cNvSpPr>
              <p:nvPr/>
            </p:nvSpPr>
            <p:spPr bwMode="auto">
              <a:xfrm>
                <a:off x="9321800" y="1624013"/>
                <a:ext cx="7938" cy="7938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1"/>
                      <a:pt x="1" y="1"/>
                      <a:pt x="1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2"/>
              <p:cNvSpPr>
                <a:spLocks/>
              </p:cNvSpPr>
              <p:nvPr/>
            </p:nvSpPr>
            <p:spPr bwMode="auto">
              <a:xfrm>
                <a:off x="9275763" y="1662113"/>
                <a:ext cx="4763" cy="7938"/>
              </a:xfrm>
              <a:custGeom>
                <a:avLst/>
                <a:gdLst>
                  <a:gd name="T0" fmla="*/ 0 w 3"/>
                  <a:gd name="T1" fmla="*/ 5 h 5"/>
                  <a:gd name="T2" fmla="*/ 3 w 3"/>
                  <a:gd name="T3" fmla="*/ 2 h 5"/>
                  <a:gd name="T4" fmla="*/ 3 w 3"/>
                  <a:gd name="T5" fmla="*/ 0 h 5"/>
                  <a:gd name="T6" fmla="*/ 0 w 3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0" y="5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3"/>
              <p:cNvSpPr>
                <a:spLocks/>
              </p:cNvSpPr>
              <p:nvPr/>
            </p:nvSpPr>
            <p:spPr bwMode="auto">
              <a:xfrm>
                <a:off x="9212263" y="1700213"/>
                <a:ext cx="26988" cy="26988"/>
              </a:xfrm>
              <a:custGeom>
                <a:avLst/>
                <a:gdLst>
                  <a:gd name="T0" fmla="*/ 3 w 7"/>
                  <a:gd name="T1" fmla="*/ 0 h 7"/>
                  <a:gd name="T2" fmla="*/ 0 w 7"/>
                  <a:gd name="T3" fmla="*/ 5 h 7"/>
                  <a:gd name="T4" fmla="*/ 7 w 7"/>
                  <a:gd name="T5" fmla="*/ 3 h 7"/>
                  <a:gd name="T6" fmla="*/ 3 w 7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7">
                    <a:moveTo>
                      <a:pt x="3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3" y="4"/>
                      <a:pt x="5" y="7"/>
                      <a:pt x="7" y="3"/>
                    </a:cubicBezTo>
                    <a:cubicBezTo>
                      <a:pt x="7" y="1"/>
                      <a:pt x="4" y="1"/>
                      <a:pt x="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4"/>
              <p:cNvSpPr>
                <a:spLocks/>
              </p:cNvSpPr>
              <p:nvPr/>
            </p:nvSpPr>
            <p:spPr bwMode="auto">
              <a:xfrm>
                <a:off x="9170988" y="1760538"/>
                <a:ext cx="14288" cy="15875"/>
              </a:xfrm>
              <a:custGeom>
                <a:avLst/>
                <a:gdLst>
                  <a:gd name="T0" fmla="*/ 0 w 4"/>
                  <a:gd name="T1" fmla="*/ 4 h 4"/>
                  <a:gd name="T2" fmla="*/ 1 w 4"/>
                  <a:gd name="T3" fmla="*/ 4 h 4"/>
                  <a:gd name="T4" fmla="*/ 3 w 4"/>
                  <a:gd name="T5" fmla="*/ 0 h 4"/>
                  <a:gd name="T6" fmla="*/ 0 w 4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2"/>
                      <a:pt x="4" y="0"/>
                      <a:pt x="3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5"/>
              <p:cNvSpPr>
                <a:spLocks/>
              </p:cNvSpPr>
              <p:nvPr/>
            </p:nvSpPr>
            <p:spPr bwMode="auto">
              <a:xfrm>
                <a:off x="9099550" y="1828800"/>
                <a:ext cx="11113" cy="15875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3 h 4"/>
                  <a:gd name="T4" fmla="*/ 3 w 3"/>
                  <a:gd name="T5" fmla="*/ 1 h 4"/>
                  <a:gd name="T6" fmla="*/ 0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4"/>
                      <a:pt x="2" y="2"/>
                      <a:pt x="3" y="1"/>
                    </a:cubicBezTo>
                    <a:cubicBezTo>
                      <a:pt x="3" y="0"/>
                      <a:pt x="2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6"/>
              <p:cNvSpPr>
                <a:spLocks/>
              </p:cNvSpPr>
              <p:nvPr/>
            </p:nvSpPr>
            <p:spPr bwMode="auto">
              <a:xfrm>
                <a:off x="8974138" y="1871663"/>
                <a:ext cx="476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7"/>
              <p:cNvSpPr>
                <a:spLocks/>
              </p:cNvSpPr>
              <p:nvPr/>
            </p:nvSpPr>
            <p:spPr bwMode="auto">
              <a:xfrm>
                <a:off x="8943975" y="1844675"/>
                <a:ext cx="46038" cy="76200"/>
              </a:xfrm>
              <a:custGeom>
                <a:avLst/>
                <a:gdLst>
                  <a:gd name="T0" fmla="*/ 8 w 12"/>
                  <a:gd name="T1" fmla="*/ 7 h 20"/>
                  <a:gd name="T2" fmla="*/ 0 w 12"/>
                  <a:gd name="T3" fmla="*/ 6 h 20"/>
                  <a:gd name="T4" fmla="*/ 5 w 12"/>
                  <a:gd name="T5" fmla="*/ 19 h 20"/>
                  <a:gd name="T6" fmla="*/ 1 w 12"/>
                  <a:gd name="T7" fmla="*/ 18 h 20"/>
                  <a:gd name="T8" fmla="*/ 1 w 12"/>
                  <a:gd name="T9" fmla="*/ 20 h 20"/>
                  <a:gd name="T10" fmla="*/ 10 w 12"/>
                  <a:gd name="T11" fmla="*/ 12 h 20"/>
                  <a:gd name="T12" fmla="*/ 8 w 12"/>
                  <a:gd name="T13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0">
                    <a:moveTo>
                      <a:pt x="8" y="7"/>
                    </a:moveTo>
                    <a:cubicBezTo>
                      <a:pt x="3" y="10"/>
                      <a:pt x="3" y="0"/>
                      <a:pt x="0" y="6"/>
                    </a:cubicBezTo>
                    <a:cubicBezTo>
                      <a:pt x="9" y="7"/>
                      <a:pt x="1" y="14"/>
                      <a:pt x="5" y="19"/>
                    </a:cubicBezTo>
                    <a:cubicBezTo>
                      <a:pt x="3" y="19"/>
                      <a:pt x="2" y="18"/>
                      <a:pt x="1" y="18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5" y="19"/>
                      <a:pt x="12" y="20"/>
                      <a:pt x="10" y="12"/>
                    </a:cubicBezTo>
                    <a:cubicBezTo>
                      <a:pt x="5" y="13"/>
                      <a:pt x="8" y="9"/>
                      <a:pt x="8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18"/>
              <p:cNvSpPr>
                <a:spLocks/>
              </p:cNvSpPr>
              <p:nvPr/>
            </p:nvSpPr>
            <p:spPr bwMode="auto">
              <a:xfrm>
                <a:off x="9004300" y="1858963"/>
                <a:ext cx="19050" cy="26988"/>
              </a:xfrm>
              <a:custGeom>
                <a:avLst/>
                <a:gdLst>
                  <a:gd name="T0" fmla="*/ 0 w 5"/>
                  <a:gd name="T1" fmla="*/ 1 h 7"/>
                  <a:gd name="T2" fmla="*/ 4 w 5"/>
                  <a:gd name="T3" fmla="*/ 7 h 7"/>
                  <a:gd name="T4" fmla="*/ 5 w 5"/>
                  <a:gd name="T5" fmla="*/ 6 h 7"/>
                  <a:gd name="T6" fmla="*/ 0 w 5"/>
                  <a:gd name="T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0" y="1"/>
                    </a:moveTo>
                    <a:cubicBezTo>
                      <a:pt x="4" y="7"/>
                      <a:pt x="4" y="7"/>
                      <a:pt x="4" y="7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4"/>
                      <a:pt x="4" y="0"/>
                      <a:pt x="0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9"/>
              <p:cNvSpPr>
                <a:spLocks/>
              </p:cNvSpPr>
              <p:nvPr/>
            </p:nvSpPr>
            <p:spPr bwMode="auto">
              <a:xfrm>
                <a:off x="8902700" y="1893888"/>
                <a:ext cx="30163" cy="41275"/>
              </a:xfrm>
              <a:custGeom>
                <a:avLst/>
                <a:gdLst>
                  <a:gd name="T0" fmla="*/ 4 w 8"/>
                  <a:gd name="T1" fmla="*/ 6 h 11"/>
                  <a:gd name="T2" fmla="*/ 0 w 8"/>
                  <a:gd name="T3" fmla="*/ 11 h 11"/>
                  <a:gd name="T4" fmla="*/ 3 w 8"/>
                  <a:gd name="T5" fmla="*/ 11 h 11"/>
                  <a:gd name="T6" fmla="*/ 8 w 8"/>
                  <a:gd name="T7" fmla="*/ 0 h 11"/>
                  <a:gd name="T8" fmla="*/ 4 w 8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1">
                    <a:moveTo>
                      <a:pt x="4" y="6"/>
                    </a:moveTo>
                    <a:cubicBezTo>
                      <a:pt x="0" y="4"/>
                      <a:pt x="2" y="9"/>
                      <a:pt x="0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8" y="10"/>
                      <a:pt x="6" y="3"/>
                      <a:pt x="8" y="0"/>
                    </a:cubicBezTo>
                    <a:cubicBezTo>
                      <a:pt x="6" y="2"/>
                      <a:pt x="1" y="2"/>
                      <a:pt x="4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20"/>
              <p:cNvSpPr>
                <a:spLocks/>
              </p:cNvSpPr>
              <p:nvPr/>
            </p:nvSpPr>
            <p:spPr bwMode="auto">
              <a:xfrm>
                <a:off x="9571038" y="1449388"/>
                <a:ext cx="0" cy="3175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21"/>
              <p:cNvSpPr>
                <a:spLocks/>
              </p:cNvSpPr>
              <p:nvPr/>
            </p:nvSpPr>
            <p:spPr bwMode="auto">
              <a:xfrm>
                <a:off x="9434513" y="1147762"/>
                <a:ext cx="1617663" cy="590550"/>
              </a:xfrm>
              <a:custGeom>
                <a:avLst/>
                <a:gdLst>
                  <a:gd name="T0" fmla="*/ 416 w 429"/>
                  <a:gd name="T1" fmla="*/ 135 h 155"/>
                  <a:gd name="T2" fmla="*/ 407 w 429"/>
                  <a:gd name="T3" fmla="*/ 109 h 155"/>
                  <a:gd name="T4" fmla="*/ 389 w 429"/>
                  <a:gd name="T5" fmla="*/ 84 h 155"/>
                  <a:gd name="T6" fmla="*/ 367 w 429"/>
                  <a:gd name="T7" fmla="*/ 53 h 155"/>
                  <a:gd name="T8" fmla="*/ 335 w 429"/>
                  <a:gd name="T9" fmla="*/ 31 h 155"/>
                  <a:gd name="T10" fmla="*/ 289 w 429"/>
                  <a:gd name="T11" fmla="*/ 11 h 155"/>
                  <a:gd name="T12" fmla="*/ 277 w 429"/>
                  <a:gd name="T13" fmla="*/ 11 h 155"/>
                  <a:gd name="T14" fmla="*/ 270 w 429"/>
                  <a:gd name="T15" fmla="*/ 11 h 155"/>
                  <a:gd name="T16" fmla="*/ 217 w 429"/>
                  <a:gd name="T17" fmla="*/ 12 h 155"/>
                  <a:gd name="T18" fmla="*/ 216 w 429"/>
                  <a:gd name="T19" fmla="*/ 6 h 155"/>
                  <a:gd name="T20" fmla="*/ 184 w 429"/>
                  <a:gd name="T21" fmla="*/ 2 h 155"/>
                  <a:gd name="T22" fmla="*/ 159 w 429"/>
                  <a:gd name="T23" fmla="*/ 17 h 155"/>
                  <a:gd name="T24" fmla="*/ 154 w 429"/>
                  <a:gd name="T25" fmla="*/ 17 h 155"/>
                  <a:gd name="T26" fmla="*/ 124 w 429"/>
                  <a:gd name="T27" fmla="*/ 24 h 155"/>
                  <a:gd name="T28" fmla="*/ 100 w 429"/>
                  <a:gd name="T29" fmla="*/ 35 h 155"/>
                  <a:gd name="T30" fmla="*/ 86 w 429"/>
                  <a:gd name="T31" fmla="*/ 42 h 155"/>
                  <a:gd name="T32" fmla="*/ 90 w 429"/>
                  <a:gd name="T33" fmla="*/ 48 h 155"/>
                  <a:gd name="T34" fmla="*/ 73 w 429"/>
                  <a:gd name="T35" fmla="*/ 58 h 155"/>
                  <a:gd name="T36" fmla="*/ 66 w 429"/>
                  <a:gd name="T37" fmla="*/ 58 h 155"/>
                  <a:gd name="T38" fmla="*/ 53 w 429"/>
                  <a:gd name="T39" fmla="*/ 64 h 155"/>
                  <a:gd name="T40" fmla="*/ 28 w 429"/>
                  <a:gd name="T41" fmla="*/ 77 h 155"/>
                  <a:gd name="T42" fmla="*/ 15 w 429"/>
                  <a:gd name="T43" fmla="*/ 82 h 155"/>
                  <a:gd name="T44" fmla="*/ 12 w 429"/>
                  <a:gd name="T45" fmla="*/ 84 h 155"/>
                  <a:gd name="T46" fmla="*/ 10 w 429"/>
                  <a:gd name="T47" fmla="*/ 102 h 155"/>
                  <a:gd name="T48" fmla="*/ 23 w 429"/>
                  <a:gd name="T49" fmla="*/ 82 h 155"/>
                  <a:gd name="T50" fmla="*/ 36 w 429"/>
                  <a:gd name="T51" fmla="*/ 79 h 155"/>
                  <a:gd name="T52" fmla="*/ 55 w 429"/>
                  <a:gd name="T53" fmla="*/ 70 h 155"/>
                  <a:gd name="T54" fmla="*/ 77 w 429"/>
                  <a:gd name="T55" fmla="*/ 84 h 155"/>
                  <a:gd name="T56" fmla="*/ 91 w 429"/>
                  <a:gd name="T57" fmla="*/ 74 h 155"/>
                  <a:gd name="T58" fmla="*/ 93 w 429"/>
                  <a:gd name="T59" fmla="*/ 64 h 155"/>
                  <a:gd name="T60" fmla="*/ 105 w 429"/>
                  <a:gd name="T61" fmla="*/ 60 h 155"/>
                  <a:gd name="T62" fmla="*/ 105 w 429"/>
                  <a:gd name="T63" fmla="*/ 51 h 155"/>
                  <a:gd name="T64" fmla="*/ 131 w 429"/>
                  <a:gd name="T65" fmla="*/ 31 h 155"/>
                  <a:gd name="T66" fmla="*/ 187 w 429"/>
                  <a:gd name="T67" fmla="*/ 24 h 155"/>
                  <a:gd name="T68" fmla="*/ 197 w 429"/>
                  <a:gd name="T69" fmla="*/ 26 h 155"/>
                  <a:gd name="T70" fmla="*/ 209 w 429"/>
                  <a:gd name="T71" fmla="*/ 29 h 155"/>
                  <a:gd name="T72" fmla="*/ 295 w 429"/>
                  <a:gd name="T73" fmla="*/ 47 h 155"/>
                  <a:gd name="T74" fmla="*/ 352 w 429"/>
                  <a:gd name="T75" fmla="*/ 84 h 155"/>
                  <a:gd name="T76" fmla="*/ 337 w 429"/>
                  <a:gd name="T77" fmla="*/ 77 h 155"/>
                  <a:gd name="T78" fmla="*/ 357 w 429"/>
                  <a:gd name="T79" fmla="*/ 88 h 155"/>
                  <a:gd name="T80" fmla="*/ 367 w 429"/>
                  <a:gd name="T81" fmla="*/ 102 h 155"/>
                  <a:gd name="T82" fmla="*/ 372 w 429"/>
                  <a:gd name="T83" fmla="*/ 111 h 155"/>
                  <a:gd name="T84" fmla="*/ 381 w 429"/>
                  <a:gd name="T85" fmla="*/ 137 h 155"/>
                  <a:gd name="T86" fmla="*/ 395 w 429"/>
                  <a:gd name="T87" fmla="*/ 150 h 155"/>
                  <a:gd name="T88" fmla="*/ 412 w 429"/>
                  <a:gd name="T89" fmla="*/ 153 h 155"/>
                  <a:gd name="T90" fmla="*/ 423 w 429"/>
                  <a:gd name="T91" fmla="*/ 143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29" h="155">
                    <a:moveTo>
                      <a:pt x="428" y="129"/>
                    </a:moveTo>
                    <a:cubicBezTo>
                      <a:pt x="421" y="126"/>
                      <a:pt x="423" y="135"/>
                      <a:pt x="416" y="135"/>
                    </a:cubicBezTo>
                    <a:cubicBezTo>
                      <a:pt x="415" y="134"/>
                      <a:pt x="414" y="133"/>
                      <a:pt x="414" y="132"/>
                    </a:cubicBezTo>
                    <a:cubicBezTo>
                      <a:pt x="416" y="123"/>
                      <a:pt x="412" y="117"/>
                      <a:pt x="407" y="109"/>
                    </a:cubicBezTo>
                    <a:cubicBezTo>
                      <a:pt x="396" y="108"/>
                      <a:pt x="401" y="97"/>
                      <a:pt x="394" y="91"/>
                    </a:cubicBezTo>
                    <a:cubicBezTo>
                      <a:pt x="397" y="87"/>
                      <a:pt x="390" y="87"/>
                      <a:pt x="389" y="84"/>
                    </a:cubicBezTo>
                    <a:cubicBezTo>
                      <a:pt x="389" y="80"/>
                      <a:pt x="383" y="76"/>
                      <a:pt x="386" y="73"/>
                    </a:cubicBezTo>
                    <a:cubicBezTo>
                      <a:pt x="377" y="69"/>
                      <a:pt x="380" y="55"/>
                      <a:pt x="367" y="53"/>
                    </a:cubicBezTo>
                    <a:cubicBezTo>
                      <a:pt x="359" y="52"/>
                      <a:pt x="361" y="39"/>
                      <a:pt x="351" y="43"/>
                    </a:cubicBezTo>
                    <a:cubicBezTo>
                      <a:pt x="345" y="37"/>
                      <a:pt x="339" y="37"/>
                      <a:pt x="335" y="31"/>
                    </a:cubicBezTo>
                    <a:cubicBezTo>
                      <a:pt x="327" y="29"/>
                      <a:pt x="323" y="23"/>
                      <a:pt x="315" y="23"/>
                    </a:cubicBezTo>
                    <a:cubicBezTo>
                      <a:pt x="307" y="19"/>
                      <a:pt x="296" y="19"/>
                      <a:pt x="289" y="11"/>
                    </a:cubicBezTo>
                    <a:cubicBezTo>
                      <a:pt x="289" y="16"/>
                      <a:pt x="289" y="16"/>
                      <a:pt x="289" y="16"/>
                    </a:cubicBezTo>
                    <a:cubicBezTo>
                      <a:pt x="285" y="13"/>
                      <a:pt x="279" y="16"/>
                      <a:pt x="277" y="11"/>
                    </a:cubicBezTo>
                    <a:cubicBezTo>
                      <a:pt x="274" y="15"/>
                      <a:pt x="274" y="15"/>
                      <a:pt x="274" y="15"/>
                    </a:cubicBezTo>
                    <a:cubicBezTo>
                      <a:pt x="270" y="11"/>
                      <a:pt x="270" y="11"/>
                      <a:pt x="270" y="11"/>
                    </a:cubicBezTo>
                    <a:cubicBezTo>
                      <a:pt x="251" y="10"/>
                      <a:pt x="232" y="26"/>
                      <a:pt x="216" y="13"/>
                    </a:cubicBezTo>
                    <a:cubicBezTo>
                      <a:pt x="217" y="12"/>
                      <a:pt x="217" y="12"/>
                      <a:pt x="217" y="12"/>
                    </a:cubicBezTo>
                    <a:cubicBezTo>
                      <a:pt x="212" y="11"/>
                      <a:pt x="207" y="12"/>
                      <a:pt x="207" y="6"/>
                    </a:cubicBezTo>
                    <a:cubicBezTo>
                      <a:pt x="216" y="6"/>
                      <a:pt x="216" y="6"/>
                      <a:pt x="216" y="6"/>
                    </a:cubicBezTo>
                    <a:cubicBezTo>
                      <a:pt x="210" y="0"/>
                      <a:pt x="200" y="6"/>
                      <a:pt x="192" y="7"/>
                    </a:cubicBezTo>
                    <a:cubicBezTo>
                      <a:pt x="191" y="4"/>
                      <a:pt x="184" y="7"/>
                      <a:pt x="184" y="2"/>
                    </a:cubicBezTo>
                    <a:cubicBezTo>
                      <a:pt x="174" y="5"/>
                      <a:pt x="174" y="5"/>
                      <a:pt x="174" y="5"/>
                    </a:cubicBezTo>
                    <a:cubicBezTo>
                      <a:pt x="173" y="14"/>
                      <a:pt x="159" y="8"/>
                      <a:pt x="159" y="17"/>
                    </a:cubicBezTo>
                    <a:cubicBezTo>
                      <a:pt x="158" y="16"/>
                      <a:pt x="157" y="13"/>
                      <a:pt x="155" y="14"/>
                    </a:cubicBezTo>
                    <a:cubicBezTo>
                      <a:pt x="154" y="15"/>
                      <a:pt x="155" y="16"/>
                      <a:pt x="154" y="17"/>
                    </a:cubicBezTo>
                    <a:cubicBezTo>
                      <a:pt x="143" y="23"/>
                      <a:pt x="134" y="21"/>
                      <a:pt x="123" y="23"/>
                    </a:cubicBezTo>
                    <a:cubicBezTo>
                      <a:pt x="124" y="24"/>
                      <a:pt x="124" y="24"/>
                      <a:pt x="124" y="24"/>
                    </a:cubicBezTo>
                    <a:cubicBezTo>
                      <a:pt x="119" y="27"/>
                      <a:pt x="114" y="31"/>
                      <a:pt x="107" y="31"/>
                    </a:cubicBezTo>
                    <a:cubicBezTo>
                      <a:pt x="103" y="33"/>
                      <a:pt x="101" y="30"/>
                      <a:pt x="100" y="35"/>
                    </a:cubicBezTo>
                    <a:cubicBezTo>
                      <a:pt x="98" y="36"/>
                      <a:pt x="96" y="38"/>
                      <a:pt x="94" y="36"/>
                    </a:cubicBezTo>
                    <a:cubicBezTo>
                      <a:pt x="90" y="38"/>
                      <a:pt x="91" y="44"/>
                      <a:pt x="86" y="42"/>
                    </a:cubicBezTo>
                    <a:cubicBezTo>
                      <a:pt x="84" y="47"/>
                      <a:pt x="77" y="39"/>
                      <a:pt x="79" y="46"/>
                    </a:cubicBezTo>
                    <a:cubicBezTo>
                      <a:pt x="83" y="53"/>
                      <a:pt x="86" y="40"/>
                      <a:pt x="90" y="48"/>
                    </a:cubicBezTo>
                    <a:cubicBezTo>
                      <a:pt x="85" y="51"/>
                      <a:pt x="91" y="55"/>
                      <a:pt x="84" y="58"/>
                    </a:cubicBezTo>
                    <a:cubicBezTo>
                      <a:pt x="81" y="60"/>
                      <a:pt x="77" y="58"/>
                      <a:pt x="73" y="58"/>
                    </a:cubicBezTo>
                    <a:cubicBezTo>
                      <a:pt x="69" y="61"/>
                      <a:pt x="66" y="54"/>
                      <a:pt x="62" y="53"/>
                    </a:cubicBezTo>
                    <a:cubicBezTo>
                      <a:pt x="61" y="58"/>
                      <a:pt x="67" y="54"/>
                      <a:pt x="66" y="58"/>
                    </a:cubicBezTo>
                    <a:cubicBezTo>
                      <a:pt x="64" y="62"/>
                      <a:pt x="58" y="63"/>
                      <a:pt x="53" y="63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6"/>
                      <a:pt x="51" y="65"/>
                      <a:pt x="50" y="65"/>
                    </a:cubicBezTo>
                    <a:cubicBezTo>
                      <a:pt x="43" y="72"/>
                      <a:pt x="34" y="67"/>
                      <a:pt x="28" y="77"/>
                    </a:cubicBezTo>
                    <a:cubicBezTo>
                      <a:pt x="25" y="76"/>
                      <a:pt x="19" y="82"/>
                      <a:pt x="13" y="81"/>
                    </a:cubicBezTo>
                    <a:cubicBezTo>
                      <a:pt x="15" y="82"/>
                      <a:pt x="15" y="82"/>
                      <a:pt x="15" y="82"/>
                    </a:cubicBezTo>
                    <a:cubicBezTo>
                      <a:pt x="15" y="83"/>
                      <a:pt x="13" y="84"/>
                      <a:pt x="13" y="85"/>
                    </a:cubicBezTo>
                    <a:cubicBezTo>
                      <a:pt x="12" y="84"/>
                      <a:pt x="12" y="84"/>
                      <a:pt x="12" y="84"/>
                    </a:cubicBezTo>
                    <a:cubicBezTo>
                      <a:pt x="1" y="86"/>
                      <a:pt x="7" y="95"/>
                      <a:pt x="0" y="100"/>
                    </a:cubicBezTo>
                    <a:cubicBezTo>
                      <a:pt x="3" y="101"/>
                      <a:pt x="7" y="101"/>
                      <a:pt x="10" y="102"/>
                    </a:cubicBezTo>
                    <a:cubicBezTo>
                      <a:pt x="17" y="99"/>
                      <a:pt x="19" y="93"/>
                      <a:pt x="25" y="91"/>
                    </a:cubicBezTo>
                    <a:cubicBezTo>
                      <a:pt x="31" y="87"/>
                      <a:pt x="21" y="87"/>
                      <a:pt x="23" y="82"/>
                    </a:cubicBezTo>
                    <a:cubicBezTo>
                      <a:pt x="25" y="77"/>
                      <a:pt x="31" y="83"/>
                      <a:pt x="32" y="77"/>
                    </a:cubicBezTo>
                    <a:cubicBezTo>
                      <a:pt x="34" y="77"/>
                      <a:pt x="36" y="78"/>
                      <a:pt x="36" y="79"/>
                    </a:cubicBezTo>
                    <a:cubicBezTo>
                      <a:pt x="37" y="76"/>
                      <a:pt x="37" y="76"/>
                      <a:pt x="37" y="76"/>
                    </a:cubicBezTo>
                    <a:cubicBezTo>
                      <a:pt x="41" y="71"/>
                      <a:pt x="48" y="69"/>
                      <a:pt x="55" y="70"/>
                    </a:cubicBezTo>
                    <a:cubicBezTo>
                      <a:pt x="63" y="71"/>
                      <a:pt x="67" y="82"/>
                      <a:pt x="69" y="87"/>
                    </a:cubicBezTo>
                    <a:cubicBezTo>
                      <a:pt x="73" y="87"/>
                      <a:pt x="74" y="87"/>
                      <a:pt x="77" y="84"/>
                    </a:cubicBezTo>
                    <a:cubicBezTo>
                      <a:pt x="82" y="87"/>
                      <a:pt x="84" y="75"/>
                      <a:pt x="90" y="79"/>
                    </a:cubicBezTo>
                    <a:cubicBezTo>
                      <a:pt x="93" y="79"/>
                      <a:pt x="92" y="76"/>
                      <a:pt x="91" y="74"/>
                    </a:cubicBezTo>
                    <a:cubicBezTo>
                      <a:pt x="94" y="72"/>
                      <a:pt x="94" y="69"/>
                      <a:pt x="97" y="69"/>
                    </a:cubicBezTo>
                    <a:cubicBezTo>
                      <a:pt x="93" y="64"/>
                      <a:pt x="93" y="64"/>
                      <a:pt x="93" y="64"/>
                    </a:cubicBezTo>
                    <a:cubicBezTo>
                      <a:pt x="94" y="63"/>
                      <a:pt x="94" y="63"/>
                      <a:pt x="94" y="63"/>
                    </a:cubicBezTo>
                    <a:cubicBezTo>
                      <a:pt x="96" y="54"/>
                      <a:pt x="101" y="65"/>
                      <a:pt x="105" y="60"/>
                    </a:cubicBezTo>
                    <a:cubicBezTo>
                      <a:pt x="103" y="58"/>
                      <a:pt x="101" y="58"/>
                      <a:pt x="98" y="57"/>
                    </a:cubicBezTo>
                    <a:cubicBezTo>
                      <a:pt x="99" y="53"/>
                      <a:pt x="102" y="52"/>
                      <a:pt x="105" y="51"/>
                    </a:cubicBezTo>
                    <a:cubicBezTo>
                      <a:pt x="106" y="44"/>
                      <a:pt x="113" y="41"/>
                      <a:pt x="115" y="35"/>
                    </a:cubicBezTo>
                    <a:cubicBezTo>
                      <a:pt x="120" y="33"/>
                      <a:pt x="127" y="34"/>
                      <a:pt x="131" y="31"/>
                    </a:cubicBezTo>
                    <a:cubicBezTo>
                      <a:pt x="145" y="33"/>
                      <a:pt x="155" y="18"/>
                      <a:pt x="170" y="25"/>
                    </a:cubicBezTo>
                    <a:cubicBezTo>
                      <a:pt x="175" y="23"/>
                      <a:pt x="181" y="28"/>
                      <a:pt x="187" y="24"/>
                    </a:cubicBezTo>
                    <a:cubicBezTo>
                      <a:pt x="201" y="22"/>
                      <a:pt x="193" y="33"/>
                      <a:pt x="207" y="31"/>
                    </a:cubicBezTo>
                    <a:cubicBezTo>
                      <a:pt x="204" y="28"/>
                      <a:pt x="199" y="29"/>
                      <a:pt x="197" y="26"/>
                    </a:cubicBezTo>
                    <a:cubicBezTo>
                      <a:pt x="198" y="25"/>
                      <a:pt x="199" y="26"/>
                      <a:pt x="201" y="25"/>
                    </a:cubicBezTo>
                    <a:cubicBezTo>
                      <a:pt x="204" y="25"/>
                      <a:pt x="208" y="24"/>
                      <a:pt x="209" y="29"/>
                    </a:cubicBezTo>
                    <a:cubicBezTo>
                      <a:pt x="232" y="27"/>
                      <a:pt x="251" y="41"/>
                      <a:pt x="275" y="43"/>
                    </a:cubicBezTo>
                    <a:cubicBezTo>
                      <a:pt x="281" y="44"/>
                      <a:pt x="288" y="43"/>
                      <a:pt x="295" y="47"/>
                    </a:cubicBezTo>
                    <a:cubicBezTo>
                      <a:pt x="303" y="45"/>
                      <a:pt x="308" y="53"/>
                      <a:pt x="316" y="53"/>
                    </a:cubicBezTo>
                    <a:cubicBezTo>
                      <a:pt x="332" y="59"/>
                      <a:pt x="339" y="75"/>
                      <a:pt x="352" y="84"/>
                    </a:cubicBezTo>
                    <a:cubicBezTo>
                      <a:pt x="349" y="84"/>
                      <a:pt x="344" y="85"/>
                      <a:pt x="340" y="83"/>
                    </a:cubicBezTo>
                    <a:cubicBezTo>
                      <a:pt x="342" y="80"/>
                      <a:pt x="338" y="79"/>
                      <a:pt x="337" y="77"/>
                    </a:cubicBezTo>
                    <a:cubicBezTo>
                      <a:pt x="339" y="82"/>
                      <a:pt x="339" y="82"/>
                      <a:pt x="339" y="82"/>
                    </a:cubicBezTo>
                    <a:cubicBezTo>
                      <a:pt x="345" y="86"/>
                      <a:pt x="349" y="93"/>
                      <a:pt x="357" y="88"/>
                    </a:cubicBezTo>
                    <a:cubicBezTo>
                      <a:pt x="357" y="99"/>
                      <a:pt x="357" y="99"/>
                      <a:pt x="357" y="99"/>
                    </a:cubicBezTo>
                    <a:cubicBezTo>
                      <a:pt x="362" y="98"/>
                      <a:pt x="365" y="100"/>
                      <a:pt x="367" y="102"/>
                    </a:cubicBezTo>
                    <a:cubicBezTo>
                      <a:pt x="363" y="109"/>
                      <a:pt x="373" y="105"/>
                      <a:pt x="374" y="109"/>
                    </a:cubicBezTo>
                    <a:cubicBezTo>
                      <a:pt x="372" y="111"/>
                      <a:pt x="372" y="111"/>
                      <a:pt x="372" y="111"/>
                    </a:cubicBezTo>
                    <a:cubicBezTo>
                      <a:pt x="376" y="113"/>
                      <a:pt x="373" y="121"/>
                      <a:pt x="380" y="119"/>
                    </a:cubicBezTo>
                    <a:cubicBezTo>
                      <a:pt x="389" y="123"/>
                      <a:pt x="380" y="131"/>
                      <a:pt x="381" y="137"/>
                    </a:cubicBezTo>
                    <a:cubicBezTo>
                      <a:pt x="376" y="134"/>
                      <a:pt x="376" y="134"/>
                      <a:pt x="376" y="134"/>
                    </a:cubicBezTo>
                    <a:cubicBezTo>
                      <a:pt x="376" y="145"/>
                      <a:pt x="390" y="142"/>
                      <a:pt x="395" y="150"/>
                    </a:cubicBezTo>
                    <a:cubicBezTo>
                      <a:pt x="395" y="152"/>
                      <a:pt x="395" y="153"/>
                      <a:pt x="395" y="155"/>
                    </a:cubicBezTo>
                    <a:cubicBezTo>
                      <a:pt x="412" y="153"/>
                      <a:pt x="412" y="153"/>
                      <a:pt x="412" y="153"/>
                    </a:cubicBezTo>
                    <a:cubicBezTo>
                      <a:pt x="410" y="153"/>
                      <a:pt x="409" y="152"/>
                      <a:pt x="407" y="151"/>
                    </a:cubicBezTo>
                    <a:cubicBezTo>
                      <a:pt x="410" y="147"/>
                      <a:pt x="417" y="143"/>
                      <a:pt x="423" y="143"/>
                    </a:cubicBezTo>
                    <a:cubicBezTo>
                      <a:pt x="429" y="141"/>
                      <a:pt x="428" y="133"/>
                      <a:pt x="428" y="12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2987" y="-11904631"/>
            <a:ext cx="12146563" cy="11457653"/>
          </a:xfrm>
          <a:prstGeom prst="rect">
            <a:avLst/>
          </a:prstGeom>
        </p:spPr>
      </p:pic>
      <p:grpSp>
        <p:nvGrpSpPr>
          <p:cNvPr id="86" name="组合 85"/>
          <p:cNvGrpSpPr/>
          <p:nvPr/>
        </p:nvGrpSpPr>
        <p:grpSpPr>
          <a:xfrm>
            <a:off x="7662039" y="947084"/>
            <a:ext cx="415498" cy="369332"/>
            <a:chOff x="5833698" y="453390"/>
            <a:chExt cx="415498" cy="369332"/>
          </a:xfrm>
        </p:grpSpPr>
        <p:grpSp>
          <p:nvGrpSpPr>
            <p:cNvPr id="87" name="组合 86"/>
            <p:cNvGrpSpPr/>
            <p:nvPr/>
          </p:nvGrpSpPr>
          <p:grpSpPr>
            <a:xfrm>
              <a:off x="5859081" y="455693"/>
              <a:ext cx="364732" cy="364726"/>
              <a:chOff x="5859856" y="451571"/>
              <a:chExt cx="364732" cy="364726"/>
            </a:xfrm>
          </p:grpSpPr>
          <p:sp>
            <p:nvSpPr>
              <p:cNvPr id="89" name="椭圆 88"/>
              <p:cNvSpPr/>
              <p:nvPr/>
            </p:nvSpPr>
            <p:spPr>
              <a:xfrm>
                <a:off x="5859856" y="451571"/>
                <a:ext cx="364732" cy="364726"/>
              </a:xfrm>
              <a:prstGeom prst="ellipse">
                <a:avLst/>
              </a:prstGeom>
              <a:noFill/>
              <a:ln w="6350">
                <a:solidFill>
                  <a:srgbClr val="B29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椭圆 89"/>
              <p:cNvSpPr/>
              <p:nvPr/>
            </p:nvSpPr>
            <p:spPr>
              <a:xfrm>
                <a:off x="5882119" y="472900"/>
                <a:ext cx="323418" cy="323414"/>
              </a:xfrm>
              <a:prstGeom prst="ellipse">
                <a:avLst/>
              </a:prstGeom>
              <a:solidFill>
                <a:srgbClr val="C0A15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8" name="矩形 87"/>
            <p:cNvSpPr/>
            <p:nvPr/>
          </p:nvSpPr>
          <p:spPr>
            <a:xfrm>
              <a:off x="5833698" y="453390"/>
              <a:ext cx="4154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特雅宋简" panose="02000000000000000000" pitchFamily="2" charset="-122"/>
                  <a:ea typeface="方正特雅宋简" panose="02000000000000000000" pitchFamily="2" charset="-122"/>
                </a:rPr>
                <a:t>贰</a:t>
              </a:r>
              <a:endParaRPr lang="zh-CN" altLang="en-US" dirty="0">
                <a:solidFill>
                  <a:schemeClr val="bg1"/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endParaRPr>
            </a:p>
          </p:txBody>
        </p:sp>
      </p:grpSp>
      <p:sp>
        <p:nvSpPr>
          <p:cNvPr id="91" name="小文字"/>
          <p:cNvSpPr/>
          <p:nvPr/>
        </p:nvSpPr>
        <p:spPr>
          <a:xfrm>
            <a:off x="2329542" y="6134056"/>
            <a:ext cx="7620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12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美的视觉传达便如行万里路，读万遍书，不如沉下心来，提笔实战</a:t>
            </a:r>
            <a:r>
              <a:rPr lang="zh-CN" altLang="zh-CN" sz="1200" spc="3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一番</a:t>
            </a:r>
            <a:r>
              <a:rPr lang="zh-CN" altLang="en-US" sz="1200" spc="3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1200" spc="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2" name="文字引导点1"/>
          <p:cNvSpPr/>
          <p:nvPr/>
        </p:nvSpPr>
        <p:spPr>
          <a:xfrm>
            <a:off x="6022741" y="5900128"/>
            <a:ext cx="146518" cy="146518"/>
          </a:xfrm>
          <a:prstGeom prst="ellipse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文字引导点2"/>
          <p:cNvSpPr/>
          <p:nvPr/>
        </p:nvSpPr>
        <p:spPr>
          <a:xfrm>
            <a:off x="6025350" y="5576784"/>
            <a:ext cx="146518" cy="146518"/>
          </a:xfrm>
          <a:prstGeom prst="ellipse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文字引导点3"/>
          <p:cNvSpPr/>
          <p:nvPr/>
        </p:nvSpPr>
        <p:spPr>
          <a:xfrm>
            <a:off x="6020133" y="5267520"/>
            <a:ext cx="146518" cy="146518"/>
          </a:xfrm>
          <a:prstGeom prst="ellipse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6" name="矩形 295"/>
          <p:cNvSpPr/>
          <p:nvPr/>
        </p:nvSpPr>
        <p:spPr>
          <a:xfrm flipH="1">
            <a:off x="9763121" y="-1063391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82" name="一朵花"/>
          <p:cNvGrpSpPr/>
          <p:nvPr/>
        </p:nvGrpSpPr>
        <p:grpSpPr>
          <a:xfrm>
            <a:off x="7966220" y="-1157281"/>
            <a:ext cx="713417" cy="987184"/>
            <a:chOff x="7109783" y="2360354"/>
            <a:chExt cx="713417" cy="987184"/>
          </a:xfrm>
          <a:solidFill>
            <a:srgbClr val="C0A156"/>
          </a:solidFill>
        </p:grpSpPr>
        <p:sp>
          <p:nvSpPr>
            <p:cNvPr id="183" name="Freeform 31"/>
            <p:cNvSpPr>
              <a:spLocks noEditPoints="1"/>
            </p:cNvSpPr>
            <p:nvPr/>
          </p:nvSpPr>
          <p:spPr bwMode="auto">
            <a:xfrm>
              <a:off x="7109783" y="2360354"/>
              <a:ext cx="655426" cy="428859"/>
            </a:xfrm>
            <a:custGeom>
              <a:avLst/>
              <a:gdLst>
                <a:gd name="T0" fmla="*/ 50 w 205"/>
                <a:gd name="T1" fmla="*/ 62 h 134"/>
                <a:gd name="T2" fmla="*/ 55 w 205"/>
                <a:gd name="T3" fmla="*/ 48 h 134"/>
                <a:gd name="T4" fmla="*/ 55 w 205"/>
                <a:gd name="T5" fmla="*/ 33 h 134"/>
                <a:gd name="T6" fmla="*/ 61 w 205"/>
                <a:gd name="T7" fmla="*/ 17 h 134"/>
                <a:gd name="T8" fmla="*/ 77 w 205"/>
                <a:gd name="T9" fmla="*/ 11 h 134"/>
                <a:gd name="T10" fmla="*/ 88 w 205"/>
                <a:gd name="T11" fmla="*/ 11 h 134"/>
                <a:gd name="T12" fmla="*/ 106 w 205"/>
                <a:gd name="T13" fmla="*/ 0 h 134"/>
                <a:gd name="T14" fmla="*/ 128 w 205"/>
                <a:gd name="T15" fmla="*/ 9 h 134"/>
                <a:gd name="T16" fmla="*/ 133 w 205"/>
                <a:gd name="T17" fmla="*/ 17 h 134"/>
                <a:gd name="T18" fmla="*/ 145 w 205"/>
                <a:gd name="T19" fmla="*/ 19 h 134"/>
                <a:gd name="T20" fmla="*/ 160 w 205"/>
                <a:gd name="T21" fmla="*/ 54 h 134"/>
                <a:gd name="T22" fmla="*/ 162 w 205"/>
                <a:gd name="T23" fmla="*/ 64 h 134"/>
                <a:gd name="T24" fmla="*/ 202 w 205"/>
                <a:gd name="T25" fmla="*/ 33 h 134"/>
                <a:gd name="T26" fmla="*/ 203 w 205"/>
                <a:gd name="T27" fmla="*/ 50 h 134"/>
                <a:gd name="T28" fmla="*/ 199 w 205"/>
                <a:gd name="T29" fmla="*/ 69 h 134"/>
                <a:gd name="T30" fmla="*/ 190 w 205"/>
                <a:gd name="T31" fmla="*/ 95 h 134"/>
                <a:gd name="T32" fmla="*/ 177 w 205"/>
                <a:gd name="T33" fmla="*/ 115 h 134"/>
                <a:gd name="T34" fmla="*/ 147 w 205"/>
                <a:gd name="T35" fmla="*/ 133 h 134"/>
                <a:gd name="T36" fmla="*/ 132 w 205"/>
                <a:gd name="T37" fmla="*/ 131 h 134"/>
                <a:gd name="T38" fmla="*/ 140 w 205"/>
                <a:gd name="T39" fmla="*/ 121 h 134"/>
                <a:gd name="T40" fmla="*/ 140 w 205"/>
                <a:gd name="T41" fmla="*/ 109 h 134"/>
                <a:gd name="T42" fmla="*/ 139 w 205"/>
                <a:gd name="T43" fmla="*/ 91 h 134"/>
                <a:gd name="T44" fmla="*/ 142 w 205"/>
                <a:gd name="T45" fmla="*/ 83 h 134"/>
                <a:gd name="T46" fmla="*/ 140 w 205"/>
                <a:gd name="T47" fmla="*/ 72 h 134"/>
                <a:gd name="T48" fmla="*/ 131 w 205"/>
                <a:gd name="T49" fmla="*/ 64 h 134"/>
                <a:gd name="T50" fmla="*/ 119 w 205"/>
                <a:gd name="T51" fmla="*/ 49 h 134"/>
                <a:gd name="T52" fmla="*/ 119 w 205"/>
                <a:gd name="T53" fmla="*/ 53 h 134"/>
                <a:gd name="T54" fmla="*/ 126 w 205"/>
                <a:gd name="T55" fmla="*/ 66 h 134"/>
                <a:gd name="T56" fmla="*/ 135 w 205"/>
                <a:gd name="T57" fmla="*/ 96 h 134"/>
                <a:gd name="T58" fmla="*/ 116 w 205"/>
                <a:gd name="T59" fmla="*/ 121 h 134"/>
                <a:gd name="T60" fmla="*/ 107 w 205"/>
                <a:gd name="T61" fmla="*/ 123 h 134"/>
                <a:gd name="T62" fmla="*/ 83 w 205"/>
                <a:gd name="T63" fmla="*/ 114 h 134"/>
                <a:gd name="T64" fmla="*/ 75 w 205"/>
                <a:gd name="T65" fmla="*/ 115 h 134"/>
                <a:gd name="T66" fmla="*/ 80 w 205"/>
                <a:gd name="T67" fmla="*/ 120 h 134"/>
                <a:gd name="T68" fmla="*/ 78 w 205"/>
                <a:gd name="T69" fmla="*/ 127 h 134"/>
                <a:gd name="T70" fmla="*/ 68 w 205"/>
                <a:gd name="T71" fmla="*/ 130 h 134"/>
                <a:gd name="T72" fmla="*/ 50 w 205"/>
                <a:gd name="T73" fmla="*/ 129 h 134"/>
                <a:gd name="T74" fmla="*/ 47 w 205"/>
                <a:gd name="T75" fmla="*/ 125 h 134"/>
                <a:gd name="T76" fmla="*/ 36 w 205"/>
                <a:gd name="T77" fmla="*/ 126 h 134"/>
                <a:gd name="T78" fmla="*/ 24 w 205"/>
                <a:gd name="T79" fmla="*/ 120 h 134"/>
                <a:gd name="T80" fmla="*/ 6 w 205"/>
                <a:gd name="T81" fmla="*/ 97 h 134"/>
                <a:gd name="T82" fmla="*/ 1 w 205"/>
                <a:gd name="T83" fmla="*/ 85 h 134"/>
                <a:gd name="T84" fmla="*/ 28 w 205"/>
                <a:gd name="T85" fmla="*/ 98 h 134"/>
                <a:gd name="T86" fmla="*/ 58 w 205"/>
                <a:gd name="T87" fmla="*/ 100 h 134"/>
                <a:gd name="T88" fmla="*/ 55 w 205"/>
                <a:gd name="T89" fmla="*/ 93 h 134"/>
                <a:gd name="T90" fmla="*/ 49 w 205"/>
                <a:gd name="T91" fmla="*/ 94 h 134"/>
                <a:gd name="T92" fmla="*/ 37 w 205"/>
                <a:gd name="T93" fmla="*/ 93 h 134"/>
                <a:gd name="T94" fmla="*/ 26 w 205"/>
                <a:gd name="T95" fmla="*/ 79 h 134"/>
                <a:gd name="T96" fmla="*/ 23 w 205"/>
                <a:gd name="T97" fmla="*/ 54 h 134"/>
                <a:gd name="T98" fmla="*/ 32 w 205"/>
                <a:gd name="T99" fmla="*/ 13 h 134"/>
                <a:gd name="T100" fmla="*/ 43 w 205"/>
                <a:gd name="T101" fmla="*/ 37 h 134"/>
                <a:gd name="T102" fmla="*/ 41 w 205"/>
                <a:gd name="T103" fmla="*/ 54 h 134"/>
                <a:gd name="T104" fmla="*/ 46 w 205"/>
                <a:gd name="T105" fmla="*/ 71 h 134"/>
                <a:gd name="T106" fmla="*/ 88 w 205"/>
                <a:gd name="T107" fmla="*/ 37 h 134"/>
                <a:gd name="T108" fmla="*/ 114 w 205"/>
                <a:gd name="T109" fmla="*/ 42 h 134"/>
                <a:gd name="T110" fmla="*/ 117 w 205"/>
                <a:gd name="T111" fmla="*/ 26 h 134"/>
                <a:gd name="T112" fmla="*/ 109 w 205"/>
                <a:gd name="T113" fmla="*/ 30 h 134"/>
                <a:gd name="T114" fmla="*/ 90 w 205"/>
                <a:gd name="T115" fmla="*/ 28 h 134"/>
                <a:gd name="T116" fmla="*/ 65 w 205"/>
                <a:gd name="T117" fmla="*/ 7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5" h="134">
                  <a:moveTo>
                    <a:pt x="48" y="74"/>
                  </a:moveTo>
                  <a:cubicBezTo>
                    <a:pt x="49" y="71"/>
                    <a:pt x="50" y="70"/>
                    <a:pt x="49" y="67"/>
                  </a:cubicBezTo>
                  <a:cubicBezTo>
                    <a:pt x="49" y="66"/>
                    <a:pt x="47" y="64"/>
                    <a:pt x="50" y="62"/>
                  </a:cubicBezTo>
                  <a:cubicBezTo>
                    <a:pt x="51" y="62"/>
                    <a:pt x="54" y="60"/>
                    <a:pt x="52" y="57"/>
                  </a:cubicBezTo>
                  <a:cubicBezTo>
                    <a:pt x="52" y="57"/>
                    <a:pt x="52" y="57"/>
                    <a:pt x="52" y="56"/>
                  </a:cubicBezTo>
                  <a:cubicBezTo>
                    <a:pt x="55" y="54"/>
                    <a:pt x="55" y="51"/>
                    <a:pt x="55" y="48"/>
                  </a:cubicBezTo>
                  <a:cubicBezTo>
                    <a:pt x="53" y="47"/>
                    <a:pt x="52" y="43"/>
                    <a:pt x="54" y="40"/>
                  </a:cubicBezTo>
                  <a:cubicBezTo>
                    <a:pt x="54" y="40"/>
                    <a:pt x="54" y="39"/>
                    <a:pt x="54" y="38"/>
                  </a:cubicBezTo>
                  <a:cubicBezTo>
                    <a:pt x="54" y="36"/>
                    <a:pt x="53" y="35"/>
                    <a:pt x="55" y="33"/>
                  </a:cubicBezTo>
                  <a:cubicBezTo>
                    <a:pt x="56" y="32"/>
                    <a:pt x="56" y="31"/>
                    <a:pt x="56" y="29"/>
                  </a:cubicBezTo>
                  <a:cubicBezTo>
                    <a:pt x="56" y="28"/>
                    <a:pt x="57" y="26"/>
                    <a:pt x="57" y="25"/>
                  </a:cubicBezTo>
                  <a:cubicBezTo>
                    <a:pt x="58" y="22"/>
                    <a:pt x="58" y="19"/>
                    <a:pt x="61" y="17"/>
                  </a:cubicBezTo>
                  <a:cubicBezTo>
                    <a:pt x="61" y="16"/>
                    <a:pt x="61" y="15"/>
                    <a:pt x="61" y="14"/>
                  </a:cubicBezTo>
                  <a:cubicBezTo>
                    <a:pt x="61" y="10"/>
                    <a:pt x="64" y="7"/>
                    <a:pt x="67" y="8"/>
                  </a:cubicBezTo>
                  <a:cubicBezTo>
                    <a:pt x="71" y="9"/>
                    <a:pt x="74" y="10"/>
                    <a:pt x="77" y="11"/>
                  </a:cubicBezTo>
                  <a:cubicBezTo>
                    <a:pt x="79" y="12"/>
                    <a:pt x="81" y="15"/>
                    <a:pt x="83" y="17"/>
                  </a:cubicBezTo>
                  <a:cubicBezTo>
                    <a:pt x="84" y="18"/>
                    <a:pt x="85" y="19"/>
                    <a:pt x="86" y="17"/>
                  </a:cubicBezTo>
                  <a:cubicBezTo>
                    <a:pt x="87" y="15"/>
                    <a:pt x="88" y="13"/>
                    <a:pt x="88" y="11"/>
                  </a:cubicBezTo>
                  <a:cubicBezTo>
                    <a:pt x="87" y="6"/>
                    <a:pt x="90" y="4"/>
                    <a:pt x="93" y="2"/>
                  </a:cubicBezTo>
                  <a:cubicBezTo>
                    <a:pt x="95" y="1"/>
                    <a:pt x="97" y="1"/>
                    <a:pt x="99" y="1"/>
                  </a:cubicBezTo>
                  <a:cubicBezTo>
                    <a:pt x="101" y="1"/>
                    <a:pt x="103" y="0"/>
                    <a:pt x="106" y="0"/>
                  </a:cubicBezTo>
                  <a:cubicBezTo>
                    <a:pt x="108" y="0"/>
                    <a:pt x="110" y="0"/>
                    <a:pt x="112" y="1"/>
                  </a:cubicBezTo>
                  <a:cubicBezTo>
                    <a:pt x="115" y="2"/>
                    <a:pt x="118" y="3"/>
                    <a:pt x="121" y="4"/>
                  </a:cubicBezTo>
                  <a:cubicBezTo>
                    <a:pt x="123" y="6"/>
                    <a:pt x="126" y="7"/>
                    <a:pt x="128" y="9"/>
                  </a:cubicBezTo>
                  <a:cubicBezTo>
                    <a:pt x="129" y="10"/>
                    <a:pt x="129" y="12"/>
                    <a:pt x="129" y="13"/>
                  </a:cubicBezTo>
                  <a:cubicBezTo>
                    <a:pt x="128" y="15"/>
                    <a:pt x="127" y="16"/>
                    <a:pt x="125" y="18"/>
                  </a:cubicBezTo>
                  <a:cubicBezTo>
                    <a:pt x="128" y="18"/>
                    <a:pt x="130" y="17"/>
                    <a:pt x="133" y="17"/>
                  </a:cubicBezTo>
                  <a:cubicBezTo>
                    <a:pt x="133" y="17"/>
                    <a:pt x="134" y="16"/>
                    <a:pt x="134" y="17"/>
                  </a:cubicBezTo>
                  <a:cubicBezTo>
                    <a:pt x="136" y="19"/>
                    <a:pt x="138" y="18"/>
                    <a:pt x="140" y="17"/>
                  </a:cubicBezTo>
                  <a:cubicBezTo>
                    <a:pt x="142" y="16"/>
                    <a:pt x="144" y="17"/>
                    <a:pt x="145" y="19"/>
                  </a:cubicBezTo>
                  <a:cubicBezTo>
                    <a:pt x="145" y="20"/>
                    <a:pt x="145" y="21"/>
                    <a:pt x="146" y="21"/>
                  </a:cubicBezTo>
                  <a:cubicBezTo>
                    <a:pt x="152" y="26"/>
                    <a:pt x="155" y="32"/>
                    <a:pt x="158" y="39"/>
                  </a:cubicBezTo>
                  <a:cubicBezTo>
                    <a:pt x="160" y="44"/>
                    <a:pt x="162" y="49"/>
                    <a:pt x="160" y="54"/>
                  </a:cubicBezTo>
                  <a:cubicBezTo>
                    <a:pt x="159" y="58"/>
                    <a:pt x="161" y="62"/>
                    <a:pt x="158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60" y="65"/>
                    <a:pt x="161" y="65"/>
                    <a:pt x="162" y="64"/>
                  </a:cubicBezTo>
                  <a:cubicBezTo>
                    <a:pt x="166" y="61"/>
                    <a:pt x="170" y="57"/>
                    <a:pt x="173" y="54"/>
                  </a:cubicBezTo>
                  <a:cubicBezTo>
                    <a:pt x="177" y="50"/>
                    <a:pt x="181" y="46"/>
                    <a:pt x="185" y="42"/>
                  </a:cubicBezTo>
                  <a:cubicBezTo>
                    <a:pt x="190" y="38"/>
                    <a:pt x="195" y="35"/>
                    <a:pt x="202" y="33"/>
                  </a:cubicBezTo>
                  <a:cubicBezTo>
                    <a:pt x="203" y="32"/>
                    <a:pt x="204" y="33"/>
                    <a:pt x="205" y="33"/>
                  </a:cubicBezTo>
                  <a:cubicBezTo>
                    <a:pt x="205" y="35"/>
                    <a:pt x="205" y="37"/>
                    <a:pt x="205" y="38"/>
                  </a:cubicBezTo>
                  <a:cubicBezTo>
                    <a:pt x="204" y="42"/>
                    <a:pt x="204" y="46"/>
                    <a:pt x="203" y="50"/>
                  </a:cubicBezTo>
                  <a:cubicBezTo>
                    <a:pt x="203" y="54"/>
                    <a:pt x="203" y="58"/>
                    <a:pt x="202" y="62"/>
                  </a:cubicBezTo>
                  <a:cubicBezTo>
                    <a:pt x="202" y="64"/>
                    <a:pt x="200" y="66"/>
                    <a:pt x="199" y="68"/>
                  </a:cubicBezTo>
                  <a:cubicBezTo>
                    <a:pt x="199" y="69"/>
                    <a:pt x="199" y="69"/>
                    <a:pt x="199" y="69"/>
                  </a:cubicBezTo>
                  <a:cubicBezTo>
                    <a:pt x="201" y="73"/>
                    <a:pt x="197" y="75"/>
                    <a:pt x="196" y="78"/>
                  </a:cubicBezTo>
                  <a:cubicBezTo>
                    <a:pt x="195" y="80"/>
                    <a:pt x="194" y="83"/>
                    <a:pt x="193" y="86"/>
                  </a:cubicBezTo>
                  <a:cubicBezTo>
                    <a:pt x="192" y="89"/>
                    <a:pt x="191" y="92"/>
                    <a:pt x="190" y="95"/>
                  </a:cubicBezTo>
                  <a:cubicBezTo>
                    <a:pt x="189" y="96"/>
                    <a:pt x="189" y="97"/>
                    <a:pt x="189" y="99"/>
                  </a:cubicBezTo>
                  <a:cubicBezTo>
                    <a:pt x="189" y="99"/>
                    <a:pt x="189" y="100"/>
                    <a:pt x="188" y="101"/>
                  </a:cubicBezTo>
                  <a:cubicBezTo>
                    <a:pt x="184" y="106"/>
                    <a:pt x="181" y="110"/>
                    <a:pt x="177" y="115"/>
                  </a:cubicBezTo>
                  <a:cubicBezTo>
                    <a:pt x="174" y="118"/>
                    <a:pt x="171" y="120"/>
                    <a:pt x="168" y="122"/>
                  </a:cubicBezTo>
                  <a:cubicBezTo>
                    <a:pt x="163" y="126"/>
                    <a:pt x="157" y="129"/>
                    <a:pt x="152" y="132"/>
                  </a:cubicBezTo>
                  <a:cubicBezTo>
                    <a:pt x="151" y="133"/>
                    <a:pt x="149" y="133"/>
                    <a:pt x="147" y="133"/>
                  </a:cubicBezTo>
                  <a:cubicBezTo>
                    <a:pt x="146" y="133"/>
                    <a:pt x="145" y="133"/>
                    <a:pt x="144" y="133"/>
                  </a:cubicBezTo>
                  <a:cubicBezTo>
                    <a:pt x="143" y="133"/>
                    <a:pt x="142" y="132"/>
                    <a:pt x="141" y="131"/>
                  </a:cubicBezTo>
                  <a:cubicBezTo>
                    <a:pt x="138" y="130"/>
                    <a:pt x="135" y="134"/>
                    <a:pt x="132" y="131"/>
                  </a:cubicBezTo>
                  <a:cubicBezTo>
                    <a:pt x="133" y="129"/>
                    <a:pt x="133" y="127"/>
                    <a:pt x="133" y="126"/>
                  </a:cubicBezTo>
                  <a:cubicBezTo>
                    <a:pt x="134" y="125"/>
                    <a:pt x="135" y="125"/>
                    <a:pt x="136" y="125"/>
                  </a:cubicBezTo>
                  <a:cubicBezTo>
                    <a:pt x="139" y="125"/>
                    <a:pt x="139" y="123"/>
                    <a:pt x="140" y="121"/>
                  </a:cubicBezTo>
                  <a:cubicBezTo>
                    <a:pt x="140" y="121"/>
                    <a:pt x="140" y="120"/>
                    <a:pt x="139" y="120"/>
                  </a:cubicBezTo>
                  <a:cubicBezTo>
                    <a:pt x="136" y="119"/>
                    <a:pt x="138" y="116"/>
                    <a:pt x="138" y="114"/>
                  </a:cubicBezTo>
                  <a:cubicBezTo>
                    <a:pt x="138" y="112"/>
                    <a:pt x="139" y="111"/>
                    <a:pt x="140" y="109"/>
                  </a:cubicBezTo>
                  <a:cubicBezTo>
                    <a:pt x="140" y="107"/>
                    <a:pt x="141" y="106"/>
                    <a:pt x="142" y="104"/>
                  </a:cubicBezTo>
                  <a:cubicBezTo>
                    <a:pt x="141" y="103"/>
                    <a:pt x="139" y="101"/>
                    <a:pt x="140" y="98"/>
                  </a:cubicBezTo>
                  <a:cubicBezTo>
                    <a:pt x="141" y="96"/>
                    <a:pt x="139" y="93"/>
                    <a:pt x="139" y="91"/>
                  </a:cubicBezTo>
                  <a:cubicBezTo>
                    <a:pt x="141" y="90"/>
                    <a:pt x="142" y="89"/>
                    <a:pt x="142" y="87"/>
                  </a:cubicBezTo>
                  <a:cubicBezTo>
                    <a:pt x="143" y="86"/>
                    <a:pt x="144" y="86"/>
                    <a:pt x="145" y="85"/>
                  </a:cubicBezTo>
                  <a:cubicBezTo>
                    <a:pt x="144" y="84"/>
                    <a:pt x="143" y="84"/>
                    <a:pt x="142" y="83"/>
                  </a:cubicBezTo>
                  <a:cubicBezTo>
                    <a:pt x="143" y="81"/>
                    <a:pt x="144" y="79"/>
                    <a:pt x="145" y="77"/>
                  </a:cubicBezTo>
                  <a:cubicBezTo>
                    <a:pt x="144" y="76"/>
                    <a:pt x="141" y="76"/>
                    <a:pt x="142" y="73"/>
                  </a:cubicBezTo>
                  <a:cubicBezTo>
                    <a:pt x="142" y="73"/>
                    <a:pt x="141" y="72"/>
                    <a:pt x="140" y="72"/>
                  </a:cubicBezTo>
                  <a:cubicBezTo>
                    <a:pt x="139" y="71"/>
                    <a:pt x="137" y="70"/>
                    <a:pt x="136" y="69"/>
                  </a:cubicBezTo>
                  <a:cubicBezTo>
                    <a:pt x="135" y="71"/>
                    <a:pt x="134" y="71"/>
                    <a:pt x="133" y="69"/>
                  </a:cubicBezTo>
                  <a:cubicBezTo>
                    <a:pt x="132" y="68"/>
                    <a:pt x="131" y="66"/>
                    <a:pt x="131" y="64"/>
                  </a:cubicBezTo>
                  <a:cubicBezTo>
                    <a:pt x="130" y="63"/>
                    <a:pt x="130" y="62"/>
                    <a:pt x="130" y="61"/>
                  </a:cubicBezTo>
                  <a:cubicBezTo>
                    <a:pt x="130" y="58"/>
                    <a:pt x="128" y="56"/>
                    <a:pt x="125" y="53"/>
                  </a:cubicBezTo>
                  <a:cubicBezTo>
                    <a:pt x="123" y="51"/>
                    <a:pt x="120" y="52"/>
                    <a:pt x="119" y="49"/>
                  </a:cubicBezTo>
                  <a:cubicBezTo>
                    <a:pt x="119" y="49"/>
                    <a:pt x="119" y="49"/>
                    <a:pt x="119" y="49"/>
                  </a:cubicBezTo>
                  <a:cubicBezTo>
                    <a:pt x="118" y="50"/>
                    <a:pt x="118" y="52"/>
                    <a:pt x="117" y="53"/>
                  </a:cubicBezTo>
                  <a:cubicBezTo>
                    <a:pt x="118" y="53"/>
                    <a:pt x="119" y="53"/>
                    <a:pt x="119" y="53"/>
                  </a:cubicBezTo>
                  <a:cubicBezTo>
                    <a:pt x="119" y="56"/>
                    <a:pt x="121" y="60"/>
                    <a:pt x="124" y="61"/>
                  </a:cubicBezTo>
                  <a:cubicBezTo>
                    <a:pt x="124" y="62"/>
                    <a:pt x="124" y="63"/>
                    <a:pt x="124" y="63"/>
                  </a:cubicBezTo>
                  <a:cubicBezTo>
                    <a:pt x="125" y="64"/>
                    <a:pt x="126" y="65"/>
                    <a:pt x="126" y="66"/>
                  </a:cubicBezTo>
                  <a:cubicBezTo>
                    <a:pt x="127" y="71"/>
                    <a:pt x="130" y="76"/>
                    <a:pt x="132" y="81"/>
                  </a:cubicBezTo>
                  <a:cubicBezTo>
                    <a:pt x="133" y="84"/>
                    <a:pt x="133" y="87"/>
                    <a:pt x="133" y="90"/>
                  </a:cubicBezTo>
                  <a:cubicBezTo>
                    <a:pt x="133" y="92"/>
                    <a:pt x="133" y="94"/>
                    <a:pt x="135" y="96"/>
                  </a:cubicBezTo>
                  <a:cubicBezTo>
                    <a:pt x="137" y="98"/>
                    <a:pt x="136" y="100"/>
                    <a:pt x="135" y="102"/>
                  </a:cubicBezTo>
                  <a:cubicBezTo>
                    <a:pt x="135" y="107"/>
                    <a:pt x="135" y="112"/>
                    <a:pt x="130" y="114"/>
                  </a:cubicBezTo>
                  <a:cubicBezTo>
                    <a:pt x="127" y="120"/>
                    <a:pt x="121" y="119"/>
                    <a:pt x="116" y="121"/>
                  </a:cubicBezTo>
                  <a:cubicBezTo>
                    <a:pt x="114" y="122"/>
                    <a:pt x="113" y="124"/>
                    <a:pt x="111" y="122"/>
                  </a:cubicBezTo>
                  <a:cubicBezTo>
                    <a:pt x="111" y="122"/>
                    <a:pt x="110" y="122"/>
                    <a:pt x="110" y="123"/>
                  </a:cubicBezTo>
                  <a:cubicBezTo>
                    <a:pt x="109" y="123"/>
                    <a:pt x="108" y="124"/>
                    <a:pt x="107" y="123"/>
                  </a:cubicBezTo>
                  <a:cubicBezTo>
                    <a:pt x="104" y="123"/>
                    <a:pt x="101" y="122"/>
                    <a:pt x="98" y="123"/>
                  </a:cubicBezTo>
                  <a:cubicBezTo>
                    <a:pt x="94" y="123"/>
                    <a:pt x="92" y="120"/>
                    <a:pt x="89" y="120"/>
                  </a:cubicBezTo>
                  <a:cubicBezTo>
                    <a:pt x="87" y="119"/>
                    <a:pt x="85" y="116"/>
                    <a:pt x="83" y="114"/>
                  </a:cubicBezTo>
                  <a:cubicBezTo>
                    <a:pt x="82" y="112"/>
                    <a:pt x="81" y="111"/>
                    <a:pt x="80" y="111"/>
                  </a:cubicBezTo>
                  <a:cubicBezTo>
                    <a:pt x="79" y="110"/>
                    <a:pt x="77" y="112"/>
                    <a:pt x="78" y="114"/>
                  </a:cubicBezTo>
                  <a:cubicBezTo>
                    <a:pt x="78" y="115"/>
                    <a:pt x="76" y="115"/>
                    <a:pt x="75" y="115"/>
                  </a:cubicBezTo>
                  <a:cubicBezTo>
                    <a:pt x="74" y="117"/>
                    <a:pt x="75" y="117"/>
                    <a:pt x="77" y="118"/>
                  </a:cubicBezTo>
                  <a:cubicBezTo>
                    <a:pt x="78" y="118"/>
                    <a:pt x="79" y="119"/>
                    <a:pt x="80" y="119"/>
                  </a:cubicBezTo>
                  <a:cubicBezTo>
                    <a:pt x="80" y="119"/>
                    <a:pt x="80" y="120"/>
                    <a:pt x="80" y="120"/>
                  </a:cubicBezTo>
                  <a:cubicBezTo>
                    <a:pt x="79" y="120"/>
                    <a:pt x="79" y="120"/>
                    <a:pt x="78" y="120"/>
                  </a:cubicBezTo>
                  <a:cubicBezTo>
                    <a:pt x="78" y="121"/>
                    <a:pt x="78" y="122"/>
                    <a:pt x="79" y="123"/>
                  </a:cubicBezTo>
                  <a:cubicBezTo>
                    <a:pt x="77" y="124"/>
                    <a:pt x="76" y="125"/>
                    <a:pt x="78" y="127"/>
                  </a:cubicBezTo>
                  <a:cubicBezTo>
                    <a:pt x="77" y="128"/>
                    <a:pt x="76" y="129"/>
                    <a:pt x="74" y="130"/>
                  </a:cubicBezTo>
                  <a:cubicBezTo>
                    <a:pt x="74" y="131"/>
                    <a:pt x="73" y="130"/>
                    <a:pt x="72" y="130"/>
                  </a:cubicBezTo>
                  <a:cubicBezTo>
                    <a:pt x="71" y="128"/>
                    <a:pt x="69" y="129"/>
                    <a:pt x="68" y="130"/>
                  </a:cubicBezTo>
                  <a:cubicBezTo>
                    <a:pt x="65" y="133"/>
                    <a:pt x="61" y="132"/>
                    <a:pt x="57" y="131"/>
                  </a:cubicBezTo>
                  <a:cubicBezTo>
                    <a:pt x="55" y="130"/>
                    <a:pt x="53" y="130"/>
                    <a:pt x="52" y="129"/>
                  </a:cubicBezTo>
                  <a:cubicBezTo>
                    <a:pt x="51" y="129"/>
                    <a:pt x="51" y="129"/>
                    <a:pt x="50" y="129"/>
                  </a:cubicBezTo>
                  <a:cubicBezTo>
                    <a:pt x="47" y="129"/>
                    <a:pt x="44" y="129"/>
                    <a:pt x="41" y="129"/>
                  </a:cubicBezTo>
                  <a:cubicBezTo>
                    <a:pt x="42" y="128"/>
                    <a:pt x="42" y="126"/>
                    <a:pt x="44" y="127"/>
                  </a:cubicBezTo>
                  <a:cubicBezTo>
                    <a:pt x="45" y="127"/>
                    <a:pt x="46" y="126"/>
                    <a:pt x="47" y="125"/>
                  </a:cubicBezTo>
                  <a:cubicBezTo>
                    <a:pt x="44" y="123"/>
                    <a:pt x="42" y="122"/>
                    <a:pt x="39" y="121"/>
                  </a:cubicBezTo>
                  <a:cubicBezTo>
                    <a:pt x="39" y="122"/>
                    <a:pt x="39" y="122"/>
                    <a:pt x="39" y="122"/>
                  </a:cubicBezTo>
                  <a:cubicBezTo>
                    <a:pt x="38" y="124"/>
                    <a:pt x="37" y="125"/>
                    <a:pt x="36" y="126"/>
                  </a:cubicBezTo>
                  <a:cubicBezTo>
                    <a:pt x="35" y="127"/>
                    <a:pt x="32" y="128"/>
                    <a:pt x="31" y="127"/>
                  </a:cubicBezTo>
                  <a:cubicBezTo>
                    <a:pt x="30" y="127"/>
                    <a:pt x="29" y="126"/>
                    <a:pt x="29" y="125"/>
                  </a:cubicBezTo>
                  <a:cubicBezTo>
                    <a:pt x="27" y="123"/>
                    <a:pt x="26" y="121"/>
                    <a:pt x="24" y="120"/>
                  </a:cubicBezTo>
                  <a:cubicBezTo>
                    <a:pt x="23" y="120"/>
                    <a:pt x="21" y="118"/>
                    <a:pt x="20" y="116"/>
                  </a:cubicBezTo>
                  <a:cubicBezTo>
                    <a:pt x="19" y="113"/>
                    <a:pt x="16" y="111"/>
                    <a:pt x="14" y="108"/>
                  </a:cubicBezTo>
                  <a:cubicBezTo>
                    <a:pt x="11" y="105"/>
                    <a:pt x="9" y="101"/>
                    <a:pt x="6" y="97"/>
                  </a:cubicBezTo>
                  <a:cubicBezTo>
                    <a:pt x="5" y="95"/>
                    <a:pt x="3" y="92"/>
                    <a:pt x="2" y="90"/>
                  </a:cubicBezTo>
                  <a:cubicBezTo>
                    <a:pt x="1" y="88"/>
                    <a:pt x="1" y="87"/>
                    <a:pt x="0" y="85"/>
                  </a:cubicBezTo>
                  <a:cubicBezTo>
                    <a:pt x="0" y="85"/>
                    <a:pt x="0" y="85"/>
                    <a:pt x="1" y="85"/>
                  </a:cubicBezTo>
                  <a:cubicBezTo>
                    <a:pt x="3" y="86"/>
                    <a:pt x="5" y="86"/>
                    <a:pt x="6" y="87"/>
                  </a:cubicBezTo>
                  <a:cubicBezTo>
                    <a:pt x="10" y="90"/>
                    <a:pt x="14" y="92"/>
                    <a:pt x="18" y="94"/>
                  </a:cubicBezTo>
                  <a:cubicBezTo>
                    <a:pt x="21" y="96"/>
                    <a:pt x="24" y="97"/>
                    <a:pt x="28" y="98"/>
                  </a:cubicBezTo>
                  <a:cubicBezTo>
                    <a:pt x="30" y="99"/>
                    <a:pt x="33" y="100"/>
                    <a:pt x="36" y="100"/>
                  </a:cubicBezTo>
                  <a:cubicBezTo>
                    <a:pt x="41" y="100"/>
                    <a:pt x="45" y="100"/>
                    <a:pt x="50" y="100"/>
                  </a:cubicBezTo>
                  <a:cubicBezTo>
                    <a:pt x="53" y="100"/>
                    <a:pt x="55" y="100"/>
                    <a:pt x="58" y="100"/>
                  </a:cubicBezTo>
                  <a:cubicBezTo>
                    <a:pt x="59" y="101"/>
                    <a:pt x="60" y="101"/>
                    <a:pt x="62" y="101"/>
                  </a:cubicBezTo>
                  <a:cubicBezTo>
                    <a:pt x="61" y="100"/>
                    <a:pt x="60" y="99"/>
                    <a:pt x="60" y="99"/>
                  </a:cubicBezTo>
                  <a:cubicBezTo>
                    <a:pt x="57" y="98"/>
                    <a:pt x="56" y="96"/>
                    <a:pt x="55" y="93"/>
                  </a:cubicBezTo>
                  <a:cubicBezTo>
                    <a:pt x="55" y="92"/>
                    <a:pt x="54" y="90"/>
                    <a:pt x="52" y="89"/>
                  </a:cubicBezTo>
                  <a:cubicBezTo>
                    <a:pt x="52" y="88"/>
                    <a:pt x="50" y="90"/>
                    <a:pt x="50" y="92"/>
                  </a:cubicBezTo>
                  <a:cubicBezTo>
                    <a:pt x="50" y="93"/>
                    <a:pt x="50" y="94"/>
                    <a:pt x="49" y="94"/>
                  </a:cubicBezTo>
                  <a:cubicBezTo>
                    <a:pt x="48" y="97"/>
                    <a:pt x="47" y="97"/>
                    <a:pt x="45" y="96"/>
                  </a:cubicBezTo>
                  <a:cubicBezTo>
                    <a:pt x="44" y="95"/>
                    <a:pt x="43" y="95"/>
                    <a:pt x="42" y="95"/>
                  </a:cubicBezTo>
                  <a:cubicBezTo>
                    <a:pt x="40" y="95"/>
                    <a:pt x="39" y="94"/>
                    <a:pt x="37" y="93"/>
                  </a:cubicBezTo>
                  <a:cubicBezTo>
                    <a:pt x="37" y="93"/>
                    <a:pt x="36" y="92"/>
                    <a:pt x="35" y="92"/>
                  </a:cubicBezTo>
                  <a:cubicBezTo>
                    <a:pt x="34" y="92"/>
                    <a:pt x="32" y="92"/>
                    <a:pt x="32" y="89"/>
                  </a:cubicBezTo>
                  <a:cubicBezTo>
                    <a:pt x="28" y="87"/>
                    <a:pt x="28" y="83"/>
                    <a:pt x="26" y="79"/>
                  </a:cubicBezTo>
                  <a:cubicBezTo>
                    <a:pt x="24" y="76"/>
                    <a:pt x="23" y="72"/>
                    <a:pt x="23" y="69"/>
                  </a:cubicBezTo>
                  <a:cubicBezTo>
                    <a:pt x="22" y="65"/>
                    <a:pt x="23" y="61"/>
                    <a:pt x="23" y="58"/>
                  </a:cubicBezTo>
                  <a:cubicBezTo>
                    <a:pt x="24" y="57"/>
                    <a:pt x="23" y="55"/>
                    <a:pt x="23" y="54"/>
                  </a:cubicBezTo>
                  <a:cubicBezTo>
                    <a:pt x="24" y="52"/>
                    <a:pt x="25" y="49"/>
                    <a:pt x="25" y="47"/>
                  </a:cubicBezTo>
                  <a:cubicBezTo>
                    <a:pt x="28" y="40"/>
                    <a:pt x="29" y="33"/>
                    <a:pt x="30" y="26"/>
                  </a:cubicBezTo>
                  <a:cubicBezTo>
                    <a:pt x="30" y="22"/>
                    <a:pt x="31" y="17"/>
                    <a:pt x="32" y="13"/>
                  </a:cubicBezTo>
                  <a:cubicBezTo>
                    <a:pt x="32" y="11"/>
                    <a:pt x="34" y="10"/>
                    <a:pt x="35" y="10"/>
                  </a:cubicBezTo>
                  <a:cubicBezTo>
                    <a:pt x="37" y="9"/>
                    <a:pt x="38" y="11"/>
                    <a:pt x="38" y="13"/>
                  </a:cubicBezTo>
                  <a:cubicBezTo>
                    <a:pt x="40" y="21"/>
                    <a:pt x="42" y="29"/>
                    <a:pt x="43" y="37"/>
                  </a:cubicBezTo>
                  <a:cubicBezTo>
                    <a:pt x="44" y="40"/>
                    <a:pt x="46" y="43"/>
                    <a:pt x="46" y="46"/>
                  </a:cubicBezTo>
                  <a:cubicBezTo>
                    <a:pt x="46" y="49"/>
                    <a:pt x="45" y="49"/>
                    <a:pt x="43" y="50"/>
                  </a:cubicBezTo>
                  <a:cubicBezTo>
                    <a:pt x="41" y="51"/>
                    <a:pt x="40" y="52"/>
                    <a:pt x="41" y="54"/>
                  </a:cubicBezTo>
                  <a:cubicBezTo>
                    <a:pt x="42" y="55"/>
                    <a:pt x="42" y="56"/>
                    <a:pt x="42" y="57"/>
                  </a:cubicBezTo>
                  <a:cubicBezTo>
                    <a:pt x="43" y="59"/>
                    <a:pt x="44" y="62"/>
                    <a:pt x="44" y="64"/>
                  </a:cubicBezTo>
                  <a:cubicBezTo>
                    <a:pt x="45" y="66"/>
                    <a:pt x="46" y="69"/>
                    <a:pt x="46" y="71"/>
                  </a:cubicBezTo>
                  <a:cubicBezTo>
                    <a:pt x="47" y="72"/>
                    <a:pt x="47" y="73"/>
                    <a:pt x="48" y="74"/>
                  </a:cubicBezTo>
                  <a:close/>
                  <a:moveTo>
                    <a:pt x="90" y="28"/>
                  </a:moveTo>
                  <a:cubicBezTo>
                    <a:pt x="91" y="31"/>
                    <a:pt x="89" y="34"/>
                    <a:pt x="88" y="37"/>
                  </a:cubicBezTo>
                  <a:cubicBezTo>
                    <a:pt x="91" y="35"/>
                    <a:pt x="94" y="34"/>
                    <a:pt x="96" y="32"/>
                  </a:cubicBezTo>
                  <a:cubicBezTo>
                    <a:pt x="97" y="30"/>
                    <a:pt x="98" y="30"/>
                    <a:pt x="100" y="31"/>
                  </a:cubicBezTo>
                  <a:cubicBezTo>
                    <a:pt x="104" y="34"/>
                    <a:pt x="109" y="38"/>
                    <a:pt x="114" y="42"/>
                  </a:cubicBezTo>
                  <a:cubicBezTo>
                    <a:pt x="115" y="41"/>
                    <a:pt x="116" y="39"/>
                    <a:pt x="117" y="37"/>
                  </a:cubicBezTo>
                  <a:cubicBezTo>
                    <a:pt x="114" y="35"/>
                    <a:pt x="114" y="32"/>
                    <a:pt x="118" y="30"/>
                  </a:cubicBezTo>
                  <a:cubicBezTo>
                    <a:pt x="118" y="28"/>
                    <a:pt x="118" y="27"/>
                    <a:pt x="117" y="26"/>
                  </a:cubicBezTo>
                  <a:cubicBezTo>
                    <a:pt x="116" y="26"/>
                    <a:pt x="115" y="26"/>
                    <a:pt x="114" y="25"/>
                  </a:cubicBezTo>
                  <a:cubicBezTo>
                    <a:pt x="114" y="26"/>
                    <a:pt x="113" y="28"/>
                    <a:pt x="113" y="28"/>
                  </a:cubicBezTo>
                  <a:cubicBezTo>
                    <a:pt x="110" y="27"/>
                    <a:pt x="110" y="29"/>
                    <a:pt x="109" y="30"/>
                  </a:cubicBezTo>
                  <a:cubicBezTo>
                    <a:pt x="108" y="31"/>
                    <a:pt x="107" y="33"/>
                    <a:pt x="105" y="32"/>
                  </a:cubicBezTo>
                  <a:cubicBezTo>
                    <a:pt x="104" y="31"/>
                    <a:pt x="100" y="31"/>
                    <a:pt x="102" y="27"/>
                  </a:cubicBezTo>
                  <a:cubicBezTo>
                    <a:pt x="98" y="27"/>
                    <a:pt x="94" y="28"/>
                    <a:pt x="90" y="28"/>
                  </a:cubicBezTo>
                  <a:close/>
                  <a:moveTo>
                    <a:pt x="65" y="70"/>
                  </a:moveTo>
                  <a:cubicBezTo>
                    <a:pt x="65" y="67"/>
                    <a:pt x="65" y="65"/>
                    <a:pt x="65" y="63"/>
                  </a:cubicBezTo>
                  <a:cubicBezTo>
                    <a:pt x="62" y="65"/>
                    <a:pt x="62" y="67"/>
                    <a:pt x="6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32"/>
            <p:cNvSpPr>
              <a:spLocks/>
            </p:cNvSpPr>
            <p:nvPr/>
          </p:nvSpPr>
          <p:spPr bwMode="auto">
            <a:xfrm>
              <a:off x="7452331" y="2763589"/>
              <a:ext cx="300741" cy="325016"/>
            </a:xfrm>
            <a:custGeom>
              <a:avLst/>
              <a:gdLst>
                <a:gd name="T0" fmla="*/ 83 w 94"/>
                <a:gd name="T1" fmla="*/ 73 h 102"/>
                <a:gd name="T2" fmla="*/ 83 w 94"/>
                <a:gd name="T3" fmla="*/ 71 h 102"/>
                <a:gd name="T4" fmla="*/ 83 w 94"/>
                <a:gd name="T5" fmla="*/ 72 h 102"/>
                <a:gd name="T6" fmla="*/ 86 w 94"/>
                <a:gd name="T7" fmla="*/ 76 h 102"/>
                <a:gd name="T8" fmla="*/ 87 w 94"/>
                <a:gd name="T9" fmla="*/ 77 h 102"/>
                <a:gd name="T10" fmla="*/ 90 w 94"/>
                <a:gd name="T11" fmla="*/ 82 h 102"/>
                <a:gd name="T12" fmla="*/ 92 w 94"/>
                <a:gd name="T13" fmla="*/ 89 h 102"/>
                <a:gd name="T14" fmla="*/ 90 w 94"/>
                <a:gd name="T15" fmla="*/ 93 h 102"/>
                <a:gd name="T16" fmla="*/ 77 w 94"/>
                <a:gd name="T17" fmla="*/ 98 h 102"/>
                <a:gd name="T18" fmla="*/ 73 w 94"/>
                <a:gd name="T19" fmla="*/ 99 h 102"/>
                <a:gd name="T20" fmla="*/ 64 w 94"/>
                <a:gd name="T21" fmla="*/ 101 h 102"/>
                <a:gd name="T22" fmla="*/ 63 w 94"/>
                <a:gd name="T23" fmla="*/ 101 h 102"/>
                <a:gd name="T24" fmla="*/ 47 w 94"/>
                <a:gd name="T25" fmla="*/ 99 h 102"/>
                <a:gd name="T26" fmla="*/ 41 w 94"/>
                <a:gd name="T27" fmla="*/ 92 h 102"/>
                <a:gd name="T28" fmla="*/ 30 w 94"/>
                <a:gd name="T29" fmla="*/ 80 h 102"/>
                <a:gd name="T30" fmla="*/ 18 w 94"/>
                <a:gd name="T31" fmla="*/ 74 h 102"/>
                <a:gd name="T32" fmla="*/ 16 w 94"/>
                <a:gd name="T33" fmla="*/ 70 h 102"/>
                <a:gd name="T34" fmla="*/ 17 w 94"/>
                <a:gd name="T35" fmla="*/ 61 h 102"/>
                <a:gd name="T36" fmla="*/ 17 w 94"/>
                <a:gd name="T37" fmla="*/ 59 h 102"/>
                <a:gd name="T38" fmla="*/ 13 w 94"/>
                <a:gd name="T39" fmla="*/ 52 h 102"/>
                <a:gd name="T40" fmla="*/ 12 w 94"/>
                <a:gd name="T41" fmla="*/ 44 h 102"/>
                <a:gd name="T42" fmla="*/ 13 w 94"/>
                <a:gd name="T43" fmla="*/ 40 h 102"/>
                <a:gd name="T44" fmla="*/ 13 w 94"/>
                <a:gd name="T45" fmla="*/ 33 h 102"/>
                <a:gd name="T46" fmla="*/ 10 w 94"/>
                <a:gd name="T47" fmla="*/ 27 h 102"/>
                <a:gd name="T48" fmla="*/ 10 w 94"/>
                <a:gd name="T49" fmla="*/ 23 h 102"/>
                <a:gd name="T50" fmla="*/ 13 w 94"/>
                <a:gd name="T51" fmla="*/ 25 h 102"/>
                <a:gd name="T52" fmla="*/ 9 w 94"/>
                <a:gd name="T53" fmla="*/ 14 h 102"/>
                <a:gd name="T54" fmla="*/ 8 w 94"/>
                <a:gd name="T55" fmla="*/ 14 h 102"/>
                <a:gd name="T56" fmla="*/ 8 w 94"/>
                <a:gd name="T57" fmla="*/ 16 h 102"/>
                <a:gd name="T58" fmla="*/ 6 w 94"/>
                <a:gd name="T59" fmla="*/ 15 h 102"/>
                <a:gd name="T60" fmla="*/ 1 w 94"/>
                <a:gd name="T61" fmla="*/ 7 h 102"/>
                <a:gd name="T62" fmla="*/ 2 w 94"/>
                <a:gd name="T63" fmla="*/ 3 h 102"/>
                <a:gd name="T64" fmla="*/ 16 w 94"/>
                <a:gd name="T65" fmla="*/ 5 h 102"/>
                <a:gd name="T66" fmla="*/ 23 w 94"/>
                <a:gd name="T67" fmla="*/ 8 h 102"/>
                <a:gd name="T68" fmla="*/ 25 w 94"/>
                <a:gd name="T69" fmla="*/ 9 h 102"/>
                <a:gd name="T70" fmla="*/ 33 w 94"/>
                <a:gd name="T71" fmla="*/ 15 h 102"/>
                <a:gd name="T72" fmla="*/ 39 w 94"/>
                <a:gd name="T73" fmla="*/ 21 h 102"/>
                <a:gd name="T74" fmla="*/ 45 w 94"/>
                <a:gd name="T75" fmla="*/ 27 h 102"/>
                <a:gd name="T76" fmla="*/ 48 w 94"/>
                <a:gd name="T77" fmla="*/ 32 h 102"/>
                <a:gd name="T78" fmla="*/ 56 w 94"/>
                <a:gd name="T79" fmla="*/ 48 h 102"/>
                <a:gd name="T80" fmla="*/ 58 w 94"/>
                <a:gd name="T81" fmla="*/ 51 h 102"/>
                <a:gd name="T82" fmla="*/ 59 w 94"/>
                <a:gd name="T83" fmla="*/ 54 h 102"/>
                <a:gd name="T84" fmla="*/ 66 w 94"/>
                <a:gd name="T85" fmla="*/ 63 h 102"/>
                <a:gd name="T86" fmla="*/ 71 w 94"/>
                <a:gd name="T87" fmla="*/ 67 h 102"/>
                <a:gd name="T88" fmla="*/ 72 w 94"/>
                <a:gd name="T89" fmla="*/ 68 h 102"/>
                <a:gd name="T90" fmla="*/ 76 w 94"/>
                <a:gd name="T91" fmla="*/ 71 h 102"/>
                <a:gd name="T92" fmla="*/ 83 w 94"/>
                <a:gd name="T93" fmla="*/ 7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4" h="102">
                  <a:moveTo>
                    <a:pt x="83" y="73"/>
                  </a:moveTo>
                  <a:cubicBezTo>
                    <a:pt x="83" y="72"/>
                    <a:pt x="83" y="72"/>
                    <a:pt x="83" y="71"/>
                  </a:cubicBezTo>
                  <a:cubicBezTo>
                    <a:pt x="83" y="71"/>
                    <a:pt x="83" y="72"/>
                    <a:pt x="83" y="72"/>
                  </a:cubicBezTo>
                  <a:cubicBezTo>
                    <a:pt x="84" y="73"/>
                    <a:pt x="85" y="74"/>
                    <a:pt x="86" y="76"/>
                  </a:cubicBezTo>
                  <a:cubicBezTo>
                    <a:pt x="86" y="76"/>
                    <a:pt x="87" y="77"/>
                    <a:pt x="87" y="77"/>
                  </a:cubicBezTo>
                  <a:cubicBezTo>
                    <a:pt x="90" y="79"/>
                    <a:pt x="90" y="79"/>
                    <a:pt x="90" y="82"/>
                  </a:cubicBezTo>
                  <a:cubicBezTo>
                    <a:pt x="93" y="83"/>
                    <a:pt x="94" y="87"/>
                    <a:pt x="92" y="89"/>
                  </a:cubicBezTo>
                  <a:cubicBezTo>
                    <a:pt x="91" y="90"/>
                    <a:pt x="91" y="92"/>
                    <a:pt x="90" y="93"/>
                  </a:cubicBezTo>
                  <a:cubicBezTo>
                    <a:pt x="86" y="97"/>
                    <a:pt x="82" y="99"/>
                    <a:pt x="77" y="98"/>
                  </a:cubicBezTo>
                  <a:cubicBezTo>
                    <a:pt x="76" y="97"/>
                    <a:pt x="74" y="98"/>
                    <a:pt x="73" y="99"/>
                  </a:cubicBezTo>
                  <a:cubicBezTo>
                    <a:pt x="70" y="100"/>
                    <a:pt x="66" y="99"/>
                    <a:pt x="64" y="101"/>
                  </a:cubicBezTo>
                  <a:cubicBezTo>
                    <a:pt x="64" y="101"/>
                    <a:pt x="63" y="101"/>
                    <a:pt x="63" y="101"/>
                  </a:cubicBezTo>
                  <a:cubicBezTo>
                    <a:pt x="58" y="100"/>
                    <a:pt x="52" y="102"/>
                    <a:pt x="47" y="99"/>
                  </a:cubicBezTo>
                  <a:cubicBezTo>
                    <a:pt x="44" y="97"/>
                    <a:pt x="42" y="95"/>
                    <a:pt x="41" y="92"/>
                  </a:cubicBezTo>
                  <a:cubicBezTo>
                    <a:pt x="37" y="88"/>
                    <a:pt x="34" y="83"/>
                    <a:pt x="30" y="80"/>
                  </a:cubicBezTo>
                  <a:cubicBezTo>
                    <a:pt x="26" y="78"/>
                    <a:pt x="22" y="76"/>
                    <a:pt x="18" y="74"/>
                  </a:cubicBezTo>
                  <a:cubicBezTo>
                    <a:pt x="17" y="74"/>
                    <a:pt x="16" y="72"/>
                    <a:pt x="16" y="70"/>
                  </a:cubicBezTo>
                  <a:cubicBezTo>
                    <a:pt x="16" y="67"/>
                    <a:pt x="16" y="64"/>
                    <a:pt x="17" y="61"/>
                  </a:cubicBezTo>
                  <a:cubicBezTo>
                    <a:pt x="17" y="61"/>
                    <a:pt x="17" y="60"/>
                    <a:pt x="17" y="59"/>
                  </a:cubicBezTo>
                  <a:cubicBezTo>
                    <a:pt x="15" y="58"/>
                    <a:pt x="13" y="55"/>
                    <a:pt x="13" y="52"/>
                  </a:cubicBezTo>
                  <a:cubicBezTo>
                    <a:pt x="13" y="49"/>
                    <a:pt x="13" y="46"/>
                    <a:pt x="12" y="44"/>
                  </a:cubicBezTo>
                  <a:cubicBezTo>
                    <a:pt x="11" y="41"/>
                    <a:pt x="11" y="41"/>
                    <a:pt x="13" y="40"/>
                  </a:cubicBezTo>
                  <a:cubicBezTo>
                    <a:pt x="15" y="38"/>
                    <a:pt x="15" y="35"/>
                    <a:pt x="13" y="33"/>
                  </a:cubicBezTo>
                  <a:cubicBezTo>
                    <a:pt x="11" y="31"/>
                    <a:pt x="10" y="29"/>
                    <a:pt x="10" y="27"/>
                  </a:cubicBezTo>
                  <a:cubicBezTo>
                    <a:pt x="9" y="26"/>
                    <a:pt x="10" y="25"/>
                    <a:pt x="10" y="23"/>
                  </a:cubicBezTo>
                  <a:cubicBezTo>
                    <a:pt x="11" y="24"/>
                    <a:pt x="12" y="24"/>
                    <a:pt x="13" y="25"/>
                  </a:cubicBezTo>
                  <a:cubicBezTo>
                    <a:pt x="13" y="21"/>
                    <a:pt x="10" y="17"/>
                    <a:pt x="9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5"/>
                    <a:pt x="8" y="15"/>
                    <a:pt x="8" y="16"/>
                  </a:cubicBezTo>
                  <a:cubicBezTo>
                    <a:pt x="7" y="16"/>
                    <a:pt x="6" y="16"/>
                    <a:pt x="6" y="15"/>
                  </a:cubicBezTo>
                  <a:cubicBezTo>
                    <a:pt x="3" y="13"/>
                    <a:pt x="2" y="10"/>
                    <a:pt x="1" y="7"/>
                  </a:cubicBezTo>
                  <a:cubicBezTo>
                    <a:pt x="0" y="5"/>
                    <a:pt x="0" y="4"/>
                    <a:pt x="2" y="3"/>
                  </a:cubicBezTo>
                  <a:cubicBezTo>
                    <a:pt x="7" y="0"/>
                    <a:pt x="12" y="3"/>
                    <a:pt x="16" y="5"/>
                  </a:cubicBezTo>
                  <a:cubicBezTo>
                    <a:pt x="18" y="6"/>
                    <a:pt x="21" y="7"/>
                    <a:pt x="23" y="8"/>
                  </a:cubicBezTo>
                  <a:cubicBezTo>
                    <a:pt x="24" y="8"/>
                    <a:pt x="25" y="8"/>
                    <a:pt x="25" y="9"/>
                  </a:cubicBezTo>
                  <a:cubicBezTo>
                    <a:pt x="28" y="11"/>
                    <a:pt x="32" y="13"/>
                    <a:pt x="33" y="15"/>
                  </a:cubicBezTo>
                  <a:cubicBezTo>
                    <a:pt x="35" y="18"/>
                    <a:pt x="38" y="19"/>
                    <a:pt x="39" y="21"/>
                  </a:cubicBezTo>
                  <a:cubicBezTo>
                    <a:pt x="41" y="23"/>
                    <a:pt x="44" y="24"/>
                    <a:pt x="45" y="27"/>
                  </a:cubicBezTo>
                  <a:cubicBezTo>
                    <a:pt x="46" y="28"/>
                    <a:pt x="47" y="30"/>
                    <a:pt x="48" y="32"/>
                  </a:cubicBezTo>
                  <a:cubicBezTo>
                    <a:pt x="50" y="37"/>
                    <a:pt x="52" y="43"/>
                    <a:pt x="56" y="48"/>
                  </a:cubicBezTo>
                  <a:cubicBezTo>
                    <a:pt x="57" y="49"/>
                    <a:pt x="58" y="51"/>
                    <a:pt x="58" y="51"/>
                  </a:cubicBezTo>
                  <a:cubicBezTo>
                    <a:pt x="56" y="53"/>
                    <a:pt x="59" y="53"/>
                    <a:pt x="59" y="54"/>
                  </a:cubicBezTo>
                  <a:cubicBezTo>
                    <a:pt x="61" y="57"/>
                    <a:pt x="64" y="60"/>
                    <a:pt x="66" y="63"/>
                  </a:cubicBezTo>
                  <a:cubicBezTo>
                    <a:pt x="68" y="65"/>
                    <a:pt x="69" y="66"/>
                    <a:pt x="71" y="67"/>
                  </a:cubicBezTo>
                  <a:cubicBezTo>
                    <a:pt x="71" y="67"/>
                    <a:pt x="71" y="68"/>
                    <a:pt x="72" y="68"/>
                  </a:cubicBezTo>
                  <a:cubicBezTo>
                    <a:pt x="73" y="70"/>
                    <a:pt x="74" y="71"/>
                    <a:pt x="76" y="71"/>
                  </a:cubicBezTo>
                  <a:cubicBezTo>
                    <a:pt x="78" y="71"/>
                    <a:pt x="81" y="72"/>
                    <a:pt x="83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33"/>
            <p:cNvSpPr>
              <a:spLocks/>
            </p:cNvSpPr>
            <p:nvPr/>
          </p:nvSpPr>
          <p:spPr bwMode="auto">
            <a:xfrm>
              <a:off x="7174517" y="2759543"/>
              <a:ext cx="277814" cy="587995"/>
            </a:xfrm>
            <a:custGeom>
              <a:avLst/>
              <a:gdLst>
                <a:gd name="T0" fmla="*/ 41 w 87"/>
                <a:gd name="T1" fmla="*/ 143 h 184"/>
                <a:gd name="T2" fmla="*/ 40 w 87"/>
                <a:gd name="T3" fmla="*/ 141 h 184"/>
                <a:gd name="T4" fmla="*/ 33 w 87"/>
                <a:gd name="T5" fmla="*/ 147 h 184"/>
                <a:gd name="T6" fmla="*/ 33 w 87"/>
                <a:gd name="T7" fmla="*/ 152 h 184"/>
                <a:gd name="T8" fmla="*/ 40 w 87"/>
                <a:gd name="T9" fmla="*/ 144 h 184"/>
                <a:gd name="T10" fmla="*/ 39 w 87"/>
                <a:gd name="T11" fmla="*/ 146 h 184"/>
                <a:gd name="T12" fmla="*/ 33 w 87"/>
                <a:gd name="T13" fmla="*/ 155 h 184"/>
                <a:gd name="T14" fmla="*/ 29 w 87"/>
                <a:gd name="T15" fmla="*/ 166 h 184"/>
                <a:gd name="T16" fmla="*/ 24 w 87"/>
                <a:gd name="T17" fmla="*/ 171 h 184"/>
                <a:gd name="T18" fmla="*/ 21 w 87"/>
                <a:gd name="T19" fmla="*/ 175 h 184"/>
                <a:gd name="T20" fmla="*/ 19 w 87"/>
                <a:gd name="T21" fmla="*/ 178 h 184"/>
                <a:gd name="T22" fmla="*/ 16 w 87"/>
                <a:gd name="T23" fmla="*/ 182 h 184"/>
                <a:gd name="T24" fmla="*/ 8 w 87"/>
                <a:gd name="T25" fmla="*/ 182 h 184"/>
                <a:gd name="T26" fmla="*/ 6 w 87"/>
                <a:gd name="T27" fmla="*/ 181 h 184"/>
                <a:gd name="T28" fmla="*/ 3 w 87"/>
                <a:gd name="T29" fmla="*/ 171 h 184"/>
                <a:gd name="T30" fmla="*/ 8 w 87"/>
                <a:gd name="T31" fmla="*/ 167 h 184"/>
                <a:gd name="T32" fmla="*/ 22 w 87"/>
                <a:gd name="T33" fmla="*/ 152 h 184"/>
                <a:gd name="T34" fmla="*/ 31 w 87"/>
                <a:gd name="T35" fmla="*/ 140 h 184"/>
                <a:gd name="T36" fmla="*/ 37 w 87"/>
                <a:gd name="T37" fmla="*/ 128 h 184"/>
                <a:gd name="T38" fmla="*/ 43 w 87"/>
                <a:gd name="T39" fmla="*/ 113 h 184"/>
                <a:gd name="T40" fmla="*/ 49 w 87"/>
                <a:gd name="T41" fmla="*/ 99 h 184"/>
                <a:gd name="T42" fmla="*/ 52 w 87"/>
                <a:gd name="T43" fmla="*/ 91 h 184"/>
                <a:gd name="T44" fmla="*/ 52 w 87"/>
                <a:gd name="T45" fmla="*/ 88 h 184"/>
                <a:gd name="T46" fmla="*/ 56 w 87"/>
                <a:gd name="T47" fmla="*/ 75 h 184"/>
                <a:gd name="T48" fmla="*/ 56 w 87"/>
                <a:gd name="T49" fmla="*/ 70 h 184"/>
                <a:gd name="T50" fmla="*/ 60 w 87"/>
                <a:gd name="T51" fmla="*/ 58 h 184"/>
                <a:gd name="T52" fmla="*/ 63 w 87"/>
                <a:gd name="T53" fmla="*/ 47 h 184"/>
                <a:gd name="T54" fmla="*/ 65 w 87"/>
                <a:gd name="T55" fmla="*/ 41 h 184"/>
                <a:gd name="T56" fmla="*/ 65 w 87"/>
                <a:gd name="T57" fmla="*/ 36 h 184"/>
                <a:gd name="T58" fmla="*/ 66 w 87"/>
                <a:gd name="T59" fmla="*/ 34 h 184"/>
                <a:gd name="T60" fmla="*/ 68 w 87"/>
                <a:gd name="T61" fmla="*/ 23 h 184"/>
                <a:gd name="T62" fmla="*/ 69 w 87"/>
                <a:gd name="T63" fmla="*/ 11 h 184"/>
                <a:gd name="T64" fmla="*/ 68 w 87"/>
                <a:gd name="T65" fmla="*/ 3 h 184"/>
                <a:gd name="T66" fmla="*/ 71 w 87"/>
                <a:gd name="T67" fmla="*/ 1 h 184"/>
                <a:gd name="T68" fmla="*/ 82 w 87"/>
                <a:gd name="T69" fmla="*/ 6 h 184"/>
                <a:gd name="T70" fmla="*/ 85 w 87"/>
                <a:gd name="T71" fmla="*/ 9 h 184"/>
                <a:gd name="T72" fmla="*/ 85 w 87"/>
                <a:gd name="T73" fmla="*/ 18 h 184"/>
                <a:gd name="T74" fmla="*/ 77 w 87"/>
                <a:gd name="T75" fmla="*/ 31 h 184"/>
                <a:gd name="T76" fmla="*/ 71 w 87"/>
                <a:gd name="T77" fmla="*/ 37 h 184"/>
                <a:gd name="T78" fmla="*/ 70 w 87"/>
                <a:gd name="T79" fmla="*/ 41 h 184"/>
                <a:gd name="T80" fmla="*/ 68 w 87"/>
                <a:gd name="T81" fmla="*/ 50 h 184"/>
                <a:gd name="T82" fmla="*/ 67 w 87"/>
                <a:gd name="T83" fmla="*/ 53 h 184"/>
                <a:gd name="T84" fmla="*/ 65 w 87"/>
                <a:gd name="T85" fmla="*/ 60 h 184"/>
                <a:gd name="T86" fmla="*/ 63 w 87"/>
                <a:gd name="T87" fmla="*/ 68 h 184"/>
                <a:gd name="T88" fmla="*/ 61 w 87"/>
                <a:gd name="T89" fmla="*/ 72 h 184"/>
                <a:gd name="T90" fmla="*/ 61 w 87"/>
                <a:gd name="T91" fmla="*/ 75 h 184"/>
                <a:gd name="T92" fmla="*/ 59 w 87"/>
                <a:gd name="T93" fmla="*/ 83 h 184"/>
                <a:gd name="T94" fmla="*/ 59 w 87"/>
                <a:gd name="T95" fmla="*/ 87 h 184"/>
                <a:gd name="T96" fmla="*/ 58 w 87"/>
                <a:gd name="T97" fmla="*/ 97 h 184"/>
                <a:gd name="T98" fmla="*/ 56 w 87"/>
                <a:gd name="T99" fmla="*/ 106 h 184"/>
                <a:gd name="T100" fmla="*/ 53 w 87"/>
                <a:gd name="T101" fmla="*/ 114 h 184"/>
                <a:gd name="T102" fmla="*/ 48 w 87"/>
                <a:gd name="T103" fmla="*/ 127 h 184"/>
                <a:gd name="T104" fmla="*/ 42 w 87"/>
                <a:gd name="T105" fmla="*/ 140 h 184"/>
                <a:gd name="T106" fmla="*/ 41 w 87"/>
                <a:gd name="T107" fmla="*/ 143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7" h="184">
                  <a:moveTo>
                    <a:pt x="41" y="143"/>
                  </a:moveTo>
                  <a:cubicBezTo>
                    <a:pt x="40" y="142"/>
                    <a:pt x="40" y="141"/>
                    <a:pt x="40" y="141"/>
                  </a:cubicBezTo>
                  <a:cubicBezTo>
                    <a:pt x="37" y="141"/>
                    <a:pt x="33" y="145"/>
                    <a:pt x="33" y="147"/>
                  </a:cubicBezTo>
                  <a:cubicBezTo>
                    <a:pt x="33" y="149"/>
                    <a:pt x="33" y="150"/>
                    <a:pt x="33" y="152"/>
                  </a:cubicBezTo>
                  <a:cubicBezTo>
                    <a:pt x="35" y="149"/>
                    <a:pt x="38" y="147"/>
                    <a:pt x="40" y="144"/>
                  </a:cubicBezTo>
                  <a:cubicBezTo>
                    <a:pt x="40" y="145"/>
                    <a:pt x="40" y="145"/>
                    <a:pt x="39" y="146"/>
                  </a:cubicBezTo>
                  <a:cubicBezTo>
                    <a:pt x="37" y="149"/>
                    <a:pt x="35" y="152"/>
                    <a:pt x="33" y="155"/>
                  </a:cubicBezTo>
                  <a:cubicBezTo>
                    <a:pt x="32" y="159"/>
                    <a:pt x="30" y="163"/>
                    <a:pt x="29" y="166"/>
                  </a:cubicBezTo>
                  <a:cubicBezTo>
                    <a:pt x="28" y="168"/>
                    <a:pt x="26" y="170"/>
                    <a:pt x="24" y="171"/>
                  </a:cubicBezTo>
                  <a:cubicBezTo>
                    <a:pt x="23" y="173"/>
                    <a:pt x="22" y="174"/>
                    <a:pt x="21" y="175"/>
                  </a:cubicBezTo>
                  <a:cubicBezTo>
                    <a:pt x="20" y="176"/>
                    <a:pt x="20" y="177"/>
                    <a:pt x="19" y="178"/>
                  </a:cubicBezTo>
                  <a:cubicBezTo>
                    <a:pt x="19" y="180"/>
                    <a:pt x="18" y="182"/>
                    <a:pt x="16" y="182"/>
                  </a:cubicBezTo>
                  <a:cubicBezTo>
                    <a:pt x="13" y="182"/>
                    <a:pt x="11" y="184"/>
                    <a:pt x="8" y="182"/>
                  </a:cubicBezTo>
                  <a:cubicBezTo>
                    <a:pt x="8" y="181"/>
                    <a:pt x="7" y="181"/>
                    <a:pt x="6" y="181"/>
                  </a:cubicBezTo>
                  <a:cubicBezTo>
                    <a:pt x="2" y="179"/>
                    <a:pt x="0" y="175"/>
                    <a:pt x="3" y="171"/>
                  </a:cubicBezTo>
                  <a:cubicBezTo>
                    <a:pt x="4" y="169"/>
                    <a:pt x="6" y="168"/>
                    <a:pt x="8" y="167"/>
                  </a:cubicBezTo>
                  <a:cubicBezTo>
                    <a:pt x="13" y="163"/>
                    <a:pt x="18" y="157"/>
                    <a:pt x="22" y="152"/>
                  </a:cubicBezTo>
                  <a:cubicBezTo>
                    <a:pt x="25" y="148"/>
                    <a:pt x="28" y="144"/>
                    <a:pt x="31" y="140"/>
                  </a:cubicBezTo>
                  <a:cubicBezTo>
                    <a:pt x="33" y="136"/>
                    <a:pt x="35" y="132"/>
                    <a:pt x="37" y="128"/>
                  </a:cubicBezTo>
                  <a:cubicBezTo>
                    <a:pt x="39" y="123"/>
                    <a:pt x="41" y="118"/>
                    <a:pt x="43" y="113"/>
                  </a:cubicBezTo>
                  <a:cubicBezTo>
                    <a:pt x="45" y="108"/>
                    <a:pt x="47" y="104"/>
                    <a:pt x="49" y="99"/>
                  </a:cubicBezTo>
                  <a:cubicBezTo>
                    <a:pt x="50" y="96"/>
                    <a:pt x="51" y="93"/>
                    <a:pt x="52" y="91"/>
                  </a:cubicBezTo>
                  <a:cubicBezTo>
                    <a:pt x="53" y="90"/>
                    <a:pt x="52" y="89"/>
                    <a:pt x="52" y="88"/>
                  </a:cubicBezTo>
                  <a:cubicBezTo>
                    <a:pt x="53" y="84"/>
                    <a:pt x="55" y="79"/>
                    <a:pt x="56" y="75"/>
                  </a:cubicBezTo>
                  <a:cubicBezTo>
                    <a:pt x="56" y="74"/>
                    <a:pt x="56" y="72"/>
                    <a:pt x="56" y="70"/>
                  </a:cubicBezTo>
                  <a:cubicBezTo>
                    <a:pt x="58" y="67"/>
                    <a:pt x="59" y="62"/>
                    <a:pt x="60" y="58"/>
                  </a:cubicBezTo>
                  <a:cubicBezTo>
                    <a:pt x="61" y="54"/>
                    <a:pt x="62" y="50"/>
                    <a:pt x="63" y="47"/>
                  </a:cubicBezTo>
                  <a:cubicBezTo>
                    <a:pt x="64" y="45"/>
                    <a:pt x="65" y="43"/>
                    <a:pt x="65" y="41"/>
                  </a:cubicBezTo>
                  <a:cubicBezTo>
                    <a:pt x="65" y="40"/>
                    <a:pt x="65" y="38"/>
                    <a:pt x="65" y="36"/>
                  </a:cubicBezTo>
                  <a:cubicBezTo>
                    <a:pt x="65" y="35"/>
                    <a:pt x="65" y="35"/>
                    <a:pt x="66" y="34"/>
                  </a:cubicBezTo>
                  <a:cubicBezTo>
                    <a:pt x="66" y="30"/>
                    <a:pt x="66" y="26"/>
                    <a:pt x="68" y="23"/>
                  </a:cubicBezTo>
                  <a:cubicBezTo>
                    <a:pt x="70" y="19"/>
                    <a:pt x="70" y="15"/>
                    <a:pt x="69" y="11"/>
                  </a:cubicBezTo>
                  <a:cubicBezTo>
                    <a:pt x="68" y="8"/>
                    <a:pt x="68" y="6"/>
                    <a:pt x="68" y="3"/>
                  </a:cubicBezTo>
                  <a:cubicBezTo>
                    <a:pt x="68" y="2"/>
                    <a:pt x="70" y="1"/>
                    <a:pt x="71" y="1"/>
                  </a:cubicBezTo>
                  <a:cubicBezTo>
                    <a:pt x="75" y="0"/>
                    <a:pt x="79" y="2"/>
                    <a:pt x="82" y="6"/>
                  </a:cubicBezTo>
                  <a:cubicBezTo>
                    <a:pt x="83" y="7"/>
                    <a:pt x="84" y="8"/>
                    <a:pt x="85" y="9"/>
                  </a:cubicBezTo>
                  <a:cubicBezTo>
                    <a:pt x="87" y="11"/>
                    <a:pt x="87" y="16"/>
                    <a:pt x="85" y="18"/>
                  </a:cubicBezTo>
                  <a:cubicBezTo>
                    <a:pt x="81" y="21"/>
                    <a:pt x="78" y="26"/>
                    <a:pt x="77" y="31"/>
                  </a:cubicBezTo>
                  <a:cubicBezTo>
                    <a:pt x="77" y="35"/>
                    <a:pt x="74" y="36"/>
                    <a:pt x="71" y="37"/>
                  </a:cubicBezTo>
                  <a:cubicBezTo>
                    <a:pt x="69" y="38"/>
                    <a:pt x="70" y="40"/>
                    <a:pt x="70" y="41"/>
                  </a:cubicBezTo>
                  <a:cubicBezTo>
                    <a:pt x="71" y="45"/>
                    <a:pt x="69" y="47"/>
                    <a:pt x="68" y="50"/>
                  </a:cubicBezTo>
                  <a:cubicBezTo>
                    <a:pt x="68" y="51"/>
                    <a:pt x="68" y="52"/>
                    <a:pt x="67" y="53"/>
                  </a:cubicBezTo>
                  <a:cubicBezTo>
                    <a:pt x="66" y="56"/>
                    <a:pt x="66" y="58"/>
                    <a:pt x="65" y="60"/>
                  </a:cubicBezTo>
                  <a:cubicBezTo>
                    <a:pt x="63" y="62"/>
                    <a:pt x="63" y="65"/>
                    <a:pt x="63" y="68"/>
                  </a:cubicBezTo>
                  <a:cubicBezTo>
                    <a:pt x="62" y="70"/>
                    <a:pt x="62" y="71"/>
                    <a:pt x="61" y="72"/>
                  </a:cubicBezTo>
                  <a:cubicBezTo>
                    <a:pt x="61" y="73"/>
                    <a:pt x="61" y="74"/>
                    <a:pt x="61" y="75"/>
                  </a:cubicBezTo>
                  <a:cubicBezTo>
                    <a:pt x="60" y="78"/>
                    <a:pt x="60" y="80"/>
                    <a:pt x="59" y="83"/>
                  </a:cubicBezTo>
                  <a:cubicBezTo>
                    <a:pt x="59" y="84"/>
                    <a:pt x="59" y="85"/>
                    <a:pt x="59" y="87"/>
                  </a:cubicBezTo>
                  <a:cubicBezTo>
                    <a:pt x="59" y="90"/>
                    <a:pt x="59" y="93"/>
                    <a:pt x="58" y="97"/>
                  </a:cubicBezTo>
                  <a:cubicBezTo>
                    <a:pt x="58" y="100"/>
                    <a:pt x="56" y="103"/>
                    <a:pt x="56" y="106"/>
                  </a:cubicBezTo>
                  <a:cubicBezTo>
                    <a:pt x="56" y="109"/>
                    <a:pt x="53" y="111"/>
                    <a:pt x="53" y="114"/>
                  </a:cubicBezTo>
                  <a:cubicBezTo>
                    <a:pt x="53" y="119"/>
                    <a:pt x="50" y="123"/>
                    <a:pt x="48" y="127"/>
                  </a:cubicBezTo>
                  <a:cubicBezTo>
                    <a:pt x="47" y="132"/>
                    <a:pt x="44" y="135"/>
                    <a:pt x="42" y="140"/>
                  </a:cubicBezTo>
                  <a:cubicBezTo>
                    <a:pt x="42" y="140"/>
                    <a:pt x="42" y="141"/>
                    <a:pt x="41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34"/>
            <p:cNvSpPr>
              <a:spLocks/>
            </p:cNvSpPr>
            <p:nvPr/>
          </p:nvSpPr>
          <p:spPr bwMode="auto">
            <a:xfrm>
              <a:off x="7576403" y="2603104"/>
              <a:ext cx="246797" cy="204989"/>
            </a:xfrm>
            <a:custGeom>
              <a:avLst/>
              <a:gdLst>
                <a:gd name="T0" fmla="*/ 0 w 77"/>
                <a:gd name="T1" fmla="*/ 61 h 64"/>
                <a:gd name="T2" fmla="*/ 16 w 77"/>
                <a:gd name="T3" fmla="*/ 56 h 64"/>
                <a:gd name="T4" fmla="*/ 16 w 77"/>
                <a:gd name="T5" fmla="*/ 55 h 64"/>
                <a:gd name="T6" fmla="*/ 14 w 77"/>
                <a:gd name="T7" fmla="*/ 55 h 64"/>
                <a:gd name="T8" fmla="*/ 15 w 77"/>
                <a:gd name="T9" fmla="*/ 54 h 64"/>
                <a:gd name="T10" fmla="*/ 25 w 77"/>
                <a:gd name="T11" fmla="*/ 48 h 64"/>
                <a:gd name="T12" fmla="*/ 31 w 77"/>
                <a:gd name="T13" fmla="*/ 46 h 64"/>
                <a:gd name="T14" fmla="*/ 35 w 77"/>
                <a:gd name="T15" fmla="*/ 44 h 64"/>
                <a:gd name="T16" fmla="*/ 34 w 77"/>
                <a:gd name="T17" fmla="*/ 43 h 64"/>
                <a:gd name="T18" fmla="*/ 27 w 77"/>
                <a:gd name="T19" fmla="*/ 46 h 64"/>
                <a:gd name="T20" fmla="*/ 27 w 77"/>
                <a:gd name="T21" fmla="*/ 45 h 64"/>
                <a:gd name="T22" fmla="*/ 36 w 77"/>
                <a:gd name="T23" fmla="*/ 38 h 64"/>
                <a:gd name="T24" fmla="*/ 59 w 77"/>
                <a:gd name="T25" fmla="*/ 17 h 64"/>
                <a:gd name="T26" fmla="*/ 62 w 77"/>
                <a:gd name="T27" fmla="*/ 12 h 64"/>
                <a:gd name="T28" fmla="*/ 76 w 77"/>
                <a:gd name="T29" fmla="*/ 0 h 64"/>
                <a:gd name="T30" fmla="*/ 76 w 77"/>
                <a:gd name="T31" fmla="*/ 7 h 64"/>
                <a:gd name="T32" fmla="*/ 75 w 77"/>
                <a:gd name="T33" fmla="*/ 12 h 64"/>
                <a:gd name="T34" fmla="*/ 75 w 77"/>
                <a:gd name="T35" fmla="*/ 26 h 64"/>
                <a:gd name="T36" fmla="*/ 76 w 77"/>
                <a:gd name="T37" fmla="*/ 29 h 64"/>
                <a:gd name="T38" fmla="*/ 71 w 77"/>
                <a:gd name="T39" fmla="*/ 37 h 64"/>
                <a:gd name="T40" fmla="*/ 69 w 77"/>
                <a:gd name="T41" fmla="*/ 42 h 64"/>
                <a:gd name="T42" fmla="*/ 57 w 77"/>
                <a:gd name="T43" fmla="*/ 55 h 64"/>
                <a:gd name="T44" fmla="*/ 43 w 77"/>
                <a:gd name="T45" fmla="*/ 62 h 64"/>
                <a:gd name="T46" fmla="*/ 37 w 77"/>
                <a:gd name="T47" fmla="*/ 63 h 64"/>
                <a:gd name="T48" fmla="*/ 4 w 77"/>
                <a:gd name="T49" fmla="*/ 62 h 64"/>
                <a:gd name="T50" fmla="*/ 0 w 77"/>
                <a:gd name="T51" fmla="*/ 6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7" h="64">
                  <a:moveTo>
                    <a:pt x="0" y="61"/>
                  </a:moveTo>
                  <a:cubicBezTo>
                    <a:pt x="5" y="60"/>
                    <a:pt x="11" y="58"/>
                    <a:pt x="16" y="56"/>
                  </a:cubicBezTo>
                  <a:cubicBezTo>
                    <a:pt x="16" y="56"/>
                    <a:pt x="16" y="55"/>
                    <a:pt x="16" y="55"/>
                  </a:cubicBezTo>
                  <a:cubicBezTo>
                    <a:pt x="16" y="55"/>
                    <a:pt x="15" y="55"/>
                    <a:pt x="14" y="55"/>
                  </a:cubicBezTo>
                  <a:cubicBezTo>
                    <a:pt x="14" y="55"/>
                    <a:pt x="14" y="54"/>
                    <a:pt x="15" y="54"/>
                  </a:cubicBezTo>
                  <a:cubicBezTo>
                    <a:pt x="18" y="52"/>
                    <a:pt x="22" y="50"/>
                    <a:pt x="25" y="48"/>
                  </a:cubicBezTo>
                  <a:cubicBezTo>
                    <a:pt x="27" y="47"/>
                    <a:pt x="29" y="47"/>
                    <a:pt x="31" y="46"/>
                  </a:cubicBezTo>
                  <a:cubicBezTo>
                    <a:pt x="33" y="45"/>
                    <a:pt x="34" y="45"/>
                    <a:pt x="35" y="44"/>
                  </a:cubicBezTo>
                  <a:cubicBezTo>
                    <a:pt x="35" y="44"/>
                    <a:pt x="35" y="43"/>
                    <a:pt x="34" y="43"/>
                  </a:cubicBezTo>
                  <a:cubicBezTo>
                    <a:pt x="32" y="44"/>
                    <a:pt x="30" y="45"/>
                    <a:pt x="27" y="46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30" y="43"/>
                    <a:pt x="33" y="41"/>
                    <a:pt x="36" y="38"/>
                  </a:cubicBezTo>
                  <a:cubicBezTo>
                    <a:pt x="44" y="31"/>
                    <a:pt x="51" y="24"/>
                    <a:pt x="59" y="17"/>
                  </a:cubicBezTo>
                  <a:cubicBezTo>
                    <a:pt x="60" y="16"/>
                    <a:pt x="61" y="14"/>
                    <a:pt x="62" y="12"/>
                  </a:cubicBezTo>
                  <a:cubicBezTo>
                    <a:pt x="66" y="8"/>
                    <a:pt x="70" y="3"/>
                    <a:pt x="76" y="0"/>
                  </a:cubicBezTo>
                  <a:cubicBezTo>
                    <a:pt x="76" y="3"/>
                    <a:pt x="76" y="5"/>
                    <a:pt x="76" y="7"/>
                  </a:cubicBezTo>
                  <a:cubicBezTo>
                    <a:pt x="76" y="9"/>
                    <a:pt x="75" y="10"/>
                    <a:pt x="75" y="12"/>
                  </a:cubicBezTo>
                  <a:cubicBezTo>
                    <a:pt x="76" y="17"/>
                    <a:pt x="77" y="21"/>
                    <a:pt x="75" y="26"/>
                  </a:cubicBezTo>
                  <a:cubicBezTo>
                    <a:pt x="75" y="26"/>
                    <a:pt x="76" y="28"/>
                    <a:pt x="76" y="29"/>
                  </a:cubicBezTo>
                  <a:cubicBezTo>
                    <a:pt x="75" y="32"/>
                    <a:pt x="73" y="34"/>
                    <a:pt x="71" y="37"/>
                  </a:cubicBezTo>
                  <a:cubicBezTo>
                    <a:pt x="70" y="38"/>
                    <a:pt x="69" y="40"/>
                    <a:pt x="69" y="42"/>
                  </a:cubicBezTo>
                  <a:cubicBezTo>
                    <a:pt x="66" y="47"/>
                    <a:pt x="63" y="51"/>
                    <a:pt x="57" y="55"/>
                  </a:cubicBezTo>
                  <a:cubicBezTo>
                    <a:pt x="53" y="57"/>
                    <a:pt x="49" y="61"/>
                    <a:pt x="43" y="62"/>
                  </a:cubicBezTo>
                  <a:cubicBezTo>
                    <a:pt x="41" y="62"/>
                    <a:pt x="39" y="62"/>
                    <a:pt x="37" y="63"/>
                  </a:cubicBezTo>
                  <a:cubicBezTo>
                    <a:pt x="26" y="63"/>
                    <a:pt x="15" y="64"/>
                    <a:pt x="4" y="62"/>
                  </a:cubicBezTo>
                  <a:cubicBezTo>
                    <a:pt x="2" y="62"/>
                    <a:pt x="1" y="61"/>
                    <a:pt x="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3" name="矩形 202"/>
          <p:cNvSpPr/>
          <p:nvPr/>
        </p:nvSpPr>
        <p:spPr>
          <a:xfrm rot="19665185" flipH="1">
            <a:off x="-1835493" y="2357404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4" name="矩形 203"/>
          <p:cNvSpPr/>
          <p:nvPr/>
        </p:nvSpPr>
        <p:spPr>
          <a:xfrm rot="3600000" flipH="1">
            <a:off x="-2685136" y="3182657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5" name="矩形 204"/>
          <p:cNvSpPr/>
          <p:nvPr/>
        </p:nvSpPr>
        <p:spPr>
          <a:xfrm rot="1800000" flipH="1">
            <a:off x="-1652123" y="3658464"/>
            <a:ext cx="142877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6" name="矩形 205"/>
          <p:cNvSpPr/>
          <p:nvPr/>
        </p:nvSpPr>
        <p:spPr>
          <a:xfrm flipH="1">
            <a:off x="-127945" y="2363807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7" name="矩形 206"/>
          <p:cNvSpPr/>
          <p:nvPr/>
        </p:nvSpPr>
        <p:spPr>
          <a:xfrm rot="6300000" flipH="1">
            <a:off x="-606683" y="2657842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8" name="矩形 207"/>
          <p:cNvSpPr/>
          <p:nvPr/>
        </p:nvSpPr>
        <p:spPr>
          <a:xfrm rot="5097276" flipH="1">
            <a:off x="-506167" y="3380255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9" name="矩形 208"/>
          <p:cNvSpPr/>
          <p:nvPr/>
        </p:nvSpPr>
        <p:spPr>
          <a:xfrm rot="3421581" flipH="1">
            <a:off x="-805193" y="4300031"/>
            <a:ext cx="99367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0" name="矩形 209"/>
          <p:cNvSpPr/>
          <p:nvPr/>
        </p:nvSpPr>
        <p:spPr>
          <a:xfrm rot="7731879" flipH="1">
            <a:off x="-443373" y="1948270"/>
            <a:ext cx="99366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1" name="矩形 210"/>
          <p:cNvSpPr/>
          <p:nvPr/>
        </p:nvSpPr>
        <p:spPr>
          <a:xfrm rot="9315112" flipH="1">
            <a:off x="-1949343" y="1397440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2" name="矩形 211"/>
          <p:cNvSpPr/>
          <p:nvPr/>
        </p:nvSpPr>
        <p:spPr>
          <a:xfrm rot="9855755" flipH="1">
            <a:off x="-2748002" y="1873347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3" name="矩形 212"/>
          <p:cNvSpPr/>
          <p:nvPr/>
        </p:nvSpPr>
        <p:spPr>
          <a:xfrm rot="13890285" flipH="1">
            <a:off x="-1048207" y="1513682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4" name="矩形 213"/>
          <p:cNvSpPr/>
          <p:nvPr/>
        </p:nvSpPr>
        <p:spPr>
          <a:xfrm rot="12509964" flipH="1">
            <a:off x="-1054781" y="2667487"/>
            <a:ext cx="142880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5" name="矩形 214"/>
          <p:cNvSpPr/>
          <p:nvPr/>
        </p:nvSpPr>
        <p:spPr>
          <a:xfrm rot="13165070" flipH="1">
            <a:off x="-2294866" y="2644046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6" name="矩形 215"/>
          <p:cNvSpPr/>
          <p:nvPr/>
        </p:nvSpPr>
        <p:spPr>
          <a:xfrm rot="14766131" flipH="1">
            <a:off x="-2737449" y="2553070"/>
            <a:ext cx="99365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7" name="矩形 216"/>
          <p:cNvSpPr/>
          <p:nvPr/>
        </p:nvSpPr>
        <p:spPr>
          <a:xfrm rot="17735223" flipH="1">
            <a:off x="-1835060" y="2114843"/>
            <a:ext cx="99366" cy="35719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8" name="矩形 217"/>
          <p:cNvSpPr/>
          <p:nvPr/>
        </p:nvSpPr>
        <p:spPr>
          <a:xfrm rot="16886133" flipH="1">
            <a:off x="-1977950" y="3860097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9" name="矩形 218"/>
          <p:cNvSpPr/>
          <p:nvPr/>
        </p:nvSpPr>
        <p:spPr>
          <a:xfrm rot="21246912" flipH="1">
            <a:off x="-1843907" y="3495087"/>
            <a:ext cx="142879" cy="248417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0" name="矩形 219"/>
          <p:cNvSpPr/>
          <p:nvPr/>
        </p:nvSpPr>
        <p:spPr>
          <a:xfrm rot="1741649" flipH="1">
            <a:off x="-1378221" y="3549579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1" name="矩形 220"/>
          <p:cNvSpPr/>
          <p:nvPr/>
        </p:nvSpPr>
        <p:spPr>
          <a:xfrm rot="19665185" flipH="1">
            <a:off x="-1906931" y="1714461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2" name="矩形 221"/>
          <p:cNvSpPr/>
          <p:nvPr/>
        </p:nvSpPr>
        <p:spPr>
          <a:xfrm rot="3600000" flipH="1">
            <a:off x="-2659935" y="2851409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3" name="矩形 222"/>
          <p:cNvSpPr/>
          <p:nvPr/>
        </p:nvSpPr>
        <p:spPr>
          <a:xfrm rot="1800000" flipH="1">
            <a:off x="-1626922" y="3327216"/>
            <a:ext cx="142877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4" name="矩形 223"/>
          <p:cNvSpPr/>
          <p:nvPr/>
        </p:nvSpPr>
        <p:spPr>
          <a:xfrm flipH="1">
            <a:off x="-1071606" y="357170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5" name="矩形 224"/>
          <p:cNvSpPr/>
          <p:nvPr/>
        </p:nvSpPr>
        <p:spPr>
          <a:xfrm rot="6300000" flipH="1">
            <a:off x="-581482" y="2326594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6" name="矩形 225"/>
          <p:cNvSpPr/>
          <p:nvPr/>
        </p:nvSpPr>
        <p:spPr>
          <a:xfrm rot="5097276" flipH="1">
            <a:off x="-480966" y="3049007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7" name="矩形 226"/>
          <p:cNvSpPr/>
          <p:nvPr/>
        </p:nvSpPr>
        <p:spPr>
          <a:xfrm rot="3421581" flipH="1">
            <a:off x="-779992" y="3968783"/>
            <a:ext cx="99367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8" name="矩形 227"/>
          <p:cNvSpPr/>
          <p:nvPr/>
        </p:nvSpPr>
        <p:spPr>
          <a:xfrm rot="7731879" flipH="1">
            <a:off x="-418172" y="1617022"/>
            <a:ext cx="99366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9" name="矩形 228"/>
          <p:cNvSpPr/>
          <p:nvPr/>
        </p:nvSpPr>
        <p:spPr>
          <a:xfrm rot="9315112" flipH="1">
            <a:off x="-1424890" y="862915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0" name="矩形 229"/>
          <p:cNvSpPr/>
          <p:nvPr/>
        </p:nvSpPr>
        <p:spPr>
          <a:xfrm rot="9855755" flipH="1">
            <a:off x="-2722801" y="1542099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1" name="矩形 230"/>
          <p:cNvSpPr/>
          <p:nvPr/>
        </p:nvSpPr>
        <p:spPr>
          <a:xfrm rot="13890285" flipH="1">
            <a:off x="-2361552" y="1613631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2" name="矩形 231"/>
          <p:cNvSpPr/>
          <p:nvPr/>
        </p:nvSpPr>
        <p:spPr>
          <a:xfrm rot="12509964" flipH="1">
            <a:off x="-1029580" y="2336239"/>
            <a:ext cx="142880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3" name="矩形 232"/>
          <p:cNvSpPr/>
          <p:nvPr/>
        </p:nvSpPr>
        <p:spPr>
          <a:xfrm rot="13165070" flipH="1">
            <a:off x="-2302359" y="2978169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4" name="矩形 233"/>
          <p:cNvSpPr/>
          <p:nvPr/>
        </p:nvSpPr>
        <p:spPr>
          <a:xfrm rot="14766131" flipH="1">
            <a:off x="-2712248" y="2221822"/>
            <a:ext cx="99365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5" name="矩形 234"/>
          <p:cNvSpPr/>
          <p:nvPr/>
        </p:nvSpPr>
        <p:spPr>
          <a:xfrm rot="17735223" flipH="1">
            <a:off x="-1809859" y="1783595"/>
            <a:ext cx="99366" cy="35719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6" name="矩形 235"/>
          <p:cNvSpPr/>
          <p:nvPr/>
        </p:nvSpPr>
        <p:spPr>
          <a:xfrm rot="16886133" flipH="1">
            <a:off x="-1952749" y="3528849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7" name="矩形 236"/>
          <p:cNvSpPr/>
          <p:nvPr/>
        </p:nvSpPr>
        <p:spPr>
          <a:xfrm rot="21246912" flipH="1">
            <a:off x="-1818706" y="3163839"/>
            <a:ext cx="142879" cy="248417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8" name="矩形 237"/>
          <p:cNvSpPr/>
          <p:nvPr/>
        </p:nvSpPr>
        <p:spPr>
          <a:xfrm rot="1741649" flipH="1">
            <a:off x="-1353020" y="3218331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9" name="矩形 238"/>
          <p:cNvSpPr/>
          <p:nvPr/>
        </p:nvSpPr>
        <p:spPr>
          <a:xfrm rot="19665185" flipH="1">
            <a:off x="-2036181" y="2357404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0" name="矩形 239"/>
          <p:cNvSpPr/>
          <p:nvPr/>
        </p:nvSpPr>
        <p:spPr>
          <a:xfrm rot="3600000" flipH="1">
            <a:off x="-2885824" y="3182657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1" name="矩形 240"/>
          <p:cNvSpPr/>
          <p:nvPr/>
        </p:nvSpPr>
        <p:spPr>
          <a:xfrm rot="1800000" flipH="1">
            <a:off x="-1852811" y="3658464"/>
            <a:ext cx="142877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2" name="矩形 241"/>
          <p:cNvSpPr/>
          <p:nvPr/>
        </p:nvSpPr>
        <p:spPr>
          <a:xfrm flipH="1">
            <a:off x="-328633" y="2363807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3" name="矩形 242"/>
          <p:cNvSpPr/>
          <p:nvPr/>
        </p:nvSpPr>
        <p:spPr>
          <a:xfrm rot="6300000" flipH="1">
            <a:off x="-807371" y="2657842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4" name="矩形 243"/>
          <p:cNvSpPr/>
          <p:nvPr/>
        </p:nvSpPr>
        <p:spPr>
          <a:xfrm rot="5097276" flipH="1">
            <a:off x="-706855" y="3380255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5" name="矩形 244"/>
          <p:cNvSpPr/>
          <p:nvPr/>
        </p:nvSpPr>
        <p:spPr>
          <a:xfrm rot="3421581" flipH="1">
            <a:off x="-1005881" y="4300031"/>
            <a:ext cx="99367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6" name="矩形 245"/>
          <p:cNvSpPr/>
          <p:nvPr/>
        </p:nvSpPr>
        <p:spPr>
          <a:xfrm rot="7731879" flipH="1">
            <a:off x="-644061" y="1948270"/>
            <a:ext cx="99366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7" name="矩形 246"/>
          <p:cNvSpPr/>
          <p:nvPr/>
        </p:nvSpPr>
        <p:spPr>
          <a:xfrm rot="9315112" flipH="1">
            <a:off x="-2150031" y="1397440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8" name="矩形 247"/>
          <p:cNvSpPr/>
          <p:nvPr/>
        </p:nvSpPr>
        <p:spPr>
          <a:xfrm rot="9855755" flipH="1">
            <a:off x="-2948690" y="1873347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9" name="矩形 248"/>
          <p:cNvSpPr/>
          <p:nvPr/>
        </p:nvSpPr>
        <p:spPr>
          <a:xfrm rot="13890285" flipH="1">
            <a:off x="-1248895" y="1513682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0" name="矩形 249"/>
          <p:cNvSpPr/>
          <p:nvPr/>
        </p:nvSpPr>
        <p:spPr>
          <a:xfrm rot="12509964" flipH="1">
            <a:off x="-1255469" y="2667487"/>
            <a:ext cx="142880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1" name="矩形 250"/>
          <p:cNvSpPr/>
          <p:nvPr/>
        </p:nvSpPr>
        <p:spPr>
          <a:xfrm rot="13165070" flipH="1">
            <a:off x="-2495554" y="2644046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2" name="矩形 251"/>
          <p:cNvSpPr/>
          <p:nvPr/>
        </p:nvSpPr>
        <p:spPr>
          <a:xfrm rot="14766131" flipH="1">
            <a:off x="-2938137" y="2553070"/>
            <a:ext cx="99365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3" name="矩形 252"/>
          <p:cNvSpPr/>
          <p:nvPr/>
        </p:nvSpPr>
        <p:spPr>
          <a:xfrm rot="17735223" flipH="1">
            <a:off x="-2035748" y="2114843"/>
            <a:ext cx="99366" cy="35719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4" name="矩形 253"/>
          <p:cNvSpPr/>
          <p:nvPr/>
        </p:nvSpPr>
        <p:spPr>
          <a:xfrm rot="16886133" flipH="1">
            <a:off x="-2178638" y="3860097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5" name="矩形 254"/>
          <p:cNvSpPr/>
          <p:nvPr/>
        </p:nvSpPr>
        <p:spPr>
          <a:xfrm rot="21246912" flipH="1">
            <a:off x="-2044595" y="3495087"/>
            <a:ext cx="142879" cy="248417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6" name="矩形 255"/>
          <p:cNvSpPr/>
          <p:nvPr/>
        </p:nvSpPr>
        <p:spPr>
          <a:xfrm rot="1741649" flipH="1">
            <a:off x="-1578909" y="3549579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7" name="矩形 256"/>
          <p:cNvSpPr/>
          <p:nvPr/>
        </p:nvSpPr>
        <p:spPr>
          <a:xfrm rot="19665185" flipH="1">
            <a:off x="-2107619" y="1714461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8" name="矩形 257"/>
          <p:cNvSpPr/>
          <p:nvPr/>
        </p:nvSpPr>
        <p:spPr>
          <a:xfrm rot="3600000" flipH="1">
            <a:off x="-2860623" y="2851409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9" name="矩形 258"/>
          <p:cNvSpPr/>
          <p:nvPr/>
        </p:nvSpPr>
        <p:spPr>
          <a:xfrm rot="1800000" flipH="1">
            <a:off x="-1827610" y="3327216"/>
            <a:ext cx="142877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0" name="矩形 259"/>
          <p:cNvSpPr/>
          <p:nvPr/>
        </p:nvSpPr>
        <p:spPr>
          <a:xfrm flipH="1">
            <a:off x="-1272294" y="357170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1" name="矩形 260"/>
          <p:cNvSpPr/>
          <p:nvPr/>
        </p:nvSpPr>
        <p:spPr>
          <a:xfrm rot="6300000" flipH="1">
            <a:off x="-782170" y="2326594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2" name="矩形 261"/>
          <p:cNvSpPr/>
          <p:nvPr/>
        </p:nvSpPr>
        <p:spPr>
          <a:xfrm rot="5097276" flipH="1">
            <a:off x="-681654" y="3049007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3" name="矩形 262"/>
          <p:cNvSpPr/>
          <p:nvPr/>
        </p:nvSpPr>
        <p:spPr>
          <a:xfrm rot="3421581" flipH="1">
            <a:off x="-980680" y="3968783"/>
            <a:ext cx="99367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4" name="矩形 263"/>
          <p:cNvSpPr/>
          <p:nvPr/>
        </p:nvSpPr>
        <p:spPr>
          <a:xfrm rot="7731879" flipH="1">
            <a:off x="-618860" y="1617022"/>
            <a:ext cx="99366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5" name="矩形 264"/>
          <p:cNvSpPr/>
          <p:nvPr/>
        </p:nvSpPr>
        <p:spPr>
          <a:xfrm rot="9315112" flipH="1">
            <a:off x="-1625578" y="862915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6" name="矩形 265"/>
          <p:cNvSpPr/>
          <p:nvPr/>
        </p:nvSpPr>
        <p:spPr>
          <a:xfrm rot="9855755" flipH="1">
            <a:off x="-2923489" y="1542099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7" name="矩形 266"/>
          <p:cNvSpPr/>
          <p:nvPr/>
        </p:nvSpPr>
        <p:spPr>
          <a:xfrm rot="13890285" flipH="1">
            <a:off x="-2562240" y="1613631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8" name="矩形 267"/>
          <p:cNvSpPr/>
          <p:nvPr/>
        </p:nvSpPr>
        <p:spPr>
          <a:xfrm rot="12509964" flipH="1">
            <a:off x="-1230268" y="2336239"/>
            <a:ext cx="142880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9" name="矩形 268"/>
          <p:cNvSpPr/>
          <p:nvPr/>
        </p:nvSpPr>
        <p:spPr>
          <a:xfrm rot="13165070" flipH="1">
            <a:off x="-2503047" y="2978169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0" name="矩形 269"/>
          <p:cNvSpPr/>
          <p:nvPr/>
        </p:nvSpPr>
        <p:spPr>
          <a:xfrm rot="14766131" flipH="1">
            <a:off x="-2912936" y="2221822"/>
            <a:ext cx="99365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1" name="矩形 270"/>
          <p:cNvSpPr/>
          <p:nvPr/>
        </p:nvSpPr>
        <p:spPr>
          <a:xfrm rot="17735223" flipH="1">
            <a:off x="-2010547" y="1783595"/>
            <a:ext cx="99366" cy="35719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2" name="矩形 271"/>
          <p:cNvSpPr/>
          <p:nvPr/>
        </p:nvSpPr>
        <p:spPr>
          <a:xfrm rot="16886133" flipH="1">
            <a:off x="-2153437" y="3528849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3" name="矩形 272"/>
          <p:cNvSpPr/>
          <p:nvPr/>
        </p:nvSpPr>
        <p:spPr>
          <a:xfrm rot="21246912" flipH="1">
            <a:off x="-2019394" y="3163839"/>
            <a:ext cx="142879" cy="248417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4" name="矩形 273"/>
          <p:cNvSpPr/>
          <p:nvPr/>
        </p:nvSpPr>
        <p:spPr>
          <a:xfrm rot="1741649" flipH="1">
            <a:off x="-1553708" y="3218331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5" name="矩形 274"/>
          <p:cNvSpPr/>
          <p:nvPr/>
        </p:nvSpPr>
        <p:spPr>
          <a:xfrm rot="19665185" flipH="1">
            <a:off x="-2036181" y="2509804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6" name="矩形 275"/>
          <p:cNvSpPr/>
          <p:nvPr/>
        </p:nvSpPr>
        <p:spPr>
          <a:xfrm rot="3600000" flipH="1">
            <a:off x="-2885824" y="3335057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7" name="矩形 276"/>
          <p:cNvSpPr/>
          <p:nvPr/>
        </p:nvSpPr>
        <p:spPr>
          <a:xfrm rot="1800000" flipH="1">
            <a:off x="-1852811" y="3810864"/>
            <a:ext cx="142877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8" name="矩形 277"/>
          <p:cNvSpPr/>
          <p:nvPr/>
        </p:nvSpPr>
        <p:spPr>
          <a:xfrm flipH="1">
            <a:off x="-328633" y="2516207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9" name="矩形 278"/>
          <p:cNvSpPr/>
          <p:nvPr/>
        </p:nvSpPr>
        <p:spPr>
          <a:xfrm rot="6300000" flipH="1">
            <a:off x="-807371" y="2810242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0" name="矩形 279"/>
          <p:cNvSpPr/>
          <p:nvPr/>
        </p:nvSpPr>
        <p:spPr>
          <a:xfrm rot="5097276" flipH="1">
            <a:off x="-706855" y="3532655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1" name="矩形 280"/>
          <p:cNvSpPr/>
          <p:nvPr/>
        </p:nvSpPr>
        <p:spPr>
          <a:xfrm rot="3421581" flipH="1">
            <a:off x="-1005881" y="4452431"/>
            <a:ext cx="99367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2" name="矩形 281"/>
          <p:cNvSpPr/>
          <p:nvPr/>
        </p:nvSpPr>
        <p:spPr>
          <a:xfrm rot="7731879" flipH="1">
            <a:off x="-644061" y="2100670"/>
            <a:ext cx="99366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3" name="矩形 282"/>
          <p:cNvSpPr/>
          <p:nvPr/>
        </p:nvSpPr>
        <p:spPr>
          <a:xfrm rot="9315112" flipH="1">
            <a:off x="-2150031" y="1549840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4" name="矩形 283"/>
          <p:cNvSpPr/>
          <p:nvPr/>
        </p:nvSpPr>
        <p:spPr>
          <a:xfrm rot="9855755" flipH="1">
            <a:off x="-2948690" y="2025747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5" name="矩形 284"/>
          <p:cNvSpPr/>
          <p:nvPr/>
        </p:nvSpPr>
        <p:spPr>
          <a:xfrm rot="13890285" flipH="1">
            <a:off x="-1248895" y="1666082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6" name="矩形 285"/>
          <p:cNvSpPr/>
          <p:nvPr/>
        </p:nvSpPr>
        <p:spPr>
          <a:xfrm rot="12509964" flipH="1">
            <a:off x="-1255469" y="2819887"/>
            <a:ext cx="142880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7" name="矩形 286"/>
          <p:cNvSpPr/>
          <p:nvPr/>
        </p:nvSpPr>
        <p:spPr>
          <a:xfrm rot="13165070" flipH="1">
            <a:off x="-2495554" y="2796446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8" name="矩形 287"/>
          <p:cNvSpPr/>
          <p:nvPr/>
        </p:nvSpPr>
        <p:spPr>
          <a:xfrm rot="14766131" flipH="1">
            <a:off x="-2938137" y="2705470"/>
            <a:ext cx="99365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9" name="矩形 288"/>
          <p:cNvSpPr/>
          <p:nvPr/>
        </p:nvSpPr>
        <p:spPr>
          <a:xfrm rot="17735223" flipH="1">
            <a:off x="-2035748" y="2267243"/>
            <a:ext cx="99366" cy="35719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0" name="矩形 289"/>
          <p:cNvSpPr/>
          <p:nvPr/>
        </p:nvSpPr>
        <p:spPr>
          <a:xfrm rot="16886133" flipH="1">
            <a:off x="-2178638" y="4012497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1" name="矩形 290"/>
          <p:cNvSpPr/>
          <p:nvPr/>
        </p:nvSpPr>
        <p:spPr>
          <a:xfrm rot="21246912" flipH="1">
            <a:off x="-2044595" y="3647487"/>
            <a:ext cx="142879" cy="248417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2" name="矩形 291"/>
          <p:cNvSpPr/>
          <p:nvPr/>
        </p:nvSpPr>
        <p:spPr>
          <a:xfrm rot="1741649" flipH="1">
            <a:off x="-1578909" y="3701979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3" name="矩形 292"/>
          <p:cNvSpPr/>
          <p:nvPr/>
        </p:nvSpPr>
        <p:spPr>
          <a:xfrm rot="19665185" flipH="1">
            <a:off x="-2107619" y="1866861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4" name="矩形 293"/>
          <p:cNvSpPr/>
          <p:nvPr/>
        </p:nvSpPr>
        <p:spPr>
          <a:xfrm rot="3600000" flipH="1">
            <a:off x="-2860623" y="3003809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5" name="矩形 294"/>
          <p:cNvSpPr/>
          <p:nvPr/>
        </p:nvSpPr>
        <p:spPr>
          <a:xfrm rot="1800000" flipH="1">
            <a:off x="-1827610" y="3479616"/>
            <a:ext cx="142877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7" name="矩形 296"/>
          <p:cNvSpPr/>
          <p:nvPr/>
        </p:nvSpPr>
        <p:spPr>
          <a:xfrm rot="6300000" flipH="1">
            <a:off x="-782170" y="2478994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8" name="矩形 297"/>
          <p:cNvSpPr/>
          <p:nvPr/>
        </p:nvSpPr>
        <p:spPr>
          <a:xfrm rot="5097276" flipH="1">
            <a:off x="-681654" y="3201407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9" name="矩形 298"/>
          <p:cNvSpPr/>
          <p:nvPr/>
        </p:nvSpPr>
        <p:spPr>
          <a:xfrm rot="3421581" flipH="1">
            <a:off x="-980680" y="4121183"/>
            <a:ext cx="99367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0" name="矩形 299"/>
          <p:cNvSpPr/>
          <p:nvPr/>
        </p:nvSpPr>
        <p:spPr>
          <a:xfrm rot="7731879" flipH="1">
            <a:off x="-618860" y="1769422"/>
            <a:ext cx="99366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1" name="矩形 300"/>
          <p:cNvSpPr/>
          <p:nvPr/>
        </p:nvSpPr>
        <p:spPr>
          <a:xfrm rot="9315112" flipH="1">
            <a:off x="-1625578" y="1015315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2" name="矩形 301"/>
          <p:cNvSpPr/>
          <p:nvPr/>
        </p:nvSpPr>
        <p:spPr>
          <a:xfrm rot="9855755" flipH="1">
            <a:off x="-2923489" y="1694499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3" name="矩形 302"/>
          <p:cNvSpPr/>
          <p:nvPr/>
        </p:nvSpPr>
        <p:spPr>
          <a:xfrm rot="13890285" flipH="1">
            <a:off x="-2562240" y="1766031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4" name="矩形 303"/>
          <p:cNvSpPr/>
          <p:nvPr/>
        </p:nvSpPr>
        <p:spPr>
          <a:xfrm rot="12509964" flipH="1">
            <a:off x="-1230268" y="2488639"/>
            <a:ext cx="142880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5" name="矩形 304"/>
          <p:cNvSpPr/>
          <p:nvPr/>
        </p:nvSpPr>
        <p:spPr>
          <a:xfrm rot="13165070" flipH="1">
            <a:off x="-2503047" y="3130569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6" name="矩形 305"/>
          <p:cNvSpPr/>
          <p:nvPr/>
        </p:nvSpPr>
        <p:spPr>
          <a:xfrm rot="14766131" flipH="1">
            <a:off x="-2912936" y="2374222"/>
            <a:ext cx="99365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7" name="矩形 306"/>
          <p:cNvSpPr/>
          <p:nvPr/>
        </p:nvSpPr>
        <p:spPr>
          <a:xfrm rot="17735223" flipH="1">
            <a:off x="-2010547" y="1935995"/>
            <a:ext cx="99366" cy="35719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8" name="矩形 307"/>
          <p:cNvSpPr/>
          <p:nvPr/>
        </p:nvSpPr>
        <p:spPr>
          <a:xfrm rot="16886133" flipH="1">
            <a:off x="-2153437" y="3681249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9" name="矩形 308"/>
          <p:cNvSpPr/>
          <p:nvPr/>
        </p:nvSpPr>
        <p:spPr>
          <a:xfrm rot="21246912" flipH="1">
            <a:off x="-2019394" y="3316239"/>
            <a:ext cx="142879" cy="248417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0" name="矩形 309"/>
          <p:cNvSpPr/>
          <p:nvPr/>
        </p:nvSpPr>
        <p:spPr>
          <a:xfrm rot="1741649" flipH="1">
            <a:off x="-1553708" y="3370731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65" name="图片 6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96566">
            <a:off x="-4803797" y="4076218"/>
            <a:ext cx="22089572" cy="22089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555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xit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0" presetClass="exit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64" presetClass="path" presetSubtype="0" accel="50000" fill="hold" nodeType="withEffect" p14:presetBounceEnd="42000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1.04167E-6 -3.7037E-6 L 0.07318 -0.27361 " pathEditMode="relative" rAng="0" ptsTypes="AA" p14:bounceEnd="42000">
                                          <p:cBhvr>
                                            <p:cTn id="23" dur="500" spd="-100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659" y="-136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" presetID="10" presetClass="exit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xit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xit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xit" presetSubtype="0" fill="hold" grpId="1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" dur="6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5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xit" presetSubtype="0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1000" fill="hold"/>
                                            <p:tgtEl>
                                              <p:spTgt spid="187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10" presetClass="exit" presetSubtype="0" fill="hold" grpId="2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" dur="100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0" presetClass="exit" presetSubtype="0" fill="hold" grpId="1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6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5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" presetID="10" presetClass="entr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xit" presetSubtype="0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xit" presetSubtype="0" fill="hold" grpId="1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4" dur="6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5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xit" presetSubtype="0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0" presetClass="exit" presetSubtype="0" fill="hold" grpId="1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6" dur="6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5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0" presetClass="exit" presetSubtype="0" fill="hold" grpId="1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0" presetClass="exit" presetSubtype="0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10" presetClass="exit" presetSubtype="0" fill="hold" grpId="1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4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12" fill="hold" grpId="0" nodeType="withEffect">
                                      <p:stCondLst>
                                        <p:cond delay="53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10" presetClass="exit" presetSubtype="0" fill="hold" grpId="1" nodeType="withEffect">
                                      <p:stCondLst>
                                        <p:cond delay="71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11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3" presetID="42" presetClass="path" presetSubtype="0" decel="100000" fill="hold" nodeType="withEffect">
                                      <p:stCondLst>
                                        <p:cond delay="7150"/>
                                      </p:stCondLst>
                                      <p:childTnLst>
                                        <p:animMotion origin="layout" path="M 1.04167E-6 -1.11111E-6 L 0.32891 -1.65856 " pathEditMode="relative" rAng="0" ptsTypes="AA">
                                          <p:cBhvr>
                                            <p:cTn id="114" dur="17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445" y="-829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5" presetID="8" presetClass="emph" presetSubtype="0" decel="100000" fill="hold" nodeType="withEffect">
                                      <p:stCondLst>
                                        <p:cond delay="7550"/>
                                      </p:stCondLst>
                                      <p:childTnLst>
                                        <p:animRot by="-1860000">
                                          <p:cBhvr>
                                            <p:cTn id="116" dur="128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7" presetID="53" presetClass="exit" presetSubtype="32" fill="hold" nodeType="withEffect">
                                      <p:stCondLst>
                                        <p:cond delay="81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8" dur="7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7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0" dur="7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" presetID="42" presetClass="path" presetSubtype="0" decel="100000" fill="hold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2.29167E-6 2.96296E-6 L -1.48672 1.7949 " pathEditMode="relative" rAng="0" ptsTypes="AA">
                                          <p:cBhvr>
                                            <p:cTn id="123" dur="1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4336" y="8974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4" presetID="8" presetClass="emph" presetSubtype="0" decel="100000" fill="hold" nodeType="withEffect">
                                      <p:stCondLst>
                                        <p:cond delay="7650"/>
                                      </p:stCondLst>
                                      <p:childTnLst>
                                        <p:animRot by="-1860000">
                                          <p:cBhvr>
                                            <p:cTn id="125" dur="128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6" presetID="53" presetClass="exit" presetSubtype="32" fill="hold" nodeType="withEffect">
                                      <p:stCondLst>
                                        <p:cond delay="84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7" dur="6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6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9" dur="6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5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64375 -0.66598 L 0.84049 0.40625 " pathEditMode="relative" rAng="0" ptsTypes="AA">
                                          <p:cBhvr>
                                            <p:cTn id="132" dur="50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831" y="53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3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72266 -0.71922 L 0.44388 0.29745 " pathEditMode="relative" rAng="0" ptsTypes="AA">
                                          <p:cBhvr>
                                            <p:cTn id="134" dur="50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945" y="5083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5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63815 -0.79167 L 0.50912 0.20162 " pathEditMode="relative" rAng="0" ptsTypes="AA">
                                          <p:cBhvr>
                                            <p:cTn id="136" dur="500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458" y="496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7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50651 -0.7294 L 0.2155 0.33287 " pathEditMode="relative" rAng="0" ptsTypes="AA">
                                          <p:cBhvr>
                                            <p:cTn id="138" dur="5000" fill="hold"/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557" y="5310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9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55937 -0.66274 L 0.58932 0.42106 " pathEditMode="relative" rAng="0" ptsTypes="AA">
                                          <p:cBhvr>
                                            <p:cTn id="140" dur="50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97" y="5419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1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54388 -0.77708 L 0.71263 0.31574 " pathEditMode="relative" rAng="0" ptsTypes="AA">
                                          <p:cBhvr>
                                            <p:cTn id="142" dur="5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438" y="546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3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57734 -0.91551 L 0.44622 0.20741 " pathEditMode="relative" rAng="0" ptsTypes="AA">
                                          <p:cBhvr>
                                            <p:cTn id="144" dur="50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5613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54297 -0.66828 L 0.62539 0.52454 " pathEditMode="relative" rAng="0" ptsTypes="AA">
                                          <p:cBhvr>
                                            <p:cTn id="146" dur="50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115" y="596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7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65821 -0.50509 L 0.64597 0.63866 " pathEditMode="relative" rAng="0" ptsTypes="AA">
                                          <p:cBhvr>
                                            <p:cTn id="148" dur="5000" fill="hold"/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2" y="5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9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72604 -0.57037 L 0.5526 0.54329 " pathEditMode="relative" rAng="0" ptsTypes="AA">
                                          <p:cBhvr>
                                            <p:cTn id="150" dur="5000" fill="hold"/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672" y="5567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1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58099 -0.56759 L 0.52695 0.58773 " pathEditMode="relative" rAng="0" ptsTypes="AA">
                                          <p:cBhvr>
                                            <p:cTn id="152" dur="50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08" y="577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3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58672 -0.64444 L 0.84245 0.36112 " pathEditMode="relative" rAng="0" ptsTypes="AA">
                                          <p:cBhvr>
                                            <p:cTn id="154" dur="5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786" y="502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5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68893 -0.64953 L 0.44297 0.40949 " pathEditMode="relative" rAng="0" ptsTypes="AA">
                                          <p:cBhvr>
                                            <p:cTn id="156" dur="500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305" y="529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7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72226 -0.74815 L 1.02409 0.28495 " pathEditMode="relative" rAng="0" ptsTypes="AA">
                                          <p:cBhvr>
                                            <p:cTn id="158" dur="500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091" y="51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9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65052 -0.65093 L 0.44843 0.50023 " pathEditMode="relative" rAng="0" ptsTypes="AA">
                                          <p:cBhvr>
                                            <p:cTn id="160" dur="5000" fill="hold"/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104" y="575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1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66875 -0.83056 L 0.79323 0.2243 " pathEditMode="relative" rAng="0" ptsTypes="AA">
                                          <p:cBhvr>
                                            <p:cTn id="162" dur="5000" fill="hold"/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224" y="52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3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64726 -0.78611 L 0.8763 0.25972 " pathEditMode="relative" rAng="0" ptsTypes="AA">
                                          <p:cBhvr>
                                            <p:cTn id="164" dur="50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445" y="52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60898 -0.82315 L 0.88346 0.14745 " pathEditMode="relative" rAng="0" ptsTypes="AA">
                                          <p:cBhvr>
                                            <p:cTn id="166" dur="5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724" y="485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7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8" dur="50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9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70" dur="50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1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72" dur="500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3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74" dur="5000" fill="hold"/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5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76" dur="50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7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78" dur="5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9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80" dur="20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1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82" dur="50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3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84" dur="5000" fill="hold"/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5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86" dur="5000" fill="hold"/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7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88" dur="30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9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90" dur="1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1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92" dur="500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3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94" dur="100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5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96" dur="5000" fill="hold"/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7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98" dur="5000" fill="hold"/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9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00" dur="50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1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02" dur="5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3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4" dur="5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6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7" dur="500"/>
                                            <p:tgtEl>
                                              <p:spTgt spid="20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9" presetID="10" presetClass="exit" presetSubtype="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0" dur="500"/>
                                            <p:tgtEl>
                                              <p:spTgt spid="2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2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3" dur="500"/>
                                            <p:tgtEl>
                                              <p:spTgt spid="20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5" presetID="10" presetClass="exit" presetSubtype="0" fill="hold" grpId="0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6" dur="500"/>
                                            <p:tgtEl>
                                              <p:spTgt spid="20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8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9" dur="500"/>
                                            <p:tgtEl>
                                              <p:spTgt spid="20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1" presetID="10" presetClass="exit" presetSubtype="0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2" dur="500"/>
                                            <p:tgtEl>
                                              <p:spTgt spid="20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4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5" dur="500"/>
                                            <p:tgtEl>
                                              <p:spTgt spid="2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7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8" dur="500"/>
                                            <p:tgtEl>
                                              <p:spTgt spid="2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0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1" dur="500"/>
                                            <p:tgtEl>
                                              <p:spTgt spid="2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3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4" dur="500"/>
                                            <p:tgtEl>
                                              <p:spTgt spid="2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6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7" dur="500"/>
                                            <p:tgtEl>
                                              <p:spTgt spid="2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9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0" dur="500"/>
                                            <p:tgtEl>
                                              <p:spTgt spid="2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2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3" dur="500"/>
                                            <p:tgtEl>
                                              <p:spTgt spid="2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5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6" dur="500"/>
                                            <p:tgtEl>
                                              <p:spTgt spid="2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8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9" dur="500"/>
                                            <p:tgtEl>
                                              <p:spTgt spid="2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1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2" dur="500"/>
                                            <p:tgtEl>
                                              <p:spTgt spid="2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4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5" dur="500"/>
                                            <p:tgtEl>
                                              <p:spTgt spid="2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7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8" dur="500"/>
                                            <p:tgtEl>
                                              <p:spTgt spid="2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0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1" dur="500"/>
                                            <p:tgtEl>
                                              <p:spTgt spid="2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3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4" dur="500"/>
                                            <p:tgtEl>
                                              <p:spTgt spid="2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6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7" dur="500"/>
                                            <p:tgtEl>
                                              <p:spTgt spid="2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9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0" dur="500"/>
                                            <p:tgtEl>
                                              <p:spTgt spid="2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2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3" dur="500"/>
                                            <p:tgtEl>
                                              <p:spTgt spid="2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5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6" dur="500"/>
                                            <p:tgtEl>
                                              <p:spTgt spid="2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8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9" dur="500"/>
                                            <p:tgtEl>
                                              <p:spTgt spid="2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1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2" dur="500"/>
                                            <p:tgtEl>
                                              <p:spTgt spid="2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4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5" dur="500"/>
                                            <p:tgtEl>
                                              <p:spTgt spid="2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7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8" dur="500"/>
                                            <p:tgtEl>
                                              <p:spTgt spid="2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0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1" dur="500"/>
                                            <p:tgtEl>
                                              <p:spTgt spid="2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3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4" dur="500"/>
                                            <p:tgtEl>
                                              <p:spTgt spid="2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6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7" dur="500"/>
                                            <p:tgtEl>
                                              <p:spTgt spid="2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9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0" dur="500"/>
                                            <p:tgtEl>
                                              <p:spTgt spid="2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2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3" dur="500"/>
                                            <p:tgtEl>
                                              <p:spTgt spid="2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5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6" dur="500"/>
                                            <p:tgtEl>
                                              <p:spTgt spid="2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8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9" dur="500"/>
                                            <p:tgtEl>
                                              <p:spTgt spid="2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1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2" dur="500"/>
                                            <p:tgtEl>
                                              <p:spTgt spid="2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4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5" dur="500"/>
                                            <p:tgtEl>
                                              <p:spTgt spid="2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7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8" dur="500"/>
                                            <p:tgtEl>
                                              <p:spTgt spid="2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0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1" dur="500"/>
                                            <p:tgtEl>
                                              <p:spTgt spid="2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3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4" dur="500"/>
                                            <p:tgtEl>
                                              <p:spTgt spid="2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6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7" dur="500"/>
                                            <p:tgtEl>
                                              <p:spTgt spid="2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9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0" dur="500"/>
                                            <p:tgtEl>
                                              <p:spTgt spid="2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2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3" dur="500"/>
                                            <p:tgtEl>
                                              <p:spTgt spid="2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5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6" dur="500"/>
                                            <p:tgtEl>
                                              <p:spTgt spid="2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8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9" dur="500"/>
                                            <p:tgtEl>
                                              <p:spTgt spid="2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1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2" dur="500"/>
                                            <p:tgtEl>
                                              <p:spTgt spid="2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4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5" dur="50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7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8" dur="500"/>
                                            <p:tgtEl>
                                              <p:spTgt spid="2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0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1" dur="500"/>
                                            <p:tgtEl>
                                              <p:spTgt spid="2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3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4" dur="500"/>
                                            <p:tgtEl>
                                              <p:spTgt spid="2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6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7" dur="500"/>
                                            <p:tgtEl>
                                              <p:spTgt spid="2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9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0" dur="500"/>
                                            <p:tgtEl>
                                              <p:spTgt spid="2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2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3" dur="500"/>
                                            <p:tgtEl>
                                              <p:spTgt spid="2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5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6" dur="500"/>
                                            <p:tgtEl>
                                              <p:spTgt spid="2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8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9" dur="500"/>
                                            <p:tgtEl>
                                              <p:spTgt spid="2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1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2" dur="500"/>
                                            <p:tgtEl>
                                              <p:spTgt spid="2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4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5" dur="500"/>
                                            <p:tgtEl>
                                              <p:spTgt spid="26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7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8" dur="500"/>
                                            <p:tgtEl>
                                              <p:spTgt spid="2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0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1" dur="500"/>
                                            <p:tgtEl>
                                              <p:spTgt spid="2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3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4" dur="500"/>
                                            <p:tgtEl>
                                              <p:spTgt spid="2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6" presetID="10" presetClass="exit" presetSubtype="0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7" dur="500"/>
                                            <p:tgtEl>
                                              <p:spTgt spid="2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9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0" dur="500"/>
                                            <p:tgtEl>
                                              <p:spTgt spid="2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2" presetID="10" presetClass="exit" presetSubtype="0" fill="hold" grpId="0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3" dur="500"/>
                                            <p:tgtEl>
                                              <p:spTgt spid="2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5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6" dur="500"/>
                                            <p:tgtEl>
                                              <p:spTgt spid="2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8" presetID="10" presetClass="exit" presetSubtype="0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9" dur="500"/>
                                            <p:tgtEl>
                                              <p:spTgt spid="2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1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2" dur="500"/>
                                            <p:tgtEl>
                                              <p:spTgt spid="2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4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5" dur="500"/>
                                            <p:tgtEl>
                                              <p:spTgt spid="2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7" presetID="10" presetClass="exit" presetSubtype="0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8" dur="500"/>
                                            <p:tgtEl>
                                              <p:spTgt spid="2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0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1" dur="500"/>
                                            <p:tgtEl>
                                              <p:spTgt spid="2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3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4" dur="500"/>
                                            <p:tgtEl>
                                              <p:spTgt spid="2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6" presetID="10" presetClass="exit" presetSubtype="0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7" dur="500"/>
                                            <p:tgtEl>
                                              <p:spTgt spid="2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9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0" dur="500"/>
                                            <p:tgtEl>
                                              <p:spTgt spid="2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2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3" dur="500"/>
                                            <p:tgtEl>
                                              <p:spTgt spid="2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5" presetID="10" presetClass="exit" presetSubtype="0" fill="hold" grpId="0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6" dur="500"/>
                                            <p:tgtEl>
                                              <p:spTgt spid="2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8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9" dur="500"/>
                                            <p:tgtEl>
                                              <p:spTgt spid="2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1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2" dur="500"/>
                                            <p:tgtEl>
                                              <p:spTgt spid="2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4" presetID="10" presetClass="exit" presetSubtype="0" fill="hold" grpId="0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5" dur="500"/>
                                            <p:tgtEl>
                                              <p:spTgt spid="2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7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8" dur="500"/>
                                            <p:tgtEl>
                                              <p:spTgt spid="2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0" presetID="10" presetClass="exit" presetSubtype="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1" dur="500"/>
                                            <p:tgtEl>
                                              <p:spTgt spid="2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3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4" dur="500"/>
                                            <p:tgtEl>
                                              <p:spTgt spid="2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6" presetID="10" presetClass="exit" presetSubtype="0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7" dur="500"/>
                                            <p:tgtEl>
                                              <p:spTgt spid="2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9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0" dur="500"/>
                                            <p:tgtEl>
                                              <p:spTgt spid="2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2" presetID="10" presetClass="exit" presetSubtype="0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3" dur="500"/>
                                            <p:tgtEl>
                                              <p:spTgt spid="2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5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6" dur="500"/>
                                            <p:tgtEl>
                                              <p:spTgt spid="28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8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9" dur="500"/>
                                            <p:tgtEl>
                                              <p:spTgt spid="28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1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2" dur="500"/>
                                            <p:tgtEl>
                                              <p:spTgt spid="28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4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5" dur="500"/>
                                            <p:tgtEl>
                                              <p:spTgt spid="29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7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8" dur="500"/>
                                            <p:tgtEl>
                                              <p:spTgt spid="29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0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1" dur="500"/>
                                            <p:tgtEl>
                                              <p:spTgt spid="29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3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4" dur="500"/>
                                            <p:tgtEl>
                                              <p:spTgt spid="29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6" presetID="10" presetClass="exit" presetSubtype="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7" dur="500"/>
                                            <p:tgtEl>
                                              <p:spTgt spid="29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9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0" dur="500"/>
                                            <p:tgtEl>
                                              <p:spTgt spid="29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2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3" dur="500"/>
                                            <p:tgtEl>
                                              <p:spTgt spid="29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5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6" dur="500"/>
                                            <p:tgtEl>
                                              <p:spTgt spid="29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8" presetID="10" presetClass="exit" presetSubtype="0" fill="hold" grpId="0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9" dur="500"/>
                                            <p:tgtEl>
                                              <p:spTgt spid="29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1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2" dur="500"/>
                                            <p:tgtEl>
                                              <p:spTgt spid="29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4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5" dur="500"/>
                                            <p:tgtEl>
                                              <p:spTgt spid="30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7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8" dur="500"/>
                                            <p:tgtEl>
                                              <p:spTgt spid="30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0" presetID="10" presetClass="exit" presetSubtype="0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1" dur="500"/>
                                            <p:tgtEl>
                                              <p:spTgt spid="30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3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4" dur="500"/>
                                            <p:tgtEl>
                                              <p:spTgt spid="30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6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7" dur="500"/>
                                            <p:tgtEl>
                                              <p:spTgt spid="30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9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0" dur="500"/>
                                            <p:tgtEl>
                                              <p:spTgt spid="3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2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3" dur="500"/>
                                            <p:tgtEl>
                                              <p:spTgt spid="30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5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6" dur="500"/>
                                            <p:tgtEl>
                                              <p:spTgt spid="30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8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9" dur="500"/>
                                            <p:tgtEl>
                                              <p:spTgt spid="30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1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2" dur="500"/>
                                            <p:tgtEl>
                                              <p:spTgt spid="30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4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5" dur="500"/>
                                            <p:tgtEl>
                                              <p:spTgt spid="3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9" dur="62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0" presetID="58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44518 1.05394 C 0.28698 0.94491 -0.09258 0.28727 -0.3138 0.5331 C -0.38502 0.69167 -0.30104 0.86574 -0.19323 0.82546 C 0.0763 0.50833 -0.42513 -0.07824 -0.59948 -0.0206 " pathEditMode="relative" rAng="0" ptsTypes="AAAA">
                                          <p:cBhvr>
                                            <p:cTn id="531" dur="6200" spd="-10000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240" y="-5393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2" presetID="8" presetClass="emph" presetSubtype="0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86400000">
                                          <p:cBhvr>
                                            <p:cTn id="533" dur="620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6" grpId="1"/>
          <p:bldP spid="5" grpId="0"/>
          <p:bldP spid="5" grpId="1"/>
          <p:bldP spid="7" grpId="0"/>
          <p:bldP spid="7" grpId="1"/>
          <p:bldP spid="187" grpId="0"/>
          <p:bldP spid="187" grpId="1"/>
          <p:bldP spid="187" grpId="2"/>
          <p:bldP spid="27" grpId="0"/>
          <p:bldP spid="27" grpId="1"/>
          <p:bldP spid="91" grpId="0"/>
          <p:bldP spid="91" grpId="1"/>
          <p:bldP spid="92" grpId="0" animBg="1"/>
          <p:bldP spid="92" grpId="1" animBg="1"/>
          <p:bldP spid="93" grpId="0" animBg="1"/>
          <p:bldP spid="93" grpId="1" animBg="1"/>
          <p:bldP spid="94" grpId="0" animBg="1"/>
          <p:bldP spid="94" grpId="1" animBg="1"/>
          <p:bldP spid="296" grpId="0" animBg="1"/>
          <p:bldP spid="203" grpId="0" animBg="1"/>
          <p:bldP spid="204" grpId="0" animBg="1"/>
          <p:bldP spid="205" grpId="0" animBg="1"/>
          <p:bldP spid="206" grpId="0" animBg="1"/>
          <p:bldP spid="207" grpId="0" animBg="1"/>
          <p:bldP spid="208" grpId="0" animBg="1"/>
          <p:bldP spid="209" grpId="0" animBg="1"/>
          <p:bldP spid="210" grpId="0" animBg="1"/>
          <p:bldP spid="211" grpId="0" animBg="1"/>
          <p:bldP spid="212" grpId="0" animBg="1"/>
          <p:bldP spid="213" grpId="0" animBg="1"/>
          <p:bldP spid="214" grpId="0" animBg="1"/>
          <p:bldP spid="215" grpId="0" animBg="1"/>
          <p:bldP spid="216" grpId="0" animBg="1"/>
          <p:bldP spid="217" grpId="0" animBg="1"/>
          <p:bldP spid="218" grpId="0" animBg="1"/>
          <p:bldP spid="219" grpId="0" animBg="1"/>
          <p:bldP spid="220" grpId="0" animBg="1"/>
          <p:bldP spid="221" grpId="0" animBg="1"/>
          <p:bldP spid="222" grpId="0" animBg="1"/>
          <p:bldP spid="223" grpId="0" animBg="1"/>
          <p:bldP spid="224" grpId="0" animBg="1"/>
          <p:bldP spid="225" grpId="0" animBg="1"/>
          <p:bldP spid="226" grpId="0" animBg="1"/>
          <p:bldP spid="227" grpId="0" animBg="1"/>
          <p:bldP spid="228" grpId="0" animBg="1"/>
          <p:bldP spid="229" grpId="0" animBg="1"/>
          <p:bldP spid="230" grpId="0" animBg="1"/>
          <p:bldP spid="231" grpId="0" animBg="1"/>
          <p:bldP spid="232" grpId="0" animBg="1"/>
          <p:bldP spid="233" grpId="0" animBg="1"/>
          <p:bldP spid="234" grpId="0" animBg="1"/>
          <p:bldP spid="235" grpId="0" animBg="1"/>
          <p:bldP spid="236" grpId="0" animBg="1"/>
          <p:bldP spid="237" grpId="0" animBg="1"/>
          <p:bldP spid="238" grpId="0" animBg="1"/>
          <p:bldP spid="239" grpId="0" animBg="1"/>
          <p:bldP spid="240" grpId="0" animBg="1"/>
          <p:bldP spid="241" grpId="0" animBg="1"/>
          <p:bldP spid="242" grpId="0" animBg="1"/>
          <p:bldP spid="243" grpId="0" animBg="1"/>
          <p:bldP spid="244" grpId="0" animBg="1"/>
          <p:bldP spid="245" grpId="0" animBg="1"/>
          <p:bldP spid="246" grpId="0" animBg="1"/>
          <p:bldP spid="247" grpId="0" animBg="1"/>
          <p:bldP spid="248" grpId="0" animBg="1"/>
          <p:bldP spid="249" grpId="0" animBg="1"/>
          <p:bldP spid="250" grpId="0" animBg="1"/>
          <p:bldP spid="251" grpId="0" animBg="1"/>
          <p:bldP spid="252" grpId="0" animBg="1"/>
          <p:bldP spid="253" grpId="0" animBg="1"/>
          <p:bldP spid="254" grpId="0" animBg="1"/>
          <p:bldP spid="255" grpId="0" animBg="1"/>
          <p:bldP spid="256" grpId="0" animBg="1"/>
          <p:bldP spid="257" grpId="0" animBg="1"/>
          <p:bldP spid="258" grpId="0" animBg="1"/>
          <p:bldP spid="259" grpId="0" animBg="1"/>
          <p:bldP spid="260" grpId="0" animBg="1"/>
          <p:bldP spid="261" grpId="0" animBg="1"/>
          <p:bldP spid="262" grpId="0" animBg="1"/>
          <p:bldP spid="263" grpId="0" animBg="1"/>
          <p:bldP spid="264" grpId="0" animBg="1"/>
          <p:bldP spid="265" grpId="0" animBg="1"/>
          <p:bldP spid="266" grpId="0" animBg="1"/>
          <p:bldP spid="267" grpId="0" animBg="1"/>
          <p:bldP spid="268" grpId="0" animBg="1"/>
          <p:bldP spid="269" grpId="0" animBg="1"/>
          <p:bldP spid="270" grpId="0" animBg="1"/>
          <p:bldP spid="271" grpId="0" animBg="1"/>
          <p:bldP spid="272" grpId="0" animBg="1"/>
          <p:bldP spid="273" grpId="0" animBg="1"/>
          <p:bldP spid="274" grpId="0" animBg="1"/>
          <p:bldP spid="275" grpId="0" animBg="1"/>
          <p:bldP spid="276" grpId="0" animBg="1"/>
          <p:bldP spid="277" grpId="0" animBg="1"/>
          <p:bldP spid="278" grpId="0" animBg="1"/>
          <p:bldP spid="279" grpId="0" animBg="1"/>
          <p:bldP spid="280" grpId="0" animBg="1"/>
          <p:bldP spid="281" grpId="0" animBg="1"/>
          <p:bldP spid="282" grpId="0" animBg="1"/>
          <p:bldP spid="283" grpId="0" animBg="1"/>
          <p:bldP spid="284" grpId="0" animBg="1"/>
          <p:bldP spid="285" grpId="0" animBg="1"/>
          <p:bldP spid="286" grpId="0" animBg="1"/>
          <p:bldP spid="287" grpId="0" animBg="1"/>
          <p:bldP spid="288" grpId="0" animBg="1"/>
          <p:bldP spid="289" grpId="0" animBg="1"/>
          <p:bldP spid="290" grpId="0" animBg="1"/>
          <p:bldP spid="291" grpId="0" animBg="1"/>
          <p:bldP spid="292" grpId="0" animBg="1"/>
          <p:bldP spid="293" grpId="0" animBg="1"/>
          <p:bldP spid="294" grpId="0" animBg="1"/>
          <p:bldP spid="295" grpId="0" animBg="1"/>
          <p:bldP spid="297" grpId="0" animBg="1"/>
          <p:bldP spid="298" grpId="0" animBg="1"/>
          <p:bldP spid="299" grpId="0" animBg="1"/>
          <p:bldP spid="300" grpId="0" animBg="1"/>
          <p:bldP spid="301" grpId="0" animBg="1"/>
          <p:bldP spid="302" grpId="0" animBg="1"/>
          <p:bldP spid="303" grpId="0" animBg="1"/>
          <p:bldP spid="304" grpId="0" animBg="1"/>
          <p:bldP spid="305" grpId="0" animBg="1"/>
          <p:bldP spid="306" grpId="0" animBg="1"/>
          <p:bldP spid="307" grpId="0" animBg="1"/>
          <p:bldP spid="308" grpId="0" animBg="1"/>
          <p:bldP spid="309" grpId="0" animBg="1"/>
          <p:bldP spid="31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xit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0" presetClass="exit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64" presetClass="path" presetSubtype="0" accel="5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1.04167E-6 -3.7037E-6 L 0.07318 -0.27361 " pathEditMode="relative" rAng="0" ptsTypes="AA">
                                          <p:cBhvr>
                                            <p:cTn id="23" dur="500" spd="-100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659" y="-136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" presetID="10" presetClass="exit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xit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xit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xit" presetSubtype="0" fill="hold" grpId="1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" dur="6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5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xit" presetSubtype="0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1000" fill="hold"/>
                                            <p:tgtEl>
                                              <p:spTgt spid="187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10" presetClass="exit" presetSubtype="0" fill="hold" grpId="2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" dur="100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0" presetClass="exit" presetSubtype="0" fill="hold" grpId="1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6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5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" presetID="10" presetClass="entr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xit" presetSubtype="0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xit" presetSubtype="0" fill="hold" grpId="1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4" dur="6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5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xit" presetSubtype="0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0" presetClass="exit" presetSubtype="0" fill="hold" grpId="1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6" dur="6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5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0" presetClass="exit" presetSubtype="0" fill="hold" grpId="1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0" presetClass="exit" presetSubtype="0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10" presetClass="exit" presetSubtype="0" fill="hold" grpId="1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4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12" fill="hold" grpId="0" nodeType="withEffect">
                                      <p:stCondLst>
                                        <p:cond delay="53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10" presetClass="exit" presetSubtype="0" fill="hold" grpId="1" nodeType="withEffect">
                                      <p:stCondLst>
                                        <p:cond delay="71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11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3" presetID="42" presetClass="path" presetSubtype="0" decel="100000" fill="hold" nodeType="withEffect">
                                      <p:stCondLst>
                                        <p:cond delay="7150"/>
                                      </p:stCondLst>
                                      <p:childTnLst>
                                        <p:animMotion origin="layout" path="M 1.04167E-6 -1.11111E-6 L 0.32891 -1.65856 " pathEditMode="relative" rAng="0" ptsTypes="AA">
                                          <p:cBhvr>
                                            <p:cTn id="114" dur="17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445" y="-829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5" presetID="8" presetClass="emph" presetSubtype="0" decel="100000" fill="hold" nodeType="withEffect">
                                      <p:stCondLst>
                                        <p:cond delay="7550"/>
                                      </p:stCondLst>
                                      <p:childTnLst>
                                        <p:animRot by="-1860000">
                                          <p:cBhvr>
                                            <p:cTn id="116" dur="128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7" presetID="53" presetClass="exit" presetSubtype="32" fill="hold" nodeType="withEffect">
                                      <p:stCondLst>
                                        <p:cond delay="81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8" dur="7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7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0" dur="7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" presetID="42" presetClass="path" presetSubtype="0" decel="100000" fill="hold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2.29167E-6 2.96296E-6 L -1.48672 1.7949 " pathEditMode="relative" rAng="0" ptsTypes="AA">
                                          <p:cBhvr>
                                            <p:cTn id="123" dur="1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4336" y="8974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4" presetID="8" presetClass="emph" presetSubtype="0" decel="100000" fill="hold" nodeType="withEffect">
                                      <p:stCondLst>
                                        <p:cond delay="7650"/>
                                      </p:stCondLst>
                                      <p:childTnLst>
                                        <p:animRot by="-1860000">
                                          <p:cBhvr>
                                            <p:cTn id="125" dur="128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6" presetID="53" presetClass="exit" presetSubtype="32" fill="hold" nodeType="withEffect">
                                      <p:stCondLst>
                                        <p:cond delay="84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7" dur="6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6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9" dur="6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5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64375 -0.66598 L 0.84049 0.40625 " pathEditMode="relative" rAng="0" ptsTypes="AA">
                                          <p:cBhvr>
                                            <p:cTn id="132" dur="50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831" y="53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3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72266 -0.71922 L 0.44388 0.29745 " pathEditMode="relative" rAng="0" ptsTypes="AA">
                                          <p:cBhvr>
                                            <p:cTn id="134" dur="50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945" y="5083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5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63815 -0.79167 L 0.50912 0.20162 " pathEditMode="relative" rAng="0" ptsTypes="AA">
                                          <p:cBhvr>
                                            <p:cTn id="136" dur="500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458" y="496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7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50651 -0.7294 L 0.2155 0.33287 " pathEditMode="relative" rAng="0" ptsTypes="AA">
                                          <p:cBhvr>
                                            <p:cTn id="138" dur="5000" fill="hold"/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557" y="5310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9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55937 -0.66274 L 0.58932 0.42106 " pathEditMode="relative" rAng="0" ptsTypes="AA">
                                          <p:cBhvr>
                                            <p:cTn id="140" dur="50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97" y="5419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1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54388 -0.77708 L 0.71263 0.31574 " pathEditMode="relative" rAng="0" ptsTypes="AA">
                                          <p:cBhvr>
                                            <p:cTn id="142" dur="5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438" y="546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3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57734 -0.91551 L 0.44622 0.20741 " pathEditMode="relative" rAng="0" ptsTypes="AA">
                                          <p:cBhvr>
                                            <p:cTn id="144" dur="50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5613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54297 -0.66828 L 0.62539 0.52454 " pathEditMode="relative" rAng="0" ptsTypes="AA">
                                          <p:cBhvr>
                                            <p:cTn id="146" dur="50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115" y="596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7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65821 -0.50509 L 0.64597 0.63866 " pathEditMode="relative" rAng="0" ptsTypes="AA">
                                          <p:cBhvr>
                                            <p:cTn id="148" dur="5000" fill="hold"/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2" y="5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9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72604 -0.57037 L 0.5526 0.54329 " pathEditMode="relative" rAng="0" ptsTypes="AA">
                                          <p:cBhvr>
                                            <p:cTn id="150" dur="5000" fill="hold"/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672" y="5567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1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58099 -0.56759 L 0.52695 0.58773 " pathEditMode="relative" rAng="0" ptsTypes="AA">
                                          <p:cBhvr>
                                            <p:cTn id="152" dur="50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08" y="577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3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58672 -0.64444 L 0.84245 0.36112 " pathEditMode="relative" rAng="0" ptsTypes="AA">
                                          <p:cBhvr>
                                            <p:cTn id="154" dur="5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786" y="502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5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68893 -0.64953 L 0.44297 0.40949 " pathEditMode="relative" rAng="0" ptsTypes="AA">
                                          <p:cBhvr>
                                            <p:cTn id="156" dur="500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305" y="529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7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72226 -0.74815 L 1.02409 0.28495 " pathEditMode="relative" rAng="0" ptsTypes="AA">
                                          <p:cBhvr>
                                            <p:cTn id="158" dur="500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091" y="51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9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65052 -0.65093 L 0.44843 0.50023 " pathEditMode="relative" rAng="0" ptsTypes="AA">
                                          <p:cBhvr>
                                            <p:cTn id="160" dur="5000" fill="hold"/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104" y="575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1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66875 -0.83056 L 0.79323 0.2243 " pathEditMode="relative" rAng="0" ptsTypes="AA">
                                          <p:cBhvr>
                                            <p:cTn id="162" dur="5000" fill="hold"/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224" y="52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3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64726 -0.78611 L 0.8763 0.25972 " pathEditMode="relative" rAng="0" ptsTypes="AA">
                                          <p:cBhvr>
                                            <p:cTn id="164" dur="50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445" y="52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" presetID="0" presetClass="pat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60898 -0.82315 L 0.88346 0.14745 " pathEditMode="relative" rAng="0" ptsTypes="AA">
                                          <p:cBhvr>
                                            <p:cTn id="166" dur="5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724" y="485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7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8" dur="50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9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70" dur="50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1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72" dur="500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3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74" dur="5000" fill="hold"/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5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76" dur="50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7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78" dur="5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9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80" dur="20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1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82" dur="50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3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84" dur="5000" fill="hold"/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5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86" dur="5000" fill="hold"/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7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88" dur="30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9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90" dur="1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1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92" dur="500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3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94" dur="100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5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96" dur="5000" fill="hold"/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7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98" dur="5000" fill="hold"/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9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00" dur="50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1" presetID="8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02" dur="5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3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4" dur="5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6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7" dur="500"/>
                                            <p:tgtEl>
                                              <p:spTgt spid="20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9" presetID="10" presetClass="exit" presetSubtype="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0" dur="500"/>
                                            <p:tgtEl>
                                              <p:spTgt spid="2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2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3" dur="500"/>
                                            <p:tgtEl>
                                              <p:spTgt spid="20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5" presetID="10" presetClass="exit" presetSubtype="0" fill="hold" grpId="0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6" dur="500"/>
                                            <p:tgtEl>
                                              <p:spTgt spid="20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8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9" dur="500"/>
                                            <p:tgtEl>
                                              <p:spTgt spid="20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1" presetID="10" presetClass="exit" presetSubtype="0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2" dur="500"/>
                                            <p:tgtEl>
                                              <p:spTgt spid="20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4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5" dur="500"/>
                                            <p:tgtEl>
                                              <p:spTgt spid="2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7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8" dur="500"/>
                                            <p:tgtEl>
                                              <p:spTgt spid="2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0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1" dur="500"/>
                                            <p:tgtEl>
                                              <p:spTgt spid="2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3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4" dur="500"/>
                                            <p:tgtEl>
                                              <p:spTgt spid="2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6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7" dur="500"/>
                                            <p:tgtEl>
                                              <p:spTgt spid="2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9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0" dur="500"/>
                                            <p:tgtEl>
                                              <p:spTgt spid="2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2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3" dur="500"/>
                                            <p:tgtEl>
                                              <p:spTgt spid="2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5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6" dur="500"/>
                                            <p:tgtEl>
                                              <p:spTgt spid="2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8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9" dur="500"/>
                                            <p:tgtEl>
                                              <p:spTgt spid="2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1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2" dur="500"/>
                                            <p:tgtEl>
                                              <p:spTgt spid="2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4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5" dur="500"/>
                                            <p:tgtEl>
                                              <p:spTgt spid="2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7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8" dur="500"/>
                                            <p:tgtEl>
                                              <p:spTgt spid="2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0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1" dur="500"/>
                                            <p:tgtEl>
                                              <p:spTgt spid="2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3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4" dur="500"/>
                                            <p:tgtEl>
                                              <p:spTgt spid="2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6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7" dur="500"/>
                                            <p:tgtEl>
                                              <p:spTgt spid="2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9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0" dur="500"/>
                                            <p:tgtEl>
                                              <p:spTgt spid="2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2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3" dur="500"/>
                                            <p:tgtEl>
                                              <p:spTgt spid="2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5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6" dur="500"/>
                                            <p:tgtEl>
                                              <p:spTgt spid="2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8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9" dur="500"/>
                                            <p:tgtEl>
                                              <p:spTgt spid="2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1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2" dur="500"/>
                                            <p:tgtEl>
                                              <p:spTgt spid="2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4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5" dur="500"/>
                                            <p:tgtEl>
                                              <p:spTgt spid="2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7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8" dur="500"/>
                                            <p:tgtEl>
                                              <p:spTgt spid="2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0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1" dur="500"/>
                                            <p:tgtEl>
                                              <p:spTgt spid="2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3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4" dur="500"/>
                                            <p:tgtEl>
                                              <p:spTgt spid="2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6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7" dur="500"/>
                                            <p:tgtEl>
                                              <p:spTgt spid="2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9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0" dur="500"/>
                                            <p:tgtEl>
                                              <p:spTgt spid="2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2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3" dur="500"/>
                                            <p:tgtEl>
                                              <p:spTgt spid="2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5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6" dur="500"/>
                                            <p:tgtEl>
                                              <p:spTgt spid="2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8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9" dur="500"/>
                                            <p:tgtEl>
                                              <p:spTgt spid="2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1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2" dur="500"/>
                                            <p:tgtEl>
                                              <p:spTgt spid="2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4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5" dur="500"/>
                                            <p:tgtEl>
                                              <p:spTgt spid="2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7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8" dur="500"/>
                                            <p:tgtEl>
                                              <p:spTgt spid="2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0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1" dur="500"/>
                                            <p:tgtEl>
                                              <p:spTgt spid="2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3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4" dur="500"/>
                                            <p:tgtEl>
                                              <p:spTgt spid="2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6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7" dur="500"/>
                                            <p:tgtEl>
                                              <p:spTgt spid="2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9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0" dur="500"/>
                                            <p:tgtEl>
                                              <p:spTgt spid="2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2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3" dur="500"/>
                                            <p:tgtEl>
                                              <p:spTgt spid="2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5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6" dur="500"/>
                                            <p:tgtEl>
                                              <p:spTgt spid="2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8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9" dur="500"/>
                                            <p:tgtEl>
                                              <p:spTgt spid="2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1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2" dur="500"/>
                                            <p:tgtEl>
                                              <p:spTgt spid="2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4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5" dur="50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7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8" dur="500"/>
                                            <p:tgtEl>
                                              <p:spTgt spid="2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0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1" dur="500"/>
                                            <p:tgtEl>
                                              <p:spTgt spid="2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3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4" dur="500"/>
                                            <p:tgtEl>
                                              <p:spTgt spid="2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6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7" dur="500"/>
                                            <p:tgtEl>
                                              <p:spTgt spid="2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9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0" dur="500"/>
                                            <p:tgtEl>
                                              <p:spTgt spid="2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2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3" dur="500"/>
                                            <p:tgtEl>
                                              <p:spTgt spid="2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5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6" dur="500"/>
                                            <p:tgtEl>
                                              <p:spTgt spid="2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8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9" dur="500"/>
                                            <p:tgtEl>
                                              <p:spTgt spid="2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1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2" dur="500"/>
                                            <p:tgtEl>
                                              <p:spTgt spid="2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4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5" dur="500"/>
                                            <p:tgtEl>
                                              <p:spTgt spid="26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7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8" dur="500"/>
                                            <p:tgtEl>
                                              <p:spTgt spid="2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0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1" dur="500"/>
                                            <p:tgtEl>
                                              <p:spTgt spid="2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3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4" dur="500"/>
                                            <p:tgtEl>
                                              <p:spTgt spid="2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6" presetID="10" presetClass="exit" presetSubtype="0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7" dur="500"/>
                                            <p:tgtEl>
                                              <p:spTgt spid="2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9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0" dur="500"/>
                                            <p:tgtEl>
                                              <p:spTgt spid="2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2" presetID="10" presetClass="exit" presetSubtype="0" fill="hold" grpId="0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3" dur="500"/>
                                            <p:tgtEl>
                                              <p:spTgt spid="2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5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6" dur="500"/>
                                            <p:tgtEl>
                                              <p:spTgt spid="2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8" presetID="10" presetClass="exit" presetSubtype="0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9" dur="500"/>
                                            <p:tgtEl>
                                              <p:spTgt spid="2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1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2" dur="500"/>
                                            <p:tgtEl>
                                              <p:spTgt spid="2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4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5" dur="500"/>
                                            <p:tgtEl>
                                              <p:spTgt spid="2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7" presetID="10" presetClass="exit" presetSubtype="0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8" dur="500"/>
                                            <p:tgtEl>
                                              <p:spTgt spid="2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0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1" dur="500"/>
                                            <p:tgtEl>
                                              <p:spTgt spid="2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3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4" dur="500"/>
                                            <p:tgtEl>
                                              <p:spTgt spid="2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6" presetID="10" presetClass="exit" presetSubtype="0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7" dur="500"/>
                                            <p:tgtEl>
                                              <p:spTgt spid="2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9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0" dur="500"/>
                                            <p:tgtEl>
                                              <p:spTgt spid="2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2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3" dur="500"/>
                                            <p:tgtEl>
                                              <p:spTgt spid="2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5" presetID="10" presetClass="exit" presetSubtype="0" fill="hold" grpId="0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6" dur="500"/>
                                            <p:tgtEl>
                                              <p:spTgt spid="2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8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9" dur="500"/>
                                            <p:tgtEl>
                                              <p:spTgt spid="2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1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2" dur="500"/>
                                            <p:tgtEl>
                                              <p:spTgt spid="2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4" presetID="10" presetClass="exit" presetSubtype="0" fill="hold" grpId="0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5" dur="500"/>
                                            <p:tgtEl>
                                              <p:spTgt spid="2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7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8" dur="500"/>
                                            <p:tgtEl>
                                              <p:spTgt spid="2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0" presetID="10" presetClass="exit" presetSubtype="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1" dur="500"/>
                                            <p:tgtEl>
                                              <p:spTgt spid="2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3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4" dur="500"/>
                                            <p:tgtEl>
                                              <p:spTgt spid="2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6" presetID="10" presetClass="exit" presetSubtype="0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7" dur="500"/>
                                            <p:tgtEl>
                                              <p:spTgt spid="2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9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0" dur="500"/>
                                            <p:tgtEl>
                                              <p:spTgt spid="2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2" presetID="10" presetClass="exit" presetSubtype="0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3" dur="500"/>
                                            <p:tgtEl>
                                              <p:spTgt spid="2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5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6" dur="500"/>
                                            <p:tgtEl>
                                              <p:spTgt spid="28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8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9" dur="500"/>
                                            <p:tgtEl>
                                              <p:spTgt spid="28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1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2" dur="500"/>
                                            <p:tgtEl>
                                              <p:spTgt spid="28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4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5" dur="500"/>
                                            <p:tgtEl>
                                              <p:spTgt spid="29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7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8" dur="500"/>
                                            <p:tgtEl>
                                              <p:spTgt spid="29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0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1" dur="500"/>
                                            <p:tgtEl>
                                              <p:spTgt spid="29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3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4" dur="500"/>
                                            <p:tgtEl>
                                              <p:spTgt spid="29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6" presetID="10" presetClass="exit" presetSubtype="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7" dur="500"/>
                                            <p:tgtEl>
                                              <p:spTgt spid="29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9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0" dur="500"/>
                                            <p:tgtEl>
                                              <p:spTgt spid="29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2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3" dur="500"/>
                                            <p:tgtEl>
                                              <p:spTgt spid="29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5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6" dur="500"/>
                                            <p:tgtEl>
                                              <p:spTgt spid="29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8" presetID="10" presetClass="exit" presetSubtype="0" fill="hold" grpId="0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9" dur="500"/>
                                            <p:tgtEl>
                                              <p:spTgt spid="29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1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2" dur="500"/>
                                            <p:tgtEl>
                                              <p:spTgt spid="29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4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5" dur="500"/>
                                            <p:tgtEl>
                                              <p:spTgt spid="30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7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8" dur="500"/>
                                            <p:tgtEl>
                                              <p:spTgt spid="30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0" presetID="10" presetClass="exit" presetSubtype="0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1" dur="500"/>
                                            <p:tgtEl>
                                              <p:spTgt spid="30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3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4" dur="500"/>
                                            <p:tgtEl>
                                              <p:spTgt spid="30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6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7" dur="500"/>
                                            <p:tgtEl>
                                              <p:spTgt spid="30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9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0" dur="500"/>
                                            <p:tgtEl>
                                              <p:spTgt spid="3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2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3" dur="500"/>
                                            <p:tgtEl>
                                              <p:spTgt spid="30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5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6" dur="500"/>
                                            <p:tgtEl>
                                              <p:spTgt spid="30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8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9" dur="500"/>
                                            <p:tgtEl>
                                              <p:spTgt spid="30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1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2" dur="500"/>
                                            <p:tgtEl>
                                              <p:spTgt spid="30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4" presetID="10" presetClass="exit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5" dur="500"/>
                                            <p:tgtEl>
                                              <p:spTgt spid="3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9" dur="62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0" presetID="58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44518 1.05394 C 0.28698 0.94491 -0.09258 0.28727 -0.3138 0.5331 C -0.38502 0.69167 -0.30104 0.86574 -0.19323 0.82546 C 0.0763 0.50833 -0.42513 -0.07824 -0.59948 -0.0206 " pathEditMode="relative" rAng="0" ptsTypes="AAAA">
                                          <p:cBhvr>
                                            <p:cTn id="531" dur="6200" spd="-10000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240" y="-5393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2" presetID="8" presetClass="emph" presetSubtype="0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86400000">
                                          <p:cBhvr>
                                            <p:cTn id="533" dur="620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6" grpId="1"/>
          <p:bldP spid="5" grpId="0"/>
          <p:bldP spid="5" grpId="1"/>
          <p:bldP spid="7" grpId="0"/>
          <p:bldP spid="7" grpId="1"/>
          <p:bldP spid="187" grpId="0"/>
          <p:bldP spid="187" grpId="1"/>
          <p:bldP spid="187" grpId="2"/>
          <p:bldP spid="27" grpId="0"/>
          <p:bldP spid="27" grpId="1"/>
          <p:bldP spid="91" grpId="0"/>
          <p:bldP spid="91" grpId="1"/>
          <p:bldP spid="92" grpId="0" animBg="1"/>
          <p:bldP spid="92" grpId="1" animBg="1"/>
          <p:bldP spid="93" grpId="0" animBg="1"/>
          <p:bldP spid="93" grpId="1" animBg="1"/>
          <p:bldP spid="94" grpId="0" animBg="1"/>
          <p:bldP spid="94" grpId="1" animBg="1"/>
          <p:bldP spid="296" grpId="0" animBg="1"/>
          <p:bldP spid="203" grpId="0" animBg="1"/>
          <p:bldP spid="204" grpId="0" animBg="1"/>
          <p:bldP spid="205" grpId="0" animBg="1"/>
          <p:bldP spid="206" grpId="0" animBg="1"/>
          <p:bldP spid="207" grpId="0" animBg="1"/>
          <p:bldP spid="208" grpId="0" animBg="1"/>
          <p:bldP spid="209" grpId="0" animBg="1"/>
          <p:bldP spid="210" grpId="0" animBg="1"/>
          <p:bldP spid="211" grpId="0" animBg="1"/>
          <p:bldP spid="212" grpId="0" animBg="1"/>
          <p:bldP spid="213" grpId="0" animBg="1"/>
          <p:bldP spid="214" grpId="0" animBg="1"/>
          <p:bldP spid="215" grpId="0" animBg="1"/>
          <p:bldP spid="216" grpId="0" animBg="1"/>
          <p:bldP spid="217" grpId="0" animBg="1"/>
          <p:bldP spid="218" grpId="0" animBg="1"/>
          <p:bldP spid="219" grpId="0" animBg="1"/>
          <p:bldP spid="220" grpId="0" animBg="1"/>
          <p:bldP spid="221" grpId="0" animBg="1"/>
          <p:bldP spid="222" grpId="0" animBg="1"/>
          <p:bldP spid="223" grpId="0" animBg="1"/>
          <p:bldP spid="224" grpId="0" animBg="1"/>
          <p:bldP spid="225" grpId="0" animBg="1"/>
          <p:bldP spid="226" grpId="0" animBg="1"/>
          <p:bldP spid="227" grpId="0" animBg="1"/>
          <p:bldP spid="228" grpId="0" animBg="1"/>
          <p:bldP spid="229" grpId="0" animBg="1"/>
          <p:bldP spid="230" grpId="0" animBg="1"/>
          <p:bldP spid="231" grpId="0" animBg="1"/>
          <p:bldP spid="232" grpId="0" animBg="1"/>
          <p:bldP spid="233" grpId="0" animBg="1"/>
          <p:bldP spid="234" grpId="0" animBg="1"/>
          <p:bldP spid="235" grpId="0" animBg="1"/>
          <p:bldP spid="236" grpId="0" animBg="1"/>
          <p:bldP spid="237" grpId="0" animBg="1"/>
          <p:bldP spid="238" grpId="0" animBg="1"/>
          <p:bldP spid="239" grpId="0" animBg="1"/>
          <p:bldP spid="240" grpId="0" animBg="1"/>
          <p:bldP spid="241" grpId="0" animBg="1"/>
          <p:bldP spid="242" grpId="0" animBg="1"/>
          <p:bldP spid="243" grpId="0" animBg="1"/>
          <p:bldP spid="244" grpId="0" animBg="1"/>
          <p:bldP spid="245" grpId="0" animBg="1"/>
          <p:bldP spid="246" grpId="0" animBg="1"/>
          <p:bldP spid="247" grpId="0" animBg="1"/>
          <p:bldP spid="248" grpId="0" animBg="1"/>
          <p:bldP spid="249" grpId="0" animBg="1"/>
          <p:bldP spid="250" grpId="0" animBg="1"/>
          <p:bldP spid="251" grpId="0" animBg="1"/>
          <p:bldP spid="252" grpId="0" animBg="1"/>
          <p:bldP spid="253" grpId="0" animBg="1"/>
          <p:bldP spid="254" grpId="0" animBg="1"/>
          <p:bldP spid="255" grpId="0" animBg="1"/>
          <p:bldP spid="256" grpId="0" animBg="1"/>
          <p:bldP spid="257" grpId="0" animBg="1"/>
          <p:bldP spid="258" grpId="0" animBg="1"/>
          <p:bldP spid="259" grpId="0" animBg="1"/>
          <p:bldP spid="260" grpId="0" animBg="1"/>
          <p:bldP spid="261" grpId="0" animBg="1"/>
          <p:bldP spid="262" grpId="0" animBg="1"/>
          <p:bldP spid="263" grpId="0" animBg="1"/>
          <p:bldP spid="264" grpId="0" animBg="1"/>
          <p:bldP spid="265" grpId="0" animBg="1"/>
          <p:bldP spid="266" grpId="0" animBg="1"/>
          <p:bldP spid="267" grpId="0" animBg="1"/>
          <p:bldP spid="268" grpId="0" animBg="1"/>
          <p:bldP spid="269" grpId="0" animBg="1"/>
          <p:bldP spid="270" grpId="0" animBg="1"/>
          <p:bldP spid="271" grpId="0" animBg="1"/>
          <p:bldP spid="272" grpId="0" animBg="1"/>
          <p:bldP spid="273" grpId="0" animBg="1"/>
          <p:bldP spid="274" grpId="0" animBg="1"/>
          <p:bldP spid="275" grpId="0" animBg="1"/>
          <p:bldP spid="276" grpId="0" animBg="1"/>
          <p:bldP spid="277" grpId="0" animBg="1"/>
          <p:bldP spid="278" grpId="0" animBg="1"/>
          <p:bldP spid="279" grpId="0" animBg="1"/>
          <p:bldP spid="280" grpId="0" animBg="1"/>
          <p:bldP spid="281" grpId="0" animBg="1"/>
          <p:bldP spid="282" grpId="0" animBg="1"/>
          <p:bldP spid="283" grpId="0" animBg="1"/>
          <p:bldP spid="284" grpId="0" animBg="1"/>
          <p:bldP spid="285" grpId="0" animBg="1"/>
          <p:bldP spid="286" grpId="0" animBg="1"/>
          <p:bldP spid="287" grpId="0" animBg="1"/>
          <p:bldP spid="288" grpId="0" animBg="1"/>
          <p:bldP spid="289" grpId="0" animBg="1"/>
          <p:bldP spid="290" grpId="0" animBg="1"/>
          <p:bldP spid="291" grpId="0" animBg="1"/>
          <p:bldP spid="292" grpId="0" animBg="1"/>
          <p:bldP spid="293" grpId="0" animBg="1"/>
          <p:bldP spid="294" grpId="0" animBg="1"/>
          <p:bldP spid="295" grpId="0" animBg="1"/>
          <p:bldP spid="297" grpId="0" animBg="1"/>
          <p:bldP spid="298" grpId="0" animBg="1"/>
          <p:bldP spid="299" grpId="0" animBg="1"/>
          <p:bldP spid="300" grpId="0" animBg="1"/>
          <p:bldP spid="301" grpId="0" animBg="1"/>
          <p:bldP spid="302" grpId="0" animBg="1"/>
          <p:bldP spid="303" grpId="0" animBg="1"/>
          <p:bldP spid="304" grpId="0" animBg="1"/>
          <p:bldP spid="305" grpId="0" animBg="1"/>
          <p:bldP spid="306" grpId="0" animBg="1"/>
          <p:bldP spid="307" grpId="0" animBg="1"/>
          <p:bldP spid="308" grpId="0" animBg="1"/>
          <p:bldP spid="309" grpId="0" animBg="1"/>
          <p:bldP spid="310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C3C3C3"/>
            </a:gs>
            <a:gs pos="40000">
              <a:schemeClr val="bg1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62816" y="4204603"/>
            <a:ext cx="2058750" cy="2193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056" y="0"/>
            <a:ext cx="9084570" cy="6858001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781081" y="6209392"/>
            <a:ext cx="671427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spc="3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美的视觉便要刚柔并济，负冲阴阳，阴阳相调，方为美的境界。</a:t>
            </a:r>
            <a:endParaRPr lang="zh-CN" altLang="en-US" sz="1200" spc="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8818418" y="4802484"/>
            <a:ext cx="415498" cy="369332"/>
            <a:chOff x="5833698" y="453390"/>
            <a:chExt cx="415498" cy="369332"/>
          </a:xfrm>
        </p:grpSpPr>
        <p:grpSp>
          <p:nvGrpSpPr>
            <p:cNvPr id="18" name="组合 17"/>
            <p:cNvGrpSpPr/>
            <p:nvPr/>
          </p:nvGrpSpPr>
          <p:grpSpPr>
            <a:xfrm>
              <a:off x="5859081" y="455693"/>
              <a:ext cx="364732" cy="364726"/>
              <a:chOff x="5859856" y="451571"/>
              <a:chExt cx="364732" cy="364726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5859856" y="451571"/>
                <a:ext cx="364732" cy="364726"/>
              </a:xfrm>
              <a:prstGeom prst="ellipse">
                <a:avLst/>
              </a:prstGeom>
              <a:noFill/>
              <a:ln w="6350">
                <a:solidFill>
                  <a:srgbClr val="B29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5882119" y="472900"/>
                <a:ext cx="323418" cy="323414"/>
              </a:xfrm>
              <a:prstGeom prst="ellipse">
                <a:avLst/>
              </a:prstGeom>
              <a:solidFill>
                <a:srgbClr val="C0A15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矩形 18"/>
            <p:cNvSpPr/>
            <p:nvPr/>
          </p:nvSpPr>
          <p:spPr>
            <a:xfrm>
              <a:off x="5833698" y="453390"/>
              <a:ext cx="4154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特雅宋简" panose="02000000000000000000" pitchFamily="2" charset="-122"/>
                  <a:ea typeface="方正特雅宋简" panose="02000000000000000000" pitchFamily="2" charset="-122"/>
                </a:rPr>
                <a:t>叁</a:t>
              </a:r>
              <a:endParaRPr lang="zh-CN" altLang="en-US" dirty="0">
                <a:solidFill>
                  <a:schemeClr val="bg1"/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 rot="19665185" flipH="1">
            <a:off x="-1835494" y="4474690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 rot="3600000" flipH="1">
            <a:off x="-2685137" y="5299943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1800000" flipH="1">
            <a:off x="-1652124" y="5775750"/>
            <a:ext cx="142877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flipH="1">
            <a:off x="-127946" y="4481093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6300000" flipH="1">
            <a:off x="-606684" y="4775128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 rot="5097276" flipH="1">
            <a:off x="-506168" y="5497541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3421581" flipH="1">
            <a:off x="-805194" y="6417317"/>
            <a:ext cx="99367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 rot="7731879" flipH="1">
            <a:off x="-443374" y="4065556"/>
            <a:ext cx="99366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 rot="9315112" flipH="1">
            <a:off x="-1949344" y="3514726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 rot="9855755" flipH="1">
            <a:off x="-2748003" y="3990633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 rot="13890285" flipH="1">
            <a:off x="-1048208" y="3630968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 rot="12509964" flipH="1">
            <a:off x="-1054782" y="4784773"/>
            <a:ext cx="142880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 rot="13165070" flipH="1">
            <a:off x="-2294867" y="4761332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 rot="14766131" flipH="1">
            <a:off x="-2737450" y="4670356"/>
            <a:ext cx="99365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 rot="17735223" flipH="1">
            <a:off x="-1835061" y="4232129"/>
            <a:ext cx="99366" cy="35719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 rot="16886133" flipH="1">
            <a:off x="-1977951" y="5977383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 rot="21246912" flipH="1">
            <a:off x="-1843908" y="5612373"/>
            <a:ext cx="142879" cy="248417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 rot="1741649" flipH="1">
            <a:off x="-1378222" y="5666865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 rot="19665185" flipH="1">
            <a:off x="-1906932" y="3831747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 rot="3600000" flipH="1">
            <a:off x="-2659936" y="4968695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 rot="1800000" flipH="1">
            <a:off x="-1626923" y="5444502"/>
            <a:ext cx="142877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 flipH="1">
            <a:off x="-1071607" y="2474456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 rot="6300000" flipH="1">
            <a:off x="-581483" y="4443880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 rot="5097276" flipH="1">
            <a:off x="-480967" y="5166293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 rot="3421581" flipH="1">
            <a:off x="-779993" y="6086069"/>
            <a:ext cx="99367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 rot="7731879" flipH="1">
            <a:off x="-418173" y="3734308"/>
            <a:ext cx="99366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 rot="9315112" flipH="1">
            <a:off x="-1424891" y="2980201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 rot="9855755" flipH="1">
            <a:off x="-2722802" y="3659385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 rot="13890285" flipH="1">
            <a:off x="-2361553" y="3730917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 rot="12509964" flipH="1">
            <a:off x="-1029581" y="4453525"/>
            <a:ext cx="142880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 rot="13165070" flipH="1">
            <a:off x="-2302360" y="5095455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 rot="14766131" flipH="1">
            <a:off x="-2712249" y="4339108"/>
            <a:ext cx="99365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 rot="17735223" flipH="1">
            <a:off x="-1809860" y="3900881"/>
            <a:ext cx="99366" cy="35719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 rot="16886133" flipH="1">
            <a:off x="-1952750" y="5646135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 rot="21246912" flipH="1">
            <a:off x="-1818707" y="5281125"/>
            <a:ext cx="142879" cy="248417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 rot="1741649" flipH="1">
            <a:off x="-1353021" y="5335617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 rot="19665185" flipH="1">
            <a:off x="-2036182" y="4474690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 rot="3600000" flipH="1">
            <a:off x="-2885825" y="5299943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 rot="1800000" flipH="1">
            <a:off x="-1852812" y="5775750"/>
            <a:ext cx="142877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 flipH="1">
            <a:off x="-328634" y="4481093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 rot="6300000" flipH="1">
            <a:off x="-807372" y="4775128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 rot="5097276" flipH="1">
            <a:off x="-706856" y="5497541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 rot="3421581" flipH="1">
            <a:off x="-1005882" y="6417317"/>
            <a:ext cx="99367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 rot="7731879" flipH="1">
            <a:off x="-644062" y="4065556"/>
            <a:ext cx="99366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 rot="9315112" flipH="1">
            <a:off x="-2150032" y="3514726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 rot="9855755" flipH="1">
            <a:off x="-2948691" y="3990633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 rot="13890285" flipH="1">
            <a:off x="-1248896" y="3630968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 rot="12509964" flipH="1">
            <a:off x="-1255470" y="4784773"/>
            <a:ext cx="142880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 rot="13165070" flipH="1">
            <a:off x="-2495555" y="4761332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 rot="14766131" flipH="1">
            <a:off x="-2938138" y="4670356"/>
            <a:ext cx="99365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 rot="17735223" flipH="1">
            <a:off x="-2035749" y="4232129"/>
            <a:ext cx="99366" cy="35719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4" name="矩形 73"/>
          <p:cNvSpPr/>
          <p:nvPr/>
        </p:nvSpPr>
        <p:spPr>
          <a:xfrm rot="16886133" flipH="1">
            <a:off x="-2178639" y="5977383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 rot="21246912" flipH="1">
            <a:off x="-2044596" y="5612373"/>
            <a:ext cx="142879" cy="248417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6" name="矩形 75"/>
          <p:cNvSpPr/>
          <p:nvPr/>
        </p:nvSpPr>
        <p:spPr>
          <a:xfrm rot="1741649" flipH="1">
            <a:off x="-1578910" y="5666865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 rot="19665185" flipH="1">
            <a:off x="-2107620" y="3831747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8" name="矩形 77"/>
          <p:cNvSpPr/>
          <p:nvPr/>
        </p:nvSpPr>
        <p:spPr>
          <a:xfrm rot="3600000" flipH="1">
            <a:off x="-2860624" y="4968695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 rot="1800000" flipH="1">
            <a:off x="-1827611" y="5444502"/>
            <a:ext cx="142877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0" name="矩形 79"/>
          <p:cNvSpPr/>
          <p:nvPr/>
        </p:nvSpPr>
        <p:spPr>
          <a:xfrm flipH="1">
            <a:off x="-1272295" y="2474456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1" name="矩形 80"/>
          <p:cNvSpPr/>
          <p:nvPr/>
        </p:nvSpPr>
        <p:spPr>
          <a:xfrm rot="6300000" flipH="1">
            <a:off x="-782171" y="4443880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2" name="矩形 81"/>
          <p:cNvSpPr/>
          <p:nvPr/>
        </p:nvSpPr>
        <p:spPr>
          <a:xfrm rot="5097276" flipH="1">
            <a:off x="-681655" y="5166293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3" name="矩形 82"/>
          <p:cNvSpPr/>
          <p:nvPr/>
        </p:nvSpPr>
        <p:spPr>
          <a:xfrm rot="3421581" flipH="1">
            <a:off x="-980681" y="6086069"/>
            <a:ext cx="99367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4" name="矩形 83"/>
          <p:cNvSpPr/>
          <p:nvPr/>
        </p:nvSpPr>
        <p:spPr>
          <a:xfrm rot="7731879" flipH="1">
            <a:off x="-618861" y="3734308"/>
            <a:ext cx="99366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5" name="矩形 84"/>
          <p:cNvSpPr/>
          <p:nvPr/>
        </p:nvSpPr>
        <p:spPr>
          <a:xfrm rot="9315112" flipH="1">
            <a:off x="-1625579" y="2980201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6" name="矩形 85"/>
          <p:cNvSpPr/>
          <p:nvPr/>
        </p:nvSpPr>
        <p:spPr>
          <a:xfrm rot="9855755" flipH="1">
            <a:off x="-2923490" y="3659385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rot="13890285" flipH="1">
            <a:off x="-2562241" y="3730917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8" name="矩形 87"/>
          <p:cNvSpPr/>
          <p:nvPr/>
        </p:nvSpPr>
        <p:spPr>
          <a:xfrm rot="12509964" flipH="1">
            <a:off x="-1230269" y="4453525"/>
            <a:ext cx="142880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 rot="13165070" flipH="1">
            <a:off x="-2503048" y="5095455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0" name="矩形 89"/>
          <p:cNvSpPr/>
          <p:nvPr/>
        </p:nvSpPr>
        <p:spPr>
          <a:xfrm rot="14766131" flipH="1">
            <a:off x="-2912937" y="4339108"/>
            <a:ext cx="99365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1" name="矩形 90"/>
          <p:cNvSpPr/>
          <p:nvPr/>
        </p:nvSpPr>
        <p:spPr>
          <a:xfrm rot="17735223" flipH="1">
            <a:off x="-2010548" y="3900881"/>
            <a:ext cx="99366" cy="35719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2" name="矩形 91"/>
          <p:cNvSpPr/>
          <p:nvPr/>
        </p:nvSpPr>
        <p:spPr>
          <a:xfrm rot="16886133" flipH="1">
            <a:off x="-2153438" y="5646135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3" name="矩形 92"/>
          <p:cNvSpPr/>
          <p:nvPr/>
        </p:nvSpPr>
        <p:spPr>
          <a:xfrm rot="21246912" flipH="1">
            <a:off x="-2019395" y="5281125"/>
            <a:ext cx="142879" cy="248417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4" name="矩形 93"/>
          <p:cNvSpPr/>
          <p:nvPr/>
        </p:nvSpPr>
        <p:spPr>
          <a:xfrm rot="1741649" flipH="1">
            <a:off x="-1553709" y="5335617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5" name="矩形 94"/>
          <p:cNvSpPr/>
          <p:nvPr/>
        </p:nvSpPr>
        <p:spPr>
          <a:xfrm rot="19665185" flipH="1">
            <a:off x="-2036182" y="4627090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6" name="矩形 95"/>
          <p:cNvSpPr/>
          <p:nvPr/>
        </p:nvSpPr>
        <p:spPr>
          <a:xfrm rot="3600000" flipH="1">
            <a:off x="-2885825" y="5452343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7" name="矩形 96"/>
          <p:cNvSpPr/>
          <p:nvPr/>
        </p:nvSpPr>
        <p:spPr>
          <a:xfrm rot="1800000" flipH="1">
            <a:off x="-1852812" y="5928150"/>
            <a:ext cx="142877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8" name="矩形 97"/>
          <p:cNvSpPr/>
          <p:nvPr/>
        </p:nvSpPr>
        <p:spPr>
          <a:xfrm flipH="1">
            <a:off x="-328634" y="4633493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9" name="矩形 98"/>
          <p:cNvSpPr/>
          <p:nvPr/>
        </p:nvSpPr>
        <p:spPr>
          <a:xfrm rot="6300000" flipH="1">
            <a:off x="-807372" y="4927528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0" name="矩形 99"/>
          <p:cNvSpPr/>
          <p:nvPr/>
        </p:nvSpPr>
        <p:spPr>
          <a:xfrm rot="5097276" flipH="1">
            <a:off x="-706856" y="5649941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1" name="矩形 100"/>
          <p:cNvSpPr/>
          <p:nvPr/>
        </p:nvSpPr>
        <p:spPr>
          <a:xfrm rot="3421581" flipH="1">
            <a:off x="-1005882" y="6569717"/>
            <a:ext cx="99367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2" name="矩形 101"/>
          <p:cNvSpPr/>
          <p:nvPr/>
        </p:nvSpPr>
        <p:spPr>
          <a:xfrm rot="7731879" flipH="1">
            <a:off x="-644062" y="4217956"/>
            <a:ext cx="99366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3" name="矩形 102"/>
          <p:cNvSpPr/>
          <p:nvPr/>
        </p:nvSpPr>
        <p:spPr>
          <a:xfrm rot="9315112" flipH="1">
            <a:off x="-2150032" y="3667126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4" name="矩形 103"/>
          <p:cNvSpPr/>
          <p:nvPr/>
        </p:nvSpPr>
        <p:spPr>
          <a:xfrm rot="9855755" flipH="1">
            <a:off x="-2948691" y="4143033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5" name="矩形 104"/>
          <p:cNvSpPr/>
          <p:nvPr/>
        </p:nvSpPr>
        <p:spPr>
          <a:xfrm rot="13890285" flipH="1">
            <a:off x="-1248896" y="3783368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6" name="矩形 105"/>
          <p:cNvSpPr/>
          <p:nvPr/>
        </p:nvSpPr>
        <p:spPr>
          <a:xfrm rot="12509964" flipH="1">
            <a:off x="-1255470" y="4937173"/>
            <a:ext cx="142880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7" name="矩形 106"/>
          <p:cNvSpPr/>
          <p:nvPr/>
        </p:nvSpPr>
        <p:spPr>
          <a:xfrm rot="13165070" flipH="1">
            <a:off x="-2495555" y="4913732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8" name="矩形 107"/>
          <p:cNvSpPr/>
          <p:nvPr/>
        </p:nvSpPr>
        <p:spPr>
          <a:xfrm rot="14766131" flipH="1">
            <a:off x="-2938138" y="4822756"/>
            <a:ext cx="99365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9" name="矩形 108"/>
          <p:cNvSpPr/>
          <p:nvPr/>
        </p:nvSpPr>
        <p:spPr>
          <a:xfrm rot="17735223" flipH="1">
            <a:off x="-2035749" y="4384529"/>
            <a:ext cx="99366" cy="35719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0" name="矩形 109"/>
          <p:cNvSpPr/>
          <p:nvPr/>
        </p:nvSpPr>
        <p:spPr>
          <a:xfrm rot="16886133" flipH="1">
            <a:off x="-2178639" y="6129783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1" name="矩形 110"/>
          <p:cNvSpPr/>
          <p:nvPr/>
        </p:nvSpPr>
        <p:spPr>
          <a:xfrm rot="21246912" flipH="1">
            <a:off x="-2044596" y="5764773"/>
            <a:ext cx="142879" cy="248417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2" name="矩形 111"/>
          <p:cNvSpPr/>
          <p:nvPr/>
        </p:nvSpPr>
        <p:spPr>
          <a:xfrm rot="1741649" flipH="1">
            <a:off x="-1578910" y="5819265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3" name="矩形 112"/>
          <p:cNvSpPr/>
          <p:nvPr/>
        </p:nvSpPr>
        <p:spPr>
          <a:xfrm rot="19665185" flipH="1">
            <a:off x="-2107620" y="3984147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4" name="矩形 113"/>
          <p:cNvSpPr/>
          <p:nvPr/>
        </p:nvSpPr>
        <p:spPr>
          <a:xfrm rot="3600000" flipH="1">
            <a:off x="-2860624" y="5121095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5" name="矩形 114"/>
          <p:cNvSpPr/>
          <p:nvPr/>
        </p:nvSpPr>
        <p:spPr>
          <a:xfrm rot="1800000" flipH="1">
            <a:off x="-1827611" y="5596902"/>
            <a:ext cx="142877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6" name="矩形 115"/>
          <p:cNvSpPr/>
          <p:nvPr/>
        </p:nvSpPr>
        <p:spPr>
          <a:xfrm flipH="1">
            <a:off x="-1272295" y="2626856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7" name="矩形 116"/>
          <p:cNvSpPr/>
          <p:nvPr/>
        </p:nvSpPr>
        <p:spPr>
          <a:xfrm rot="6300000" flipH="1">
            <a:off x="-782171" y="4596280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8" name="矩形 117"/>
          <p:cNvSpPr/>
          <p:nvPr/>
        </p:nvSpPr>
        <p:spPr>
          <a:xfrm rot="5097276" flipH="1">
            <a:off x="-681655" y="5318693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9" name="矩形 118"/>
          <p:cNvSpPr/>
          <p:nvPr/>
        </p:nvSpPr>
        <p:spPr>
          <a:xfrm rot="3421581" flipH="1">
            <a:off x="-980681" y="6238469"/>
            <a:ext cx="99367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0" name="矩形 119"/>
          <p:cNvSpPr/>
          <p:nvPr/>
        </p:nvSpPr>
        <p:spPr>
          <a:xfrm rot="7731879" flipH="1">
            <a:off x="-618861" y="3886708"/>
            <a:ext cx="99366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1" name="矩形 120"/>
          <p:cNvSpPr/>
          <p:nvPr/>
        </p:nvSpPr>
        <p:spPr>
          <a:xfrm rot="9315112" flipH="1">
            <a:off x="-1625579" y="3132601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2" name="矩形 121"/>
          <p:cNvSpPr/>
          <p:nvPr/>
        </p:nvSpPr>
        <p:spPr>
          <a:xfrm rot="9855755" flipH="1">
            <a:off x="-2923490" y="3811785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3" name="矩形 122"/>
          <p:cNvSpPr/>
          <p:nvPr/>
        </p:nvSpPr>
        <p:spPr>
          <a:xfrm rot="13890285" flipH="1">
            <a:off x="-2562241" y="3883317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4" name="矩形 123"/>
          <p:cNvSpPr/>
          <p:nvPr/>
        </p:nvSpPr>
        <p:spPr>
          <a:xfrm rot="12509964" flipH="1">
            <a:off x="-1230269" y="4605925"/>
            <a:ext cx="142880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5" name="矩形 124"/>
          <p:cNvSpPr/>
          <p:nvPr/>
        </p:nvSpPr>
        <p:spPr>
          <a:xfrm rot="13165070" flipH="1">
            <a:off x="-2503048" y="5247855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6" name="矩形 125"/>
          <p:cNvSpPr/>
          <p:nvPr/>
        </p:nvSpPr>
        <p:spPr>
          <a:xfrm rot="14766131" flipH="1">
            <a:off x="-2912937" y="4491508"/>
            <a:ext cx="99365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7" name="矩形 126"/>
          <p:cNvSpPr/>
          <p:nvPr/>
        </p:nvSpPr>
        <p:spPr>
          <a:xfrm rot="17735223" flipH="1">
            <a:off x="-2010548" y="4053281"/>
            <a:ext cx="99366" cy="35719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8" name="矩形 127"/>
          <p:cNvSpPr/>
          <p:nvPr/>
        </p:nvSpPr>
        <p:spPr>
          <a:xfrm rot="16886133" flipH="1">
            <a:off x="-2153438" y="5798535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9" name="矩形 128"/>
          <p:cNvSpPr/>
          <p:nvPr/>
        </p:nvSpPr>
        <p:spPr>
          <a:xfrm rot="21246912" flipH="1">
            <a:off x="-2019395" y="5433525"/>
            <a:ext cx="142879" cy="248417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0" name="矩形 129"/>
          <p:cNvSpPr/>
          <p:nvPr/>
        </p:nvSpPr>
        <p:spPr>
          <a:xfrm rot="1741649" flipH="1">
            <a:off x="-1553709" y="5488017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1" name="文字引导点1"/>
          <p:cNvSpPr/>
          <p:nvPr/>
        </p:nvSpPr>
        <p:spPr>
          <a:xfrm>
            <a:off x="6022741" y="5900128"/>
            <a:ext cx="146518" cy="146518"/>
          </a:xfrm>
          <a:prstGeom prst="ellipse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文字引导点2"/>
          <p:cNvSpPr/>
          <p:nvPr/>
        </p:nvSpPr>
        <p:spPr>
          <a:xfrm>
            <a:off x="6025350" y="5576784"/>
            <a:ext cx="146518" cy="146518"/>
          </a:xfrm>
          <a:prstGeom prst="ellipse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文字引导点3"/>
          <p:cNvSpPr/>
          <p:nvPr/>
        </p:nvSpPr>
        <p:spPr>
          <a:xfrm>
            <a:off x="6020133" y="5267520"/>
            <a:ext cx="146518" cy="146518"/>
          </a:xfrm>
          <a:prstGeom prst="ellipse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矩形 140"/>
          <p:cNvSpPr/>
          <p:nvPr/>
        </p:nvSpPr>
        <p:spPr>
          <a:xfrm>
            <a:off x="9253057" y="4748795"/>
            <a:ext cx="223651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 smtClean="0">
                <a:latin typeface="方正特雅宋简" panose="02000000000000000000" pitchFamily="2" charset="-122"/>
                <a:ea typeface="方正特雅宋简" panose="02000000000000000000" pitchFamily="2" charset="-122"/>
              </a:rPr>
              <a:t>阴</a:t>
            </a:r>
            <a:r>
              <a:rPr lang="zh-CN" altLang="en-US" sz="8000" dirty="0" smtClean="0">
                <a:solidFill>
                  <a:schemeClr val="bg1"/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阳</a:t>
            </a:r>
            <a:endParaRPr lang="en-US" altLang="zh-CN" sz="8000" dirty="0" smtClean="0">
              <a:solidFill>
                <a:schemeClr val="bg1"/>
              </a:solidFill>
              <a:latin typeface="方正特雅宋简" panose="02000000000000000000" pitchFamily="2" charset="-122"/>
              <a:ea typeface="方正特雅宋简" panose="02000000000000000000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4863" y="4495720"/>
            <a:ext cx="3261643" cy="2145978"/>
          </a:xfrm>
          <a:prstGeom prst="rect">
            <a:avLst/>
          </a:prstGeom>
        </p:spPr>
      </p:pic>
      <p:pic>
        <p:nvPicPr>
          <p:cNvPr id="142" name="图片 14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2987" y="-11904631"/>
            <a:ext cx="12146563" cy="1145765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8044" y="2794865"/>
            <a:ext cx="3481118" cy="1932599"/>
          </a:xfrm>
          <a:prstGeom prst="rect">
            <a:avLst/>
          </a:prstGeom>
        </p:spPr>
      </p:pic>
      <p:sp>
        <p:nvSpPr>
          <p:cNvPr id="139" name="矩形 138"/>
          <p:cNvSpPr/>
          <p:nvPr/>
        </p:nvSpPr>
        <p:spPr>
          <a:xfrm>
            <a:off x="8765744" y="3001153"/>
            <a:ext cx="280076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dirty="0" smtClean="0">
                <a:latin typeface="方正特雅宋简" panose="02000000000000000000" pitchFamily="2" charset="-122"/>
                <a:ea typeface="方正特雅宋简" panose="02000000000000000000" pitchFamily="2" charset="-122"/>
              </a:rPr>
              <a:t>美</a:t>
            </a:r>
            <a:r>
              <a:rPr lang="zh-CN" altLang="en-US" sz="4400" dirty="0" smtClean="0">
                <a:latin typeface="方正特雅宋简" panose="02000000000000000000" pitchFamily="2" charset="-122"/>
                <a:ea typeface="方正特雅宋简" panose="02000000000000000000" pitchFamily="2" charset="-122"/>
              </a:rPr>
              <a:t>有刚柔</a:t>
            </a:r>
            <a:endParaRPr lang="en-US" altLang="zh-CN" sz="4400" dirty="0" smtClean="0">
              <a:latin typeface="方正特雅宋简" panose="02000000000000000000" pitchFamily="2" charset="-122"/>
              <a:ea typeface="方正特雅宋简" panose="02000000000000000000" pitchFamily="2" charset="-122"/>
            </a:endParaRPr>
          </a:p>
        </p:txBody>
      </p:sp>
      <p:sp>
        <p:nvSpPr>
          <p:cNvPr id="140" name="矩形 139"/>
          <p:cNvSpPr/>
          <p:nvPr/>
        </p:nvSpPr>
        <p:spPr>
          <a:xfrm>
            <a:off x="7887432" y="4010917"/>
            <a:ext cx="364715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>
                <a:latin typeface="方正特雅宋简" panose="02000000000000000000" pitchFamily="2" charset="-122"/>
                <a:ea typeface="方正特雅宋简" panose="02000000000000000000" pitchFamily="2" charset="-122"/>
              </a:rPr>
              <a:t>意境</a:t>
            </a:r>
            <a:r>
              <a:rPr lang="zh-CN" altLang="en-US" sz="5400" dirty="0" smtClean="0">
                <a:latin typeface="方正特雅宋简" panose="02000000000000000000" pitchFamily="2" charset="-122"/>
                <a:ea typeface="方正特雅宋简" panose="02000000000000000000" pitchFamily="2" charset="-122"/>
              </a:rPr>
              <a:t>生两仪</a:t>
            </a:r>
            <a:endParaRPr lang="en-US" altLang="zh-CN" sz="5400" dirty="0" smtClean="0">
              <a:latin typeface="方正特雅宋简" panose="02000000000000000000" pitchFamily="2" charset="-122"/>
              <a:ea typeface="方正特雅宋简" panose="02000000000000000000" pitchFamily="2" charset="-122"/>
            </a:endParaRPr>
          </a:p>
        </p:txBody>
      </p:sp>
      <p:pic>
        <p:nvPicPr>
          <p:cNvPr id="143" name="图片 14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444" y="3869786"/>
            <a:ext cx="4255377" cy="1450974"/>
          </a:xfrm>
          <a:prstGeom prst="rect">
            <a:avLst/>
          </a:prstGeom>
        </p:spPr>
      </p:pic>
      <p:sp>
        <p:nvSpPr>
          <p:cNvPr id="144" name="矩形 143"/>
          <p:cNvSpPr/>
          <p:nvPr/>
        </p:nvSpPr>
        <p:spPr>
          <a:xfrm>
            <a:off x="9272198" y="4768972"/>
            <a:ext cx="223651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 smtClean="0">
                <a:latin typeface="方正特雅宋简" panose="02000000000000000000" pitchFamily="2" charset="-122"/>
                <a:ea typeface="方正特雅宋简" panose="02000000000000000000" pitchFamily="2" charset="-122"/>
              </a:rPr>
              <a:t>阴</a:t>
            </a:r>
            <a:r>
              <a:rPr lang="zh-CN" altLang="en-US" sz="8000" dirty="0" smtClean="0">
                <a:solidFill>
                  <a:schemeClr val="bg1"/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阳</a:t>
            </a:r>
            <a:endParaRPr lang="en-US" altLang="zh-CN" sz="8000" dirty="0" smtClean="0">
              <a:solidFill>
                <a:schemeClr val="bg1"/>
              </a:solidFill>
              <a:latin typeface="方正特雅宋简" panose="02000000000000000000" pitchFamily="2" charset="-122"/>
              <a:ea typeface="方正特雅宋简" panose="02000000000000000000" pitchFamily="2" charset="-122"/>
            </a:endParaRPr>
          </a:p>
        </p:txBody>
      </p:sp>
      <p:grpSp>
        <p:nvGrpSpPr>
          <p:cNvPr id="145" name="组合 144"/>
          <p:cNvGrpSpPr/>
          <p:nvPr/>
        </p:nvGrpSpPr>
        <p:grpSpPr>
          <a:xfrm>
            <a:off x="4102939" y="-1326253"/>
            <a:ext cx="415498" cy="369332"/>
            <a:chOff x="5833698" y="453390"/>
            <a:chExt cx="415498" cy="369332"/>
          </a:xfrm>
        </p:grpSpPr>
        <p:grpSp>
          <p:nvGrpSpPr>
            <p:cNvPr id="146" name="组合 145"/>
            <p:cNvGrpSpPr/>
            <p:nvPr/>
          </p:nvGrpSpPr>
          <p:grpSpPr>
            <a:xfrm>
              <a:off x="5859081" y="455693"/>
              <a:ext cx="364732" cy="364726"/>
              <a:chOff x="5859856" y="451571"/>
              <a:chExt cx="364732" cy="364726"/>
            </a:xfrm>
          </p:grpSpPr>
          <p:sp>
            <p:nvSpPr>
              <p:cNvPr id="148" name="椭圆 147"/>
              <p:cNvSpPr/>
              <p:nvPr/>
            </p:nvSpPr>
            <p:spPr>
              <a:xfrm>
                <a:off x="5859856" y="451571"/>
                <a:ext cx="364732" cy="364726"/>
              </a:xfrm>
              <a:prstGeom prst="ellipse">
                <a:avLst/>
              </a:prstGeom>
              <a:noFill/>
              <a:ln w="6350">
                <a:solidFill>
                  <a:srgbClr val="B29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9" name="椭圆 148"/>
              <p:cNvSpPr/>
              <p:nvPr/>
            </p:nvSpPr>
            <p:spPr>
              <a:xfrm>
                <a:off x="5882119" y="472900"/>
                <a:ext cx="323418" cy="323414"/>
              </a:xfrm>
              <a:prstGeom prst="ellipse">
                <a:avLst/>
              </a:prstGeom>
              <a:solidFill>
                <a:srgbClr val="C0A15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7" name="矩形 146"/>
            <p:cNvSpPr/>
            <p:nvPr/>
          </p:nvSpPr>
          <p:spPr>
            <a:xfrm>
              <a:off x="5833698" y="453390"/>
              <a:ext cx="4154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特雅宋简" panose="02000000000000000000" pitchFamily="2" charset="-122"/>
                  <a:ea typeface="方正特雅宋简" panose="02000000000000000000" pitchFamily="2" charset="-122"/>
                </a:rPr>
                <a:t>叁</a:t>
              </a:r>
              <a:endParaRPr lang="zh-CN" altLang="en-US" dirty="0">
                <a:solidFill>
                  <a:schemeClr val="bg1"/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endParaRPr>
            </a:p>
          </p:txBody>
        </p:sp>
      </p:grpSp>
      <p:grpSp>
        <p:nvGrpSpPr>
          <p:cNvPr id="150" name="一朵花"/>
          <p:cNvGrpSpPr/>
          <p:nvPr/>
        </p:nvGrpSpPr>
        <p:grpSpPr>
          <a:xfrm>
            <a:off x="7966220" y="-1157281"/>
            <a:ext cx="713417" cy="987184"/>
            <a:chOff x="7109783" y="2360354"/>
            <a:chExt cx="713417" cy="987184"/>
          </a:xfrm>
          <a:solidFill>
            <a:srgbClr val="C0A156"/>
          </a:solidFill>
        </p:grpSpPr>
        <p:sp>
          <p:nvSpPr>
            <p:cNvPr id="151" name="Freeform 31"/>
            <p:cNvSpPr>
              <a:spLocks noEditPoints="1"/>
            </p:cNvSpPr>
            <p:nvPr/>
          </p:nvSpPr>
          <p:spPr bwMode="auto">
            <a:xfrm>
              <a:off x="7109783" y="2360354"/>
              <a:ext cx="655426" cy="428859"/>
            </a:xfrm>
            <a:custGeom>
              <a:avLst/>
              <a:gdLst>
                <a:gd name="T0" fmla="*/ 50 w 205"/>
                <a:gd name="T1" fmla="*/ 62 h 134"/>
                <a:gd name="T2" fmla="*/ 55 w 205"/>
                <a:gd name="T3" fmla="*/ 48 h 134"/>
                <a:gd name="T4" fmla="*/ 55 w 205"/>
                <a:gd name="T5" fmla="*/ 33 h 134"/>
                <a:gd name="T6" fmla="*/ 61 w 205"/>
                <a:gd name="T7" fmla="*/ 17 h 134"/>
                <a:gd name="T8" fmla="*/ 77 w 205"/>
                <a:gd name="T9" fmla="*/ 11 h 134"/>
                <a:gd name="T10" fmla="*/ 88 w 205"/>
                <a:gd name="T11" fmla="*/ 11 h 134"/>
                <a:gd name="T12" fmla="*/ 106 w 205"/>
                <a:gd name="T13" fmla="*/ 0 h 134"/>
                <a:gd name="T14" fmla="*/ 128 w 205"/>
                <a:gd name="T15" fmla="*/ 9 h 134"/>
                <a:gd name="T16" fmla="*/ 133 w 205"/>
                <a:gd name="T17" fmla="*/ 17 h 134"/>
                <a:gd name="T18" fmla="*/ 145 w 205"/>
                <a:gd name="T19" fmla="*/ 19 h 134"/>
                <a:gd name="T20" fmla="*/ 160 w 205"/>
                <a:gd name="T21" fmla="*/ 54 h 134"/>
                <a:gd name="T22" fmla="*/ 162 w 205"/>
                <a:gd name="T23" fmla="*/ 64 h 134"/>
                <a:gd name="T24" fmla="*/ 202 w 205"/>
                <a:gd name="T25" fmla="*/ 33 h 134"/>
                <a:gd name="T26" fmla="*/ 203 w 205"/>
                <a:gd name="T27" fmla="*/ 50 h 134"/>
                <a:gd name="T28" fmla="*/ 199 w 205"/>
                <a:gd name="T29" fmla="*/ 69 h 134"/>
                <a:gd name="T30" fmla="*/ 190 w 205"/>
                <a:gd name="T31" fmla="*/ 95 h 134"/>
                <a:gd name="T32" fmla="*/ 177 w 205"/>
                <a:gd name="T33" fmla="*/ 115 h 134"/>
                <a:gd name="T34" fmla="*/ 147 w 205"/>
                <a:gd name="T35" fmla="*/ 133 h 134"/>
                <a:gd name="T36" fmla="*/ 132 w 205"/>
                <a:gd name="T37" fmla="*/ 131 h 134"/>
                <a:gd name="T38" fmla="*/ 140 w 205"/>
                <a:gd name="T39" fmla="*/ 121 h 134"/>
                <a:gd name="T40" fmla="*/ 140 w 205"/>
                <a:gd name="T41" fmla="*/ 109 h 134"/>
                <a:gd name="T42" fmla="*/ 139 w 205"/>
                <a:gd name="T43" fmla="*/ 91 h 134"/>
                <a:gd name="T44" fmla="*/ 142 w 205"/>
                <a:gd name="T45" fmla="*/ 83 h 134"/>
                <a:gd name="T46" fmla="*/ 140 w 205"/>
                <a:gd name="T47" fmla="*/ 72 h 134"/>
                <a:gd name="T48" fmla="*/ 131 w 205"/>
                <a:gd name="T49" fmla="*/ 64 h 134"/>
                <a:gd name="T50" fmla="*/ 119 w 205"/>
                <a:gd name="T51" fmla="*/ 49 h 134"/>
                <a:gd name="T52" fmla="*/ 119 w 205"/>
                <a:gd name="T53" fmla="*/ 53 h 134"/>
                <a:gd name="T54" fmla="*/ 126 w 205"/>
                <a:gd name="T55" fmla="*/ 66 h 134"/>
                <a:gd name="T56" fmla="*/ 135 w 205"/>
                <a:gd name="T57" fmla="*/ 96 h 134"/>
                <a:gd name="T58" fmla="*/ 116 w 205"/>
                <a:gd name="T59" fmla="*/ 121 h 134"/>
                <a:gd name="T60" fmla="*/ 107 w 205"/>
                <a:gd name="T61" fmla="*/ 123 h 134"/>
                <a:gd name="T62" fmla="*/ 83 w 205"/>
                <a:gd name="T63" fmla="*/ 114 h 134"/>
                <a:gd name="T64" fmla="*/ 75 w 205"/>
                <a:gd name="T65" fmla="*/ 115 h 134"/>
                <a:gd name="T66" fmla="*/ 80 w 205"/>
                <a:gd name="T67" fmla="*/ 120 h 134"/>
                <a:gd name="T68" fmla="*/ 78 w 205"/>
                <a:gd name="T69" fmla="*/ 127 h 134"/>
                <a:gd name="T70" fmla="*/ 68 w 205"/>
                <a:gd name="T71" fmla="*/ 130 h 134"/>
                <a:gd name="T72" fmla="*/ 50 w 205"/>
                <a:gd name="T73" fmla="*/ 129 h 134"/>
                <a:gd name="T74" fmla="*/ 47 w 205"/>
                <a:gd name="T75" fmla="*/ 125 h 134"/>
                <a:gd name="T76" fmla="*/ 36 w 205"/>
                <a:gd name="T77" fmla="*/ 126 h 134"/>
                <a:gd name="T78" fmla="*/ 24 w 205"/>
                <a:gd name="T79" fmla="*/ 120 h 134"/>
                <a:gd name="T80" fmla="*/ 6 w 205"/>
                <a:gd name="T81" fmla="*/ 97 h 134"/>
                <a:gd name="T82" fmla="*/ 1 w 205"/>
                <a:gd name="T83" fmla="*/ 85 h 134"/>
                <a:gd name="T84" fmla="*/ 28 w 205"/>
                <a:gd name="T85" fmla="*/ 98 h 134"/>
                <a:gd name="T86" fmla="*/ 58 w 205"/>
                <a:gd name="T87" fmla="*/ 100 h 134"/>
                <a:gd name="T88" fmla="*/ 55 w 205"/>
                <a:gd name="T89" fmla="*/ 93 h 134"/>
                <a:gd name="T90" fmla="*/ 49 w 205"/>
                <a:gd name="T91" fmla="*/ 94 h 134"/>
                <a:gd name="T92" fmla="*/ 37 w 205"/>
                <a:gd name="T93" fmla="*/ 93 h 134"/>
                <a:gd name="T94" fmla="*/ 26 w 205"/>
                <a:gd name="T95" fmla="*/ 79 h 134"/>
                <a:gd name="T96" fmla="*/ 23 w 205"/>
                <a:gd name="T97" fmla="*/ 54 h 134"/>
                <a:gd name="T98" fmla="*/ 32 w 205"/>
                <a:gd name="T99" fmla="*/ 13 h 134"/>
                <a:gd name="T100" fmla="*/ 43 w 205"/>
                <a:gd name="T101" fmla="*/ 37 h 134"/>
                <a:gd name="T102" fmla="*/ 41 w 205"/>
                <a:gd name="T103" fmla="*/ 54 h 134"/>
                <a:gd name="T104" fmla="*/ 46 w 205"/>
                <a:gd name="T105" fmla="*/ 71 h 134"/>
                <a:gd name="T106" fmla="*/ 88 w 205"/>
                <a:gd name="T107" fmla="*/ 37 h 134"/>
                <a:gd name="T108" fmla="*/ 114 w 205"/>
                <a:gd name="T109" fmla="*/ 42 h 134"/>
                <a:gd name="T110" fmla="*/ 117 w 205"/>
                <a:gd name="T111" fmla="*/ 26 h 134"/>
                <a:gd name="T112" fmla="*/ 109 w 205"/>
                <a:gd name="T113" fmla="*/ 30 h 134"/>
                <a:gd name="T114" fmla="*/ 90 w 205"/>
                <a:gd name="T115" fmla="*/ 28 h 134"/>
                <a:gd name="T116" fmla="*/ 65 w 205"/>
                <a:gd name="T117" fmla="*/ 7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5" h="134">
                  <a:moveTo>
                    <a:pt x="48" y="74"/>
                  </a:moveTo>
                  <a:cubicBezTo>
                    <a:pt x="49" y="71"/>
                    <a:pt x="50" y="70"/>
                    <a:pt x="49" y="67"/>
                  </a:cubicBezTo>
                  <a:cubicBezTo>
                    <a:pt x="49" y="66"/>
                    <a:pt x="47" y="64"/>
                    <a:pt x="50" y="62"/>
                  </a:cubicBezTo>
                  <a:cubicBezTo>
                    <a:pt x="51" y="62"/>
                    <a:pt x="54" y="60"/>
                    <a:pt x="52" y="57"/>
                  </a:cubicBezTo>
                  <a:cubicBezTo>
                    <a:pt x="52" y="57"/>
                    <a:pt x="52" y="57"/>
                    <a:pt x="52" y="56"/>
                  </a:cubicBezTo>
                  <a:cubicBezTo>
                    <a:pt x="55" y="54"/>
                    <a:pt x="55" y="51"/>
                    <a:pt x="55" y="48"/>
                  </a:cubicBezTo>
                  <a:cubicBezTo>
                    <a:pt x="53" y="47"/>
                    <a:pt x="52" y="43"/>
                    <a:pt x="54" y="40"/>
                  </a:cubicBezTo>
                  <a:cubicBezTo>
                    <a:pt x="54" y="40"/>
                    <a:pt x="54" y="39"/>
                    <a:pt x="54" y="38"/>
                  </a:cubicBezTo>
                  <a:cubicBezTo>
                    <a:pt x="54" y="36"/>
                    <a:pt x="53" y="35"/>
                    <a:pt x="55" y="33"/>
                  </a:cubicBezTo>
                  <a:cubicBezTo>
                    <a:pt x="56" y="32"/>
                    <a:pt x="56" y="31"/>
                    <a:pt x="56" y="29"/>
                  </a:cubicBezTo>
                  <a:cubicBezTo>
                    <a:pt x="56" y="28"/>
                    <a:pt x="57" y="26"/>
                    <a:pt x="57" y="25"/>
                  </a:cubicBezTo>
                  <a:cubicBezTo>
                    <a:pt x="58" y="22"/>
                    <a:pt x="58" y="19"/>
                    <a:pt x="61" y="17"/>
                  </a:cubicBezTo>
                  <a:cubicBezTo>
                    <a:pt x="61" y="16"/>
                    <a:pt x="61" y="15"/>
                    <a:pt x="61" y="14"/>
                  </a:cubicBezTo>
                  <a:cubicBezTo>
                    <a:pt x="61" y="10"/>
                    <a:pt x="64" y="7"/>
                    <a:pt x="67" y="8"/>
                  </a:cubicBezTo>
                  <a:cubicBezTo>
                    <a:pt x="71" y="9"/>
                    <a:pt x="74" y="10"/>
                    <a:pt x="77" y="11"/>
                  </a:cubicBezTo>
                  <a:cubicBezTo>
                    <a:pt x="79" y="12"/>
                    <a:pt x="81" y="15"/>
                    <a:pt x="83" y="17"/>
                  </a:cubicBezTo>
                  <a:cubicBezTo>
                    <a:pt x="84" y="18"/>
                    <a:pt x="85" y="19"/>
                    <a:pt x="86" y="17"/>
                  </a:cubicBezTo>
                  <a:cubicBezTo>
                    <a:pt x="87" y="15"/>
                    <a:pt x="88" y="13"/>
                    <a:pt x="88" y="11"/>
                  </a:cubicBezTo>
                  <a:cubicBezTo>
                    <a:pt x="87" y="6"/>
                    <a:pt x="90" y="4"/>
                    <a:pt x="93" y="2"/>
                  </a:cubicBezTo>
                  <a:cubicBezTo>
                    <a:pt x="95" y="1"/>
                    <a:pt x="97" y="1"/>
                    <a:pt x="99" y="1"/>
                  </a:cubicBezTo>
                  <a:cubicBezTo>
                    <a:pt x="101" y="1"/>
                    <a:pt x="103" y="0"/>
                    <a:pt x="106" y="0"/>
                  </a:cubicBezTo>
                  <a:cubicBezTo>
                    <a:pt x="108" y="0"/>
                    <a:pt x="110" y="0"/>
                    <a:pt x="112" y="1"/>
                  </a:cubicBezTo>
                  <a:cubicBezTo>
                    <a:pt x="115" y="2"/>
                    <a:pt x="118" y="3"/>
                    <a:pt x="121" y="4"/>
                  </a:cubicBezTo>
                  <a:cubicBezTo>
                    <a:pt x="123" y="6"/>
                    <a:pt x="126" y="7"/>
                    <a:pt x="128" y="9"/>
                  </a:cubicBezTo>
                  <a:cubicBezTo>
                    <a:pt x="129" y="10"/>
                    <a:pt x="129" y="12"/>
                    <a:pt x="129" y="13"/>
                  </a:cubicBezTo>
                  <a:cubicBezTo>
                    <a:pt x="128" y="15"/>
                    <a:pt x="127" y="16"/>
                    <a:pt x="125" y="18"/>
                  </a:cubicBezTo>
                  <a:cubicBezTo>
                    <a:pt x="128" y="18"/>
                    <a:pt x="130" y="17"/>
                    <a:pt x="133" y="17"/>
                  </a:cubicBezTo>
                  <a:cubicBezTo>
                    <a:pt x="133" y="17"/>
                    <a:pt x="134" y="16"/>
                    <a:pt x="134" y="17"/>
                  </a:cubicBezTo>
                  <a:cubicBezTo>
                    <a:pt x="136" y="19"/>
                    <a:pt x="138" y="18"/>
                    <a:pt x="140" y="17"/>
                  </a:cubicBezTo>
                  <a:cubicBezTo>
                    <a:pt x="142" y="16"/>
                    <a:pt x="144" y="17"/>
                    <a:pt x="145" y="19"/>
                  </a:cubicBezTo>
                  <a:cubicBezTo>
                    <a:pt x="145" y="20"/>
                    <a:pt x="145" y="21"/>
                    <a:pt x="146" y="21"/>
                  </a:cubicBezTo>
                  <a:cubicBezTo>
                    <a:pt x="152" y="26"/>
                    <a:pt x="155" y="32"/>
                    <a:pt x="158" y="39"/>
                  </a:cubicBezTo>
                  <a:cubicBezTo>
                    <a:pt x="160" y="44"/>
                    <a:pt x="162" y="49"/>
                    <a:pt x="160" y="54"/>
                  </a:cubicBezTo>
                  <a:cubicBezTo>
                    <a:pt x="159" y="58"/>
                    <a:pt x="161" y="62"/>
                    <a:pt x="158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60" y="65"/>
                    <a:pt x="161" y="65"/>
                    <a:pt x="162" y="64"/>
                  </a:cubicBezTo>
                  <a:cubicBezTo>
                    <a:pt x="166" y="61"/>
                    <a:pt x="170" y="57"/>
                    <a:pt x="173" y="54"/>
                  </a:cubicBezTo>
                  <a:cubicBezTo>
                    <a:pt x="177" y="50"/>
                    <a:pt x="181" y="46"/>
                    <a:pt x="185" y="42"/>
                  </a:cubicBezTo>
                  <a:cubicBezTo>
                    <a:pt x="190" y="38"/>
                    <a:pt x="195" y="35"/>
                    <a:pt x="202" y="33"/>
                  </a:cubicBezTo>
                  <a:cubicBezTo>
                    <a:pt x="203" y="32"/>
                    <a:pt x="204" y="33"/>
                    <a:pt x="205" y="33"/>
                  </a:cubicBezTo>
                  <a:cubicBezTo>
                    <a:pt x="205" y="35"/>
                    <a:pt x="205" y="37"/>
                    <a:pt x="205" y="38"/>
                  </a:cubicBezTo>
                  <a:cubicBezTo>
                    <a:pt x="204" y="42"/>
                    <a:pt x="204" y="46"/>
                    <a:pt x="203" y="50"/>
                  </a:cubicBezTo>
                  <a:cubicBezTo>
                    <a:pt x="203" y="54"/>
                    <a:pt x="203" y="58"/>
                    <a:pt x="202" y="62"/>
                  </a:cubicBezTo>
                  <a:cubicBezTo>
                    <a:pt x="202" y="64"/>
                    <a:pt x="200" y="66"/>
                    <a:pt x="199" y="68"/>
                  </a:cubicBezTo>
                  <a:cubicBezTo>
                    <a:pt x="199" y="69"/>
                    <a:pt x="199" y="69"/>
                    <a:pt x="199" y="69"/>
                  </a:cubicBezTo>
                  <a:cubicBezTo>
                    <a:pt x="201" y="73"/>
                    <a:pt x="197" y="75"/>
                    <a:pt x="196" y="78"/>
                  </a:cubicBezTo>
                  <a:cubicBezTo>
                    <a:pt x="195" y="80"/>
                    <a:pt x="194" y="83"/>
                    <a:pt x="193" y="86"/>
                  </a:cubicBezTo>
                  <a:cubicBezTo>
                    <a:pt x="192" y="89"/>
                    <a:pt x="191" y="92"/>
                    <a:pt x="190" y="95"/>
                  </a:cubicBezTo>
                  <a:cubicBezTo>
                    <a:pt x="189" y="96"/>
                    <a:pt x="189" y="97"/>
                    <a:pt x="189" y="99"/>
                  </a:cubicBezTo>
                  <a:cubicBezTo>
                    <a:pt x="189" y="99"/>
                    <a:pt x="189" y="100"/>
                    <a:pt x="188" y="101"/>
                  </a:cubicBezTo>
                  <a:cubicBezTo>
                    <a:pt x="184" y="106"/>
                    <a:pt x="181" y="110"/>
                    <a:pt x="177" y="115"/>
                  </a:cubicBezTo>
                  <a:cubicBezTo>
                    <a:pt x="174" y="118"/>
                    <a:pt x="171" y="120"/>
                    <a:pt x="168" y="122"/>
                  </a:cubicBezTo>
                  <a:cubicBezTo>
                    <a:pt x="163" y="126"/>
                    <a:pt x="157" y="129"/>
                    <a:pt x="152" y="132"/>
                  </a:cubicBezTo>
                  <a:cubicBezTo>
                    <a:pt x="151" y="133"/>
                    <a:pt x="149" y="133"/>
                    <a:pt x="147" y="133"/>
                  </a:cubicBezTo>
                  <a:cubicBezTo>
                    <a:pt x="146" y="133"/>
                    <a:pt x="145" y="133"/>
                    <a:pt x="144" y="133"/>
                  </a:cubicBezTo>
                  <a:cubicBezTo>
                    <a:pt x="143" y="133"/>
                    <a:pt x="142" y="132"/>
                    <a:pt x="141" y="131"/>
                  </a:cubicBezTo>
                  <a:cubicBezTo>
                    <a:pt x="138" y="130"/>
                    <a:pt x="135" y="134"/>
                    <a:pt x="132" y="131"/>
                  </a:cubicBezTo>
                  <a:cubicBezTo>
                    <a:pt x="133" y="129"/>
                    <a:pt x="133" y="127"/>
                    <a:pt x="133" y="126"/>
                  </a:cubicBezTo>
                  <a:cubicBezTo>
                    <a:pt x="134" y="125"/>
                    <a:pt x="135" y="125"/>
                    <a:pt x="136" y="125"/>
                  </a:cubicBezTo>
                  <a:cubicBezTo>
                    <a:pt x="139" y="125"/>
                    <a:pt x="139" y="123"/>
                    <a:pt x="140" y="121"/>
                  </a:cubicBezTo>
                  <a:cubicBezTo>
                    <a:pt x="140" y="121"/>
                    <a:pt x="140" y="120"/>
                    <a:pt x="139" y="120"/>
                  </a:cubicBezTo>
                  <a:cubicBezTo>
                    <a:pt x="136" y="119"/>
                    <a:pt x="138" y="116"/>
                    <a:pt x="138" y="114"/>
                  </a:cubicBezTo>
                  <a:cubicBezTo>
                    <a:pt x="138" y="112"/>
                    <a:pt x="139" y="111"/>
                    <a:pt x="140" y="109"/>
                  </a:cubicBezTo>
                  <a:cubicBezTo>
                    <a:pt x="140" y="107"/>
                    <a:pt x="141" y="106"/>
                    <a:pt x="142" y="104"/>
                  </a:cubicBezTo>
                  <a:cubicBezTo>
                    <a:pt x="141" y="103"/>
                    <a:pt x="139" y="101"/>
                    <a:pt x="140" y="98"/>
                  </a:cubicBezTo>
                  <a:cubicBezTo>
                    <a:pt x="141" y="96"/>
                    <a:pt x="139" y="93"/>
                    <a:pt x="139" y="91"/>
                  </a:cubicBezTo>
                  <a:cubicBezTo>
                    <a:pt x="141" y="90"/>
                    <a:pt x="142" y="89"/>
                    <a:pt x="142" y="87"/>
                  </a:cubicBezTo>
                  <a:cubicBezTo>
                    <a:pt x="143" y="86"/>
                    <a:pt x="144" y="86"/>
                    <a:pt x="145" y="85"/>
                  </a:cubicBezTo>
                  <a:cubicBezTo>
                    <a:pt x="144" y="84"/>
                    <a:pt x="143" y="84"/>
                    <a:pt x="142" y="83"/>
                  </a:cubicBezTo>
                  <a:cubicBezTo>
                    <a:pt x="143" y="81"/>
                    <a:pt x="144" y="79"/>
                    <a:pt x="145" y="77"/>
                  </a:cubicBezTo>
                  <a:cubicBezTo>
                    <a:pt x="144" y="76"/>
                    <a:pt x="141" y="76"/>
                    <a:pt x="142" y="73"/>
                  </a:cubicBezTo>
                  <a:cubicBezTo>
                    <a:pt x="142" y="73"/>
                    <a:pt x="141" y="72"/>
                    <a:pt x="140" y="72"/>
                  </a:cubicBezTo>
                  <a:cubicBezTo>
                    <a:pt x="139" y="71"/>
                    <a:pt x="137" y="70"/>
                    <a:pt x="136" y="69"/>
                  </a:cubicBezTo>
                  <a:cubicBezTo>
                    <a:pt x="135" y="71"/>
                    <a:pt x="134" y="71"/>
                    <a:pt x="133" y="69"/>
                  </a:cubicBezTo>
                  <a:cubicBezTo>
                    <a:pt x="132" y="68"/>
                    <a:pt x="131" y="66"/>
                    <a:pt x="131" y="64"/>
                  </a:cubicBezTo>
                  <a:cubicBezTo>
                    <a:pt x="130" y="63"/>
                    <a:pt x="130" y="62"/>
                    <a:pt x="130" y="61"/>
                  </a:cubicBezTo>
                  <a:cubicBezTo>
                    <a:pt x="130" y="58"/>
                    <a:pt x="128" y="56"/>
                    <a:pt x="125" y="53"/>
                  </a:cubicBezTo>
                  <a:cubicBezTo>
                    <a:pt x="123" y="51"/>
                    <a:pt x="120" y="52"/>
                    <a:pt x="119" y="49"/>
                  </a:cubicBezTo>
                  <a:cubicBezTo>
                    <a:pt x="119" y="49"/>
                    <a:pt x="119" y="49"/>
                    <a:pt x="119" y="49"/>
                  </a:cubicBezTo>
                  <a:cubicBezTo>
                    <a:pt x="118" y="50"/>
                    <a:pt x="118" y="52"/>
                    <a:pt x="117" y="53"/>
                  </a:cubicBezTo>
                  <a:cubicBezTo>
                    <a:pt x="118" y="53"/>
                    <a:pt x="119" y="53"/>
                    <a:pt x="119" y="53"/>
                  </a:cubicBezTo>
                  <a:cubicBezTo>
                    <a:pt x="119" y="56"/>
                    <a:pt x="121" y="60"/>
                    <a:pt x="124" y="61"/>
                  </a:cubicBezTo>
                  <a:cubicBezTo>
                    <a:pt x="124" y="62"/>
                    <a:pt x="124" y="63"/>
                    <a:pt x="124" y="63"/>
                  </a:cubicBezTo>
                  <a:cubicBezTo>
                    <a:pt x="125" y="64"/>
                    <a:pt x="126" y="65"/>
                    <a:pt x="126" y="66"/>
                  </a:cubicBezTo>
                  <a:cubicBezTo>
                    <a:pt x="127" y="71"/>
                    <a:pt x="130" y="76"/>
                    <a:pt x="132" y="81"/>
                  </a:cubicBezTo>
                  <a:cubicBezTo>
                    <a:pt x="133" y="84"/>
                    <a:pt x="133" y="87"/>
                    <a:pt x="133" y="90"/>
                  </a:cubicBezTo>
                  <a:cubicBezTo>
                    <a:pt x="133" y="92"/>
                    <a:pt x="133" y="94"/>
                    <a:pt x="135" y="96"/>
                  </a:cubicBezTo>
                  <a:cubicBezTo>
                    <a:pt x="137" y="98"/>
                    <a:pt x="136" y="100"/>
                    <a:pt x="135" y="102"/>
                  </a:cubicBezTo>
                  <a:cubicBezTo>
                    <a:pt x="135" y="107"/>
                    <a:pt x="135" y="112"/>
                    <a:pt x="130" y="114"/>
                  </a:cubicBezTo>
                  <a:cubicBezTo>
                    <a:pt x="127" y="120"/>
                    <a:pt x="121" y="119"/>
                    <a:pt x="116" y="121"/>
                  </a:cubicBezTo>
                  <a:cubicBezTo>
                    <a:pt x="114" y="122"/>
                    <a:pt x="113" y="124"/>
                    <a:pt x="111" y="122"/>
                  </a:cubicBezTo>
                  <a:cubicBezTo>
                    <a:pt x="111" y="122"/>
                    <a:pt x="110" y="122"/>
                    <a:pt x="110" y="123"/>
                  </a:cubicBezTo>
                  <a:cubicBezTo>
                    <a:pt x="109" y="123"/>
                    <a:pt x="108" y="124"/>
                    <a:pt x="107" y="123"/>
                  </a:cubicBezTo>
                  <a:cubicBezTo>
                    <a:pt x="104" y="123"/>
                    <a:pt x="101" y="122"/>
                    <a:pt x="98" y="123"/>
                  </a:cubicBezTo>
                  <a:cubicBezTo>
                    <a:pt x="94" y="123"/>
                    <a:pt x="92" y="120"/>
                    <a:pt x="89" y="120"/>
                  </a:cubicBezTo>
                  <a:cubicBezTo>
                    <a:pt x="87" y="119"/>
                    <a:pt x="85" y="116"/>
                    <a:pt x="83" y="114"/>
                  </a:cubicBezTo>
                  <a:cubicBezTo>
                    <a:pt x="82" y="112"/>
                    <a:pt x="81" y="111"/>
                    <a:pt x="80" y="111"/>
                  </a:cubicBezTo>
                  <a:cubicBezTo>
                    <a:pt x="79" y="110"/>
                    <a:pt x="77" y="112"/>
                    <a:pt x="78" y="114"/>
                  </a:cubicBezTo>
                  <a:cubicBezTo>
                    <a:pt x="78" y="115"/>
                    <a:pt x="76" y="115"/>
                    <a:pt x="75" y="115"/>
                  </a:cubicBezTo>
                  <a:cubicBezTo>
                    <a:pt x="74" y="117"/>
                    <a:pt x="75" y="117"/>
                    <a:pt x="77" y="118"/>
                  </a:cubicBezTo>
                  <a:cubicBezTo>
                    <a:pt x="78" y="118"/>
                    <a:pt x="79" y="119"/>
                    <a:pt x="80" y="119"/>
                  </a:cubicBezTo>
                  <a:cubicBezTo>
                    <a:pt x="80" y="119"/>
                    <a:pt x="80" y="120"/>
                    <a:pt x="80" y="120"/>
                  </a:cubicBezTo>
                  <a:cubicBezTo>
                    <a:pt x="79" y="120"/>
                    <a:pt x="79" y="120"/>
                    <a:pt x="78" y="120"/>
                  </a:cubicBezTo>
                  <a:cubicBezTo>
                    <a:pt x="78" y="121"/>
                    <a:pt x="78" y="122"/>
                    <a:pt x="79" y="123"/>
                  </a:cubicBezTo>
                  <a:cubicBezTo>
                    <a:pt x="77" y="124"/>
                    <a:pt x="76" y="125"/>
                    <a:pt x="78" y="127"/>
                  </a:cubicBezTo>
                  <a:cubicBezTo>
                    <a:pt x="77" y="128"/>
                    <a:pt x="76" y="129"/>
                    <a:pt x="74" y="130"/>
                  </a:cubicBezTo>
                  <a:cubicBezTo>
                    <a:pt x="74" y="131"/>
                    <a:pt x="73" y="130"/>
                    <a:pt x="72" y="130"/>
                  </a:cubicBezTo>
                  <a:cubicBezTo>
                    <a:pt x="71" y="128"/>
                    <a:pt x="69" y="129"/>
                    <a:pt x="68" y="130"/>
                  </a:cubicBezTo>
                  <a:cubicBezTo>
                    <a:pt x="65" y="133"/>
                    <a:pt x="61" y="132"/>
                    <a:pt x="57" y="131"/>
                  </a:cubicBezTo>
                  <a:cubicBezTo>
                    <a:pt x="55" y="130"/>
                    <a:pt x="53" y="130"/>
                    <a:pt x="52" y="129"/>
                  </a:cubicBezTo>
                  <a:cubicBezTo>
                    <a:pt x="51" y="129"/>
                    <a:pt x="51" y="129"/>
                    <a:pt x="50" y="129"/>
                  </a:cubicBezTo>
                  <a:cubicBezTo>
                    <a:pt x="47" y="129"/>
                    <a:pt x="44" y="129"/>
                    <a:pt x="41" y="129"/>
                  </a:cubicBezTo>
                  <a:cubicBezTo>
                    <a:pt x="42" y="128"/>
                    <a:pt x="42" y="126"/>
                    <a:pt x="44" y="127"/>
                  </a:cubicBezTo>
                  <a:cubicBezTo>
                    <a:pt x="45" y="127"/>
                    <a:pt x="46" y="126"/>
                    <a:pt x="47" y="125"/>
                  </a:cubicBezTo>
                  <a:cubicBezTo>
                    <a:pt x="44" y="123"/>
                    <a:pt x="42" y="122"/>
                    <a:pt x="39" y="121"/>
                  </a:cubicBezTo>
                  <a:cubicBezTo>
                    <a:pt x="39" y="122"/>
                    <a:pt x="39" y="122"/>
                    <a:pt x="39" y="122"/>
                  </a:cubicBezTo>
                  <a:cubicBezTo>
                    <a:pt x="38" y="124"/>
                    <a:pt x="37" y="125"/>
                    <a:pt x="36" y="126"/>
                  </a:cubicBezTo>
                  <a:cubicBezTo>
                    <a:pt x="35" y="127"/>
                    <a:pt x="32" y="128"/>
                    <a:pt x="31" y="127"/>
                  </a:cubicBezTo>
                  <a:cubicBezTo>
                    <a:pt x="30" y="127"/>
                    <a:pt x="29" y="126"/>
                    <a:pt x="29" y="125"/>
                  </a:cubicBezTo>
                  <a:cubicBezTo>
                    <a:pt x="27" y="123"/>
                    <a:pt x="26" y="121"/>
                    <a:pt x="24" y="120"/>
                  </a:cubicBezTo>
                  <a:cubicBezTo>
                    <a:pt x="23" y="120"/>
                    <a:pt x="21" y="118"/>
                    <a:pt x="20" y="116"/>
                  </a:cubicBezTo>
                  <a:cubicBezTo>
                    <a:pt x="19" y="113"/>
                    <a:pt x="16" y="111"/>
                    <a:pt x="14" y="108"/>
                  </a:cubicBezTo>
                  <a:cubicBezTo>
                    <a:pt x="11" y="105"/>
                    <a:pt x="9" y="101"/>
                    <a:pt x="6" y="97"/>
                  </a:cubicBezTo>
                  <a:cubicBezTo>
                    <a:pt x="5" y="95"/>
                    <a:pt x="3" y="92"/>
                    <a:pt x="2" y="90"/>
                  </a:cubicBezTo>
                  <a:cubicBezTo>
                    <a:pt x="1" y="88"/>
                    <a:pt x="1" y="87"/>
                    <a:pt x="0" y="85"/>
                  </a:cubicBezTo>
                  <a:cubicBezTo>
                    <a:pt x="0" y="85"/>
                    <a:pt x="0" y="85"/>
                    <a:pt x="1" y="85"/>
                  </a:cubicBezTo>
                  <a:cubicBezTo>
                    <a:pt x="3" y="86"/>
                    <a:pt x="5" y="86"/>
                    <a:pt x="6" y="87"/>
                  </a:cubicBezTo>
                  <a:cubicBezTo>
                    <a:pt x="10" y="90"/>
                    <a:pt x="14" y="92"/>
                    <a:pt x="18" y="94"/>
                  </a:cubicBezTo>
                  <a:cubicBezTo>
                    <a:pt x="21" y="96"/>
                    <a:pt x="24" y="97"/>
                    <a:pt x="28" y="98"/>
                  </a:cubicBezTo>
                  <a:cubicBezTo>
                    <a:pt x="30" y="99"/>
                    <a:pt x="33" y="100"/>
                    <a:pt x="36" y="100"/>
                  </a:cubicBezTo>
                  <a:cubicBezTo>
                    <a:pt x="41" y="100"/>
                    <a:pt x="45" y="100"/>
                    <a:pt x="50" y="100"/>
                  </a:cubicBezTo>
                  <a:cubicBezTo>
                    <a:pt x="53" y="100"/>
                    <a:pt x="55" y="100"/>
                    <a:pt x="58" y="100"/>
                  </a:cubicBezTo>
                  <a:cubicBezTo>
                    <a:pt x="59" y="101"/>
                    <a:pt x="60" y="101"/>
                    <a:pt x="62" y="101"/>
                  </a:cubicBezTo>
                  <a:cubicBezTo>
                    <a:pt x="61" y="100"/>
                    <a:pt x="60" y="99"/>
                    <a:pt x="60" y="99"/>
                  </a:cubicBezTo>
                  <a:cubicBezTo>
                    <a:pt x="57" y="98"/>
                    <a:pt x="56" y="96"/>
                    <a:pt x="55" y="93"/>
                  </a:cubicBezTo>
                  <a:cubicBezTo>
                    <a:pt x="55" y="92"/>
                    <a:pt x="54" y="90"/>
                    <a:pt x="52" y="89"/>
                  </a:cubicBezTo>
                  <a:cubicBezTo>
                    <a:pt x="52" y="88"/>
                    <a:pt x="50" y="90"/>
                    <a:pt x="50" y="92"/>
                  </a:cubicBezTo>
                  <a:cubicBezTo>
                    <a:pt x="50" y="93"/>
                    <a:pt x="50" y="94"/>
                    <a:pt x="49" y="94"/>
                  </a:cubicBezTo>
                  <a:cubicBezTo>
                    <a:pt x="48" y="97"/>
                    <a:pt x="47" y="97"/>
                    <a:pt x="45" y="96"/>
                  </a:cubicBezTo>
                  <a:cubicBezTo>
                    <a:pt x="44" y="95"/>
                    <a:pt x="43" y="95"/>
                    <a:pt x="42" y="95"/>
                  </a:cubicBezTo>
                  <a:cubicBezTo>
                    <a:pt x="40" y="95"/>
                    <a:pt x="39" y="94"/>
                    <a:pt x="37" y="93"/>
                  </a:cubicBezTo>
                  <a:cubicBezTo>
                    <a:pt x="37" y="93"/>
                    <a:pt x="36" y="92"/>
                    <a:pt x="35" y="92"/>
                  </a:cubicBezTo>
                  <a:cubicBezTo>
                    <a:pt x="34" y="92"/>
                    <a:pt x="32" y="92"/>
                    <a:pt x="32" y="89"/>
                  </a:cubicBezTo>
                  <a:cubicBezTo>
                    <a:pt x="28" y="87"/>
                    <a:pt x="28" y="83"/>
                    <a:pt x="26" y="79"/>
                  </a:cubicBezTo>
                  <a:cubicBezTo>
                    <a:pt x="24" y="76"/>
                    <a:pt x="23" y="72"/>
                    <a:pt x="23" y="69"/>
                  </a:cubicBezTo>
                  <a:cubicBezTo>
                    <a:pt x="22" y="65"/>
                    <a:pt x="23" y="61"/>
                    <a:pt x="23" y="58"/>
                  </a:cubicBezTo>
                  <a:cubicBezTo>
                    <a:pt x="24" y="57"/>
                    <a:pt x="23" y="55"/>
                    <a:pt x="23" y="54"/>
                  </a:cubicBezTo>
                  <a:cubicBezTo>
                    <a:pt x="24" y="52"/>
                    <a:pt x="25" y="49"/>
                    <a:pt x="25" y="47"/>
                  </a:cubicBezTo>
                  <a:cubicBezTo>
                    <a:pt x="28" y="40"/>
                    <a:pt x="29" y="33"/>
                    <a:pt x="30" y="26"/>
                  </a:cubicBezTo>
                  <a:cubicBezTo>
                    <a:pt x="30" y="22"/>
                    <a:pt x="31" y="17"/>
                    <a:pt x="32" y="13"/>
                  </a:cubicBezTo>
                  <a:cubicBezTo>
                    <a:pt x="32" y="11"/>
                    <a:pt x="34" y="10"/>
                    <a:pt x="35" y="10"/>
                  </a:cubicBezTo>
                  <a:cubicBezTo>
                    <a:pt x="37" y="9"/>
                    <a:pt x="38" y="11"/>
                    <a:pt x="38" y="13"/>
                  </a:cubicBezTo>
                  <a:cubicBezTo>
                    <a:pt x="40" y="21"/>
                    <a:pt x="42" y="29"/>
                    <a:pt x="43" y="37"/>
                  </a:cubicBezTo>
                  <a:cubicBezTo>
                    <a:pt x="44" y="40"/>
                    <a:pt x="46" y="43"/>
                    <a:pt x="46" y="46"/>
                  </a:cubicBezTo>
                  <a:cubicBezTo>
                    <a:pt x="46" y="49"/>
                    <a:pt x="45" y="49"/>
                    <a:pt x="43" y="50"/>
                  </a:cubicBezTo>
                  <a:cubicBezTo>
                    <a:pt x="41" y="51"/>
                    <a:pt x="40" y="52"/>
                    <a:pt x="41" y="54"/>
                  </a:cubicBezTo>
                  <a:cubicBezTo>
                    <a:pt x="42" y="55"/>
                    <a:pt x="42" y="56"/>
                    <a:pt x="42" y="57"/>
                  </a:cubicBezTo>
                  <a:cubicBezTo>
                    <a:pt x="43" y="59"/>
                    <a:pt x="44" y="62"/>
                    <a:pt x="44" y="64"/>
                  </a:cubicBezTo>
                  <a:cubicBezTo>
                    <a:pt x="45" y="66"/>
                    <a:pt x="46" y="69"/>
                    <a:pt x="46" y="71"/>
                  </a:cubicBezTo>
                  <a:cubicBezTo>
                    <a:pt x="47" y="72"/>
                    <a:pt x="47" y="73"/>
                    <a:pt x="48" y="74"/>
                  </a:cubicBezTo>
                  <a:close/>
                  <a:moveTo>
                    <a:pt x="90" y="28"/>
                  </a:moveTo>
                  <a:cubicBezTo>
                    <a:pt x="91" y="31"/>
                    <a:pt x="89" y="34"/>
                    <a:pt x="88" y="37"/>
                  </a:cubicBezTo>
                  <a:cubicBezTo>
                    <a:pt x="91" y="35"/>
                    <a:pt x="94" y="34"/>
                    <a:pt x="96" y="32"/>
                  </a:cubicBezTo>
                  <a:cubicBezTo>
                    <a:pt x="97" y="30"/>
                    <a:pt x="98" y="30"/>
                    <a:pt x="100" y="31"/>
                  </a:cubicBezTo>
                  <a:cubicBezTo>
                    <a:pt x="104" y="34"/>
                    <a:pt x="109" y="38"/>
                    <a:pt x="114" y="42"/>
                  </a:cubicBezTo>
                  <a:cubicBezTo>
                    <a:pt x="115" y="41"/>
                    <a:pt x="116" y="39"/>
                    <a:pt x="117" y="37"/>
                  </a:cubicBezTo>
                  <a:cubicBezTo>
                    <a:pt x="114" y="35"/>
                    <a:pt x="114" y="32"/>
                    <a:pt x="118" y="30"/>
                  </a:cubicBezTo>
                  <a:cubicBezTo>
                    <a:pt x="118" y="28"/>
                    <a:pt x="118" y="27"/>
                    <a:pt x="117" y="26"/>
                  </a:cubicBezTo>
                  <a:cubicBezTo>
                    <a:pt x="116" y="26"/>
                    <a:pt x="115" y="26"/>
                    <a:pt x="114" y="25"/>
                  </a:cubicBezTo>
                  <a:cubicBezTo>
                    <a:pt x="114" y="26"/>
                    <a:pt x="113" y="28"/>
                    <a:pt x="113" y="28"/>
                  </a:cubicBezTo>
                  <a:cubicBezTo>
                    <a:pt x="110" y="27"/>
                    <a:pt x="110" y="29"/>
                    <a:pt x="109" y="30"/>
                  </a:cubicBezTo>
                  <a:cubicBezTo>
                    <a:pt x="108" y="31"/>
                    <a:pt x="107" y="33"/>
                    <a:pt x="105" y="32"/>
                  </a:cubicBezTo>
                  <a:cubicBezTo>
                    <a:pt x="104" y="31"/>
                    <a:pt x="100" y="31"/>
                    <a:pt x="102" y="27"/>
                  </a:cubicBezTo>
                  <a:cubicBezTo>
                    <a:pt x="98" y="27"/>
                    <a:pt x="94" y="28"/>
                    <a:pt x="90" y="28"/>
                  </a:cubicBezTo>
                  <a:close/>
                  <a:moveTo>
                    <a:pt x="65" y="70"/>
                  </a:moveTo>
                  <a:cubicBezTo>
                    <a:pt x="65" y="67"/>
                    <a:pt x="65" y="65"/>
                    <a:pt x="65" y="63"/>
                  </a:cubicBezTo>
                  <a:cubicBezTo>
                    <a:pt x="62" y="65"/>
                    <a:pt x="62" y="67"/>
                    <a:pt x="6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32"/>
            <p:cNvSpPr>
              <a:spLocks/>
            </p:cNvSpPr>
            <p:nvPr/>
          </p:nvSpPr>
          <p:spPr bwMode="auto">
            <a:xfrm>
              <a:off x="7452331" y="2763589"/>
              <a:ext cx="300741" cy="325016"/>
            </a:xfrm>
            <a:custGeom>
              <a:avLst/>
              <a:gdLst>
                <a:gd name="T0" fmla="*/ 83 w 94"/>
                <a:gd name="T1" fmla="*/ 73 h 102"/>
                <a:gd name="T2" fmla="*/ 83 w 94"/>
                <a:gd name="T3" fmla="*/ 71 h 102"/>
                <a:gd name="T4" fmla="*/ 83 w 94"/>
                <a:gd name="T5" fmla="*/ 72 h 102"/>
                <a:gd name="T6" fmla="*/ 86 w 94"/>
                <a:gd name="T7" fmla="*/ 76 h 102"/>
                <a:gd name="T8" fmla="*/ 87 w 94"/>
                <a:gd name="T9" fmla="*/ 77 h 102"/>
                <a:gd name="T10" fmla="*/ 90 w 94"/>
                <a:gd name="T11" fmla="*/ 82 h 102"/>
                <a:gd name="T12" fmla="*/ 92 w 94"/>
                <a:gd name="T13" fmla="*/ 89 h 102"/>
                <a:gd name="T14" fmla="*/ 90 w 94"/>
                <a:gd name="T15" fmla="*/ 93 h 102"/>
                <a:gd name="T16" fmla="*/ 77 w 94"/>
                <a:gd name="T17" fmla="*/ 98 h 102"/>
                <a:gd name="T18" fmla="*/ 73 w 94"/>
                <a:gd name="T19" fmla="*/ 99 h 102"/>
                <a:gd name="T20" fmla="*/ 64 w 94"/>
                <a:gd name="T21" fmla="*/ 101 h 102"/>
                <a:gd name="T22" fmla="*/ 63 w 94"/>
                <a:gd name="T23" fmla="*/ 101 h 102"/>
                <a:gd name="T24" fmla="*/ 47 w 94"/>
                <a:gd name="T25" fmla="*/ 99 h 102"/>
                <a:gd name="T26" fmla="*/ 41 w 94"/>
                <a:gd name="T27" fmla="*/ 92 h 102"/>
                <a:gd name="T28" fmla="*/ 30 w 94"/>
                <a:gd name="T29" fmla="*/ 80 h 102"/>
                <a:gd name="T30" fmla="*/ 18 w 94"/>
                <a:gd name="T31" fmla="*/ 74 h 102"/>
                <a:gd name="T32" fmla="*/ 16 w 94"/>
                <a:gd name="T33" fmla="*/ 70 h 102"/>
                <a:gd name="T34" fmla="*/ 17 w 94"/>
                <a:gd name="T35" fmla="*/ 61 h 102"/>
                <a:gd name="T36" fmla="*/ 17 w 94"/>
                <a:gd name="T37" fmla="*/ 59 h 102"/>
                <a:gd name="T38" fmla="*/ 13 w 94"/>
                <a:gd name="T39" fmla="*/ 52 h 102"/>
                <a:gd name="T40" fmla="*/ 12 w 94"/>
                <a:gd name="T41" fmla="*/ 44 h 102"/>
                <a:gd name="T42" fmla="*/ 13 w 94"/>
                <a:gd name="T43" fmla="*/ 40 h 102"/>
                <a:gd name="T44" fmla="*/ 13 w 94"/>
                <a:gd name="T45" fmla="*/ 33 h 102"/>
                <a:gd name="T46" fmla="*/ 10 w 94"/>
                <a:gd name="T47" fmla="*/ 27 h 102"/>
                <a:gd name="T48" fmla="*/ 10 w 94"/>
                <a:gd name="T49" fmla="*/ 23 h 102"/>
                <a:gd name="T50" fmla="*/ 13 w 94"/>
                <a:gd name="T51" fmla="*/ 25 h 102"/>
                <a:gd name="T52" fmla="*/ 9 w 94"/>
                <a:gd name="T53" fmla="*/ 14 h 102"/>
                <a:gd name="T54" fmla="*/ 8 w 94"/>
                <a:gd name="T55" fmla="*/ 14 h 102"/>
                <a:gd name="T56" fmla="*/ 8 w 94"/>
                <a:gd name="T57" fmla="*/ 16 h 102"/>
                <a:gd name="T58" fmla="*/ 6 w 94"/>
                <a:gd name="T59" fmla="*/ 15 h 102"/>
                <a:gd name="T60" fmla="*/ 1 w 94"/>
                <a:gd name="T61" fmla="*/ 7 h 102"/>
                <a:gd name="T62" fmla="*/ 2 w 94"/>
                <a:gd name="T63" fmla="*/ 3 h 102"/>
                <a:gd name="T64" fmla="*/ 16 w 94"/>
                <a:gd name="T65" fmla="*/ 5 h 102"/>
                <a:gd name="T66" fmla="*/ 23 w 94"/>
                <a:gd name="T67" fmla="*/ 8 h 102"/>
                <a:gd name="T68" fmla="*/ 25 w 94"/>
                <a:gd name="T69" fmla="*/ 9 h 102"/>
                <a:gd name="T70" fmla="*/ 33 w 94"/>
                <a:gd name="T71" fmla="*/ 15 h 102"/>
                <a:gd name="T72" fmla="*/ 39 w 94"/>
                <a:gd name="T73" fmla="*/ 21 h 102"/>
                <a:gd name="T74" fmla="*/ 45 w 94"/>
                <a:gd name="T75" fmla="*/ 27 h 102"/>
                <a:gd name="T76" fmla="*/ 48 w 94"/>
                <a:gd name="T77" fmla="*/ 32 h 102"/>
                <a:gd name="T78" fmla="*/ 56 w 94"/>
                <a:gd name="T79" fmla="*/ 48 h 102"/>
                <a:gd name="T80" fmla="*/ 58 w 94"/>
                <a:gd name="T81" fmla="*/ 51 h 102"/>
                <a:gd name="T82" fmla="*/ 59 w 94"/>
                <a:gd name="T83" fmla="*/ 54 h 102"/>
                <a:gd name="T84" fmla="*/ 66 w 94"/>
                <a:gd name="T85" fmla="*/ 63 h 102"/>
                <a:gd name="T86" fmla="*/ 71 w 94"/>
                <a:gd name="T87" fmla="*/ 67 h 102"/>
                <a:gd name="T88" fmla="*/ 72 w 94"/>
                <a:gd name="T89" fmla="*/ 68 h 102"/>
                <a:gd name="T90" fmla="*/ 76 w 94"/>
                <a:gd name="T91" fmla="*/ 71 h 102"/>
                <a:gd name="T92" fmla="*/ 83 w 94"/>
                <a:gd name="T93" fmla="*/ 7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4" h="102">
                  <a:moveTo>
                    <a:pt x="83" y="73"/>
                  </a:moveTo>
                  <a:cubicBezTo>
                    <a:pt x="83" y="72"/>
                    <a:pt x="83" y="72"/>
                    <a:pt x="83" y="71"/>
                  </a:cubicBezTo>
                  <a:cubicBezTo>
                    <a:pt x="83" y="71"/>
                    <a:pt x="83" y="72"/>
                    <a:pt x="83" y="72"/>
                  </a:cubicBezTo>
                  <a:cubicBezTo>
                    <a:pt x="84" y="73"/>
                    <a:pt x="85" y="74"/>
                    <a:pt x="86" y="76"/>
                  </a:cubicBezTo>
                  <a:cubicBezTo>
                    <a:pt x="86" y="76"/>
                    <a:pt x="87" y="77"/>
                    <a:pt x="87" y="77"/>
                  </a:cubicBezTo>
                  <a:cubicBezTo>
                    <a:pt x="90" y="79"/>
                    <a:pt x="90" y="79"/>
                    <a:pt x="90" y="82"/>
                  </a:cubicBezTo>
                  <a:cubicBezTo>
                    <a:pt x="93" y="83"/>
                    <a:pt x="94" y="87"/>
                    <a:pt x="92" y="89"/>
                  </a:cubicBezTo>
                  <a:cubicBezTo>
                    <a:pt x="91" y="90"/>
                    <a:pt x="91" y="92"/>
                    <a:pt x="90" y="93"/>
                  </a:cubicBezTo>
                  <a:cubicBezTo>
                    <a:pt x="86" y="97"/>
                    <a:pt x="82" y="99"/>
                    <a:pt x="77" y="98"/>
                  </a:cubicBezTo>
                  <a:cubicBezTo>
                    <a:pt x="76" y="97"/>
                    <a:pt x="74" y="98"/>
                    <a:pt x="73" y="99"/>
                  </a:cubicBezTo>
                  <a:cubicBezTo>
                    <a:pt x="70" y="100"/>
                    <a:pt x="66" y="99"/>
                    <a:pt x="64" y="101"/>
                  </a:cubicBezTo>
                  <a:cubicBezTo>
                    <a:pt x="64" y="101"/>
                    <a:pt x="63" y="101"/>
                    <a:pt x="63" y="101"/>
                  </a:cubicBezTo>
                  <a:cubicBezTo>
                    <a:pt x="58" y="100"/>
                    <a:pt x="52" y="102"/>
                    <a:pt x="47" y="99"/>
                  </a:cubicBezTo>
                  <a:cubicBezTo>
                    <a:pt x="44" y="97"/>
                    <a:pt x="42" y="95"/>
                    <a:pt x="41" y="92"/>
                  </a:cubicBezTo>
                  <a:cubicBezTo>
                    <a:pt x="37" y="88"/>
                    <a:pt x="34" y="83"/>
                    <a:pt x="30" y="80"/>
                  </a:cubicBezTo>
                  <a:cubicBezTo>
                    <a:pt x="26" y="78"/>
                    <a:pt x="22" y="76"/>
                    <a:pt x="18" y="74"/>
                  </a:cubicBezTo>
                  <a:cubicBezTo>
                    <a:pt x="17" y="74"/>
                    <a:pt x="16" y="72"/>
                    <a:pt x="16" y="70"/>
                  </a:cubicBezTo>
                  <a:cubicBezTo>
                    <a:pt x="16" y="67"/>
                    <a:pt x="16" y="64"/>
                    <a:pt x="17" y="61"/>
                  </a:cubicBezTo>
                  <a:cubicBezTo>
                    <a:pt x="17" y="61"/>
                    <a:pt x="17" y="60"/>
                    <a:pt x="17" y="59"/>
                  </a:cubicBezTo>
                  <a:cubicBezTo>
                    <a:pt x="15" y="58"/>
                    <a:pt x="13" y="55"/>
                    <a:pt x="13" y="52"/>
                  </a:cubicBezTo>
                  <a:cubicBezTo>
                    <a:pt x="13" y="49"/>
                    <a:pt x="13" y="46"/>
                    <a:pt x="12" y="44"/>
                  </a:cubicBezTo>
                  <a:cubicBezTo>
                    <a:pt x="11" y="41"/>
                    <a:pt x="11" y="41"/>
                    <a:pt x="13" y="40"/>
                  </a:cubicBezTo>
                  <a:cubicBezTo>
                    <a:pt x="15" y="38"/>
                    <a:pt x="15" y="35"/>
                    <a:pt x="13" y="33"/>
                  </a:cubicBezTo>
                  <a:cubicBezTo>
                    <a:pt x="11" y="31"/>
                    <a:pt x="10" y="29"/>
                    <a:pt x="10" y="27"/>
                  </a:cubicBezTo>
                  <a:cubicBezTo>
                    <a:pt x="9" y="26"/>
                    <a:pt x="10" y="25"/>
                    <a:pt x="10" y="23"/>
                  </a:cubicBezTo>
                  <a:cubicBezTo>
                    <a:pt x="11" y="24"/>
                    <a:pt x="12" y="24"/>
                    <a:pt x="13" y="25"/>
                  </a:cubicBezTo>
                  <a:cubicBezTo>
                    <a:pt x="13" y="21"/>
                    <a:pt x="10" y="17"/>
                    <a:pt x="9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5"/>
                    <a:pt x="8" y="15"/>
                    <a:pt x="8" y="16"/>
                  </a:cubicBezTo>
                  <a:cubicBezTo>
                    <a:pt x="7" y="16"/>
                    <a:pt x="6" y="16"/>
                    <a:pt x="6" y="15"/>
                  </a:cubicBezTo>
                  <a:cubicBezTo>
                    <a:pt x="3" y="13"/>
                    <a:pt x="2" y="10"/>
                    <a:pt x="1" y="7"/>
                  </a:cubicBezTo>
                  <a:cubicBezTo>
                    <a:pt x="0" y="5"/>
                    <a:pt x="0" y="4"/>
                    <a:pt x="2" y="3"/>
                  </a:cubicBezTo>
                  <a:cubicBezTo>
                    <a:pt x="7" y="0"/>
                    <a:pt x="12" y="3"/>
                    <a:pt x="16" y="5"/>
                  </a:cubicBezTo>
                  <a:cubicBezTo>
                    <a:pt x="18" y="6"/>
                    <a:pt x="21" y="7"/>
                    <a:pt x="23" y="8"/>
                  </a:cubicBezTo>
                  <a:cubicBezTo>
                    <a:pt x="24" y="8"/>
                    <a:pt x="25" y="8"/>
                    <a:pt x="25" y="9"/>
                  </a:cubicBezTo>
                  <a:cubicBezTo>
                    <a:pt x="28" y="11"/>
                    <a:pt x="32" y="13"/>
                    <a:pt x="33" y="15"/>
                  </a:cubicBezTo>
                  <a:cubicBezTo>
                    <a:pt x="35" y="18"/>
                    <a:pt x="38" y="19"/>
                    <a:pt x="39" y="21"/>
                  </a:cubicBezTo>
                  <a:cubicBezTo>
                    <a:pt x="41" y="23"/>
                    <a:pt x="44" y="24"/>
                    <a:pt x="45" y="27"/>
                  </a:cubicBezTo>
                  <a:cubicBezTo>
                    <a:pt x="46" y="28"/>
                    <a:pt x="47" y="30"/>
                    <a:pt x="48" y="32"/>
                  </a:cubicBezTo>
                  <a:cubicBezTo>
                    <a:pt x="50" y="37"/>
                    <a:pt x="52" y="43"/>
                    <a:pt x="56" y="48"/>
                  </a:cubicBezTo>
                  <a:cubicBezTo>
                    <a:pt x="57" y="49"/>
                    <a:pt x="58" y="51"/>
                    <a:pt x="58" y="51"/>
                  </a:cubicBezTo>
                  <a:cubicBezTo>
                    <a:pt x="56" y="53"/>
                    <a:pt x="59" y="53"/>
                    <a:pt x="59" y="54"/>
                  </a:cubicBezTo>
                  <a:cubicBezTo>
                    <a:pt x="61" y="57"/>
                    <a:pt x="64" y="60"/>
                    <a:pt x="66" y="63"/>
                  </a:cubicBezTo>
                  <a:cubicBezTo>
                    <a:pt x="68" y="65"/>
                    <a:pt x="69" y="66"/>
                    <a:pt x="71" y="67"/>
                  </a:cubicBezTo>
                  <a:cubicBezTo>
                    <a:pt x="71" y="67"/>
                    <a:pt x="71" y="68"/>
                    <a:pt x="72" y="68"/>
                  </a:cubicBezTo>
                  <a:cubicBezTo>
                    <a:pt x="73" y="70"/>
                    <a:pt x="74" y="71"/>
                    <a:pt x="76" y="71"/>
                  </a:cubicBezTo>
                  <a:cubicBezTo>
                    <a:pt x="78" y="71"/>
                    <a:pt x="81" y="72"/>
                    <a:pt x="83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33"/>
            <p:cNvSpPr>
              <a:spLocks/>
            </p:cNvSpPr>
            <p:nvPr/>
          </p:nvSpPr>
          <p:spPr bwMode="auto">
            <a:xfrm>
              <a:off x="7174517" y="2759543"/>
              <a:ext cx="277814" cy="587995"/>
            </a:xfrm>
            <a:custGeom>
              <a:avLst/>
              <a:gdLst>
                <a:gd name="T0" fmla="*/ 41 w 87"/>
                <a:gd name="T1" fmla="*/ 143 h 184"/>
                <a:gd name="T2" fmla="*/ 40 w 87"/>
                <a:gd name="T3" fmla="*/ 141 h 184"/>
                <a:gd name="T4" fmla="*/ 33 w 87"/>
                <a:gd name="T5" fmla="*/ 147 h 184"/>
                <a:gd name="T6" fmla="*/ 33 w 87"/>
                <a:gd name="T7" fmla="*/ 152 h 184"/>
                <a:gd name="T8" fmla="*/ 40 w 87"/>
                <a:gd name="T9" fmla="*/ 144 h 184"/>
                <a:gd name="T10" fmla="*/ 39 w 87"/>
                <a:gd name="T11" fmla="*/ 146 h 184"/>
                <a:gd name="T12" fmla="*/ 33 w 87"/>
                <a:gd name="T13" fmla="*/ 155 h 184"/>
                <a:gd name="T14" fmla="*/ 29 w 87"/>
                <a:gd name="T15" fmla="*/ 166 h 184"/>
                <a:gd name="T16" fmla="*/ 24 w 87"/>
                <a:gd name="T17" fmla="*/ 171 h 184"/>
                <a:gd name="T18" fmla="*/ 21 w 87"/>
                <a:gd name="T19" fmla="*/ 175 h 184"/>
                <a:gd name="T20" fmla="*/ 19 w 87"/>
                <a:gd name="T21" fmla="*/ 178 h 184"/>
                <a:gd name="T22" fmla="*/ 16 w 87"/>
                <a:gd name="T23" fmla="*/ 182 h 184"/>
                <a:gd name="T24" fmla="*/ 8 w 87"/>
                <a:gd name="T25" fmla="*/ 182 h 184"/>
                <a:gd name="T26" fmla="*/ 6 w 87"/>
                <a:gd name="T27" fmla="*/ 181 h 184"/>
                <a:gd name="T28" fmla="*/ 3 w 87"/>
                <a:gd name="T29" fmla="*/ 171 h 184"/>
                <a:gd name="T30" fmla="*/ 8 w 87"/>
                <a:gd name="T31" fmla="*/ 167 h 184"/>
                <a:gd name="T32" fmla="*/ 22 w 87"/>
                <a:gd name="T33" fmla="*/ 152 h 184"/>
                <a:gd name="T34" fmla="*/ 31 w 87"/>
                <a:gd name="T35" fmla="*/ 140 h 184"/>
                <a:gd name="T36" fmla="*/ 37 w 87"/>
                <a:gd name="T37" fmla="*/ 128 h 184"/>
                <a:gd name="T38" fmla="*/ 43 w 87"/>
                <a:gd name="T39" fmla="*/ 113 h 184"/>
                <a:gd name="T40" fmla="*/ 49 w 87"/>
                <a:gd name="T41" fmla="*/ 99 h 184"/>
                <a:gd name="T42" fmla="*/ 52 w 87"/>
                <a:gd name="T43" fmla="*/ 91 h 184"/>
                <a:gd name="T44" fmla="*/ 52 w 87"/>
                <a:gd name="T45" fmla="*/ 88 h 184"/>
                <a:gd name="T46" fmla="*/ 56 w 87"/>
                <a:gd name="T47" fmla="*/ 75 h 184"/>
                <a:gd name="T48" fmla="*/ 56 w 87"/>
                <a:gd name="T49" fmla="*/ 70 h 184"/>
                <a:gd name="T50" fmla="*/ 60 w 87"/>
                <a:gd name="T51" fmla="*/ 58 h 184"/>
                <a:gd name="T52" fmla="*/ 63 w 87"/>
                <a:gd name="T53" fmla="*/ 47 h 184"/>
                <a:gd name="T54" fmla="*/ 65 w 87"/>
                <a:gd name="T55" fmla="*/ 41 h 184"/>
                <a:gd name="T56" fmla="*/ 65 w 87"/>
                <a:gd name="T57" fmla="*/ 36 h 184"/>
                <a:gd name="T58" fmla="*/ 66 w 87"/>
                <a:gd name="T59" fmla="*/ 34 h 184"/>
                <a:gd name="T60" fmla="*/ 68 w 87"/>
                <a:gd name="T61" fmla="*/ 23 h 184"/>
                <a:gd name="T62" fmla="*/ 69 w 87"/>
                <a:gd name="T63" fmla="*/ 11 h 184"/>
                <a:gd name="T64" fmla="*/ 68 w 87"/>
                <a:gd name="T65" fmla="*/ 3 h 184"/>
                <a:gd name="T66" fmla="*/ 71 w 87"/>
                <a:gd name="T67" fmla="*/ 1 h 184"/>
                <a:gd name="T68" fmla="*/ 82 w 87"/>
                <a:gd name="T69" fmla="*/ 6 h 184"/>
                <a:gd name="T70" fmla="*/ 85 w 87"/>
                <a:gd name="T71" fmla="*/ 9 h 184"/>
                <a:gd name="T72" fmla="*/ 85 w 87"/>
                <a:gd name="T73" fmla="*/ 18 h 184"/>
                <a:gd name="T74" fmla="*/ 77 w 87"/>
                <a:gd name="T75" fmla="*/ 31 h 184"/>
                <a:gd name="T76" fmla="*/ 71 w 87"/>
                <a:gd name="T77" fmla="*/ 37 h 184"/>
                <a:gd name="T78" fmla="*/ 70 w 87"/>
                <a:gd name="T79" fmla="*/ 41 h 184"/>
                <a:gd name="T80" fmla="*/ 68 w 87"/>
                <a:gd name="T81" fmla="*/ 50 h 184"/>
                <a:gd name="T82" fmla="*/ 67 w 87"/>
                <a:gd name="T83" fmla="*/ 53 h 184"/>
                <a:gd name="T84" fmla="*/ 65 w 87"/>
                <a:gd name="T85" fmla="*/ 60 h 184"/>
                <a:gd name="T86" fmla="*/ 63 w 87"/>
                <a:gd name="T87" fmla="*/ 68 h 184"/>
                <a:gd name="T88" fmla="*/ 61 w 87"/>
                <a:gd name="T89" fmla="*/ 72 h 184"/>
                <a:gd name="T90" fmla="*/ 61 w 87"/>
                <a:gd name="T91" fmla="*/ 75 h 184"/>
                <a:gd name="T92" fmla="*/ 59 w 87"/>
                <a:gd name="T93" fmla="*/ 83 h 184"/>
                <a:gd name="T94" fmla="*/ 59 w 87"/>
                <a:gd name="T95" fmla="*/ 87 h 184"/>
                <a:gd name="T96" fmla="*/ 58 w 87"/>
                <a:gd name="T97" fmla="*/ 97 h 184"/>
                <a:gd name="T98" fmla="*/ 56 w 87"/>
                <a:gd name="T99" fmla="*/ 106 h 184"/>
                <a:gd name="T100" fmla="*/ 53 w 87"/>
                <a:gd name="T101" fmla="*/ 114 h 184"/>
                <a:gd name="T102" fmla="*/ 48 w 87"/>
                <a:gd name="T103" fmla="*/ 127 h 184"/>
                <a:gd name="T104" fmla="*/ 42 w 87"/>
                <a:gd name="T105" fmla="*/ 140 h 184"/>
                <a:gd name="T106" fmla="*/ 41 w 87"/>
                <a:gd name="T107" fmla="*/ 143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7" h="184">
                  <a:moveTo>
                    <a:pt x="41" y="143"/>
                  </a:moveTo>
                  <a:cubicBezTo>
                    <a:pt x="40" y="142"/>
                    <a:pt x="40" y="141"/>
                    <a:pt x="40" y="141"/>
                  </a:cubicBezTo>
                  <a:cubicBezTo>
                    <a:pt x="37" y="141"/>
                    <a:pt x="33" y="145"/>
                    <a:pt x="33" y="147"/>
                  </a:cubicBezTo>
                  <a:cubicBezTo>
                    <a:pt x="33" y="149"/>
                    <a:pt x="33" y="150"/>
                    <a:pt x="33" y="152"/>
                  </a:cubicBezTo>
                  <a:cubicBezTo>
                    <a:pt x="35" y="149"/>
                    <a:pt x="38" y="147"/>
                    <a:pt x="40" y="144"/>
                  </a:cubicBezTo>
                  <a:cubicBezTo>
                    <a:pt x="40" y="145"/>
                    <a:pt x="40" y="145"/>
                    <a:pt x="39" y="146"/>
                  </a:cubicBezTo>
                  <a:cubicBezTo>
                    <a:pt x="37" y="149"/>
                    <a:pt x="35" y="152"/>
                    <a:pt x="33" y="155"/>
                  </a:cubicBezTo>
                  <a:cubicBezTo>
                    <a:pt x="32" y="159"/>
                    <a:pt x="30" y="163"/>
                    <a:pt x="29" y="166"/>
                  </a:cubicBezTo>
                  <a:cubicBezTo>
                    <a:pt x="28" y="168"/>
                    <a:pt x="26" y="170"/>
                    <a:pt x="24" y="171"/>
                  </a:cubicBezTo>
                  <a:cubicBezTo>
                    <a:pt x="23" y="173"/>
                    <a:pt x="22" y="174"/>
                    <a:pt x="21" y="175"/>
                  </a:cubicBezTo>
                  <a:cubicBezTo>
                    <a:pt x="20" y="176"/>
                    <a:pt x="20" y="177"/>
                    <a:pt x="19" y="178"/>
                  </a:cubicBezTo>
                  <a:cubicBezTo>
                    <a:pt x="19" y="180"/>
                    <a:pt x="18" y="182"/>
                    <a:pt x="16" y="182"/>
                  </a:cubicBezTo>
                  <a:cubicBezTo>
                    <a:pt x="13" y="182"/>
                    <a:pt x="11" y="184"/>
                    <a:pt x="8" y="182"/>
                  </a:cubicBezTo>
                  <a:cubicBezTo>
                    <a:pt x="8" y="181"/>
                    <a:pt x="7" y="181"/>
                    <a:pt x="6" y="181"/>
                  </a:cubicBezTo>
                  <a:cubicBezTo>
                    <a:pt x="2" y="179"/>
                    <a:pt x="0" y="175"/>
                    <a:pt x="3" y="171"/>
                  </a:cubicBezTo>
                  <a:cubicBezTo>
                    <a:pt x="4" y="169"/>
                    <a:pt x="6" y="168"/>
                    <a:pt x="8" y="167"/>
                  </a:cubicBezTo>
                  <a:cubicBezTo>
                    <a:pt x="13" y="163"/>
                    <a:pt x="18" y="157"/>
                    <a:pt x="22" y="152"/>
                  </a:cubicBezTo>
                  <a:cubicBezTo>
                    <a:pt x="25" y="148"/>
                    <a:pt x="28" y="144"/>
                    <a:pt x="31" y="140"/>
                  </a:cubicBezTo>
                  <a:cubicBezTo>
                    <a:pt x="33" y="136"/>
                    <a:pt x="35" y="132"/>
                    <a:pt x="37" y="128"/>
                  </a:cubicBezTo>
                  <a:cubicBezTo>
                    <a:pt x="39" y="123"/>
                    <a:pt x="41" y="118"/>
                    <a:pt x="43" y="113"/>
                  </a:cubicBezTo>
                  <a:cubicBezTo>
                    <a:pt x="45" y="108"/>
                    <a:pt x="47" y="104"/>
                    <a:pt x="49" y="99"/>
                  </a:cubicBezTo>
                  <a:cubicBezTo>
                    <a:pt x="50" y="96"/>
                    <a:pt x="51" y="93"/>
                    <a:pt x="52" y="91"/>
                  </a:cubicBezTo>
                  <a:cubicBezTo>
                    <a:pt x="53" y="90"/>
                    <a:pt x="52" y="89"/>
                    <a:pt x="52" y="88"/>
                  </a:cubicBezTo>
                  <a:cubicBezTo>
                    <a:pt x="53" y="84"/>
                    <a:pt x="55" y="79"/>
                    <a:pt x="56" y="75"/>
                  </a:cubicBezTo>
                  <a:cubicBezTo>
                    <a:pt x="56" y="74"/>
                    <a:pt x="56" y="72"/>
                    <a:pt x="56" y="70"/>
                  </a:cubicBezTo>
                  <a:cubicBezTo>
                    <a:pt x="58" y="67"/>
                    <a:pt x="59" y="62"/>
                    <a:pt x="60" y="58"/>
                  </a:cubicBezTo>
                  <a:cubicBezTo>
                    <a:pt x="61" y="54"/>
                    <a:pt x="62" y="50"/>
                    <a:pt x="63" y="47"/>
                  </a:cubicBezTo>
                  <a:cubicBezTo>
                    <a:pt x="64" y="45"/>
                    <a:pt x="65" y="43"/>
                    <a:pt x="65" y="41"/>
                  </a:cubicBezTo>
                  <a:cubicBezTo>
                    <a:pt x="65" y="40"/>
                    <a:pt x="65" y="38"/>
                    <a:pt x="65" y="36"/>
                  </a:cubicBezTo>
                  <a:cubicBezTo>
                    <a:pt x="65" y="35"/>
                    <a:pt x="65" y="35"/>
                    <a:pt x="66" y="34"/>
                  </a:cubicBezTo>
                  <a:cubicBezTo>
                    <a:pt x="66" y="30"/>
                    <a:pt x="66" y="26"/>
                    <a:pt x="68" y="23"/>
                  </a:cubicBezTo>
                  <a:cubicBezTo>
                    <a:pt x="70" y="19"/>
                    <a:pt x="70" y="15"/>
                    <a:pt x="69" y="11"/>
                  </a:cubicBezTo>
                  <a:cubicBezTo>
                    <a:pt x="68" y="8"/>
                    <a:pt x="68" y="6"/>
                    <a:pt x="68" y="3"/>
                  </a:cubicBezTo>
                  <a:cubicBezTo>
                    <a:pt x="68" y="2"/>
                    <a:pt x="70" y="1"/>
                    <a:pt x="71" y="1"/>
                  </a:cubicBezTo>
                  <a:cubicBezTo>
                    <a:pt x="75" y="0"/>
                    <a:pt x="79" y="2"/>
                    <a:pt x="82" y="6"/>
                  </a:cubicBezTo>
                  <a:cubicBezTo>
                    <a:pt x="83" y="7"/>
                    <a:pt x="84" y="8"/>
                    <a:pt x="85" y="9"/>
                  </a:cubicBezTo>
                  <a:cubicBezTo>
                    <a:pt x="87" y="11"/>
                    <a:pt x="87" y="16"/>
                    <a:pt x="85" y="18"/>
                  </a:cubicBezTo>
                  <a:cubicBezTo>
                    <a:pt x="81" y="21"/>
                    <a:pt x="78" y="26"/>
                    <a:pt x="77" y="31"/>
                  </a:cubicBezTo>
                  <a:cubicBezTo>
                    <a:pt x="77" y="35"/>
                    <a:pt x="74" y="36"/>
                    <a:pt x="71" y="37"/>
                  </a:cubicBezTo>
                  <a:cubicBezTo>
                    <a:pt x="69" y="38"/>
                    <a:pt x="70" y="40"/>
                    <a:pt x="70" y="41"/>
                  </a:cubicBezTo>
                  <a:cubicBezTo>
                    <a:pt x="71" y="45"/>
                    <a:pt x="69" y="47"/>
                    <a:pt x="68" y="50"/>
                  </a:cubicBezTo>
                  <a:cubicBezTo>
                    <a:pt x="68" y="51"/>
                    <a:pt x="68" y="52"/>
                    <a:pt x="67" y="53"/>
                  </a:cubicBezTo>
                  <a:cubicBezTo>
                    <a:pt x="66" y="56"/>
                    <a:pt x="66" y="58"/>
                    <a:pt x="65" y="60"/>
                  </a:cubicBezTo>
                  <a:cubicBezTo>
                    <a:pt x="63" y="62"/>
                    <a:pt x="63" y="65"/>
                    <a:pt x="63" y="68"/>
                  </a:cubicBezTo>
                  <a:cubicBezTo>
                    <a:pt x="62" y="70"/>
                    <a:pt x="62" y="71"/>
                    <a:pt x="61" y="72"/>
                  </a:cubicBezTo>
                  <a:cubicBezTo>
                    <a:pt x="61" y="73"/>
                    <a:pt x="61" y="74"/>
                    <a:pt x="61" y="75"/>
                  </a:cubicBezTo>
                  <a:cubicBezTo>
                    <a:pt x="60" y="78"/>
                    <a:pt x="60" y="80"/>
                    <a:pt x="59" y="83"/>
                  </a:cubicBezTo>
                  <a:cubicBezTo>
                    <a:pt x="59" y="84"/>
                    <a:pt x="59" y="85"/>
                    <a:pt x="59" y="87"/>
                  </a:cubicBezTo>
                  <a:cubicBezTo>
                    <a:pt x="59" y="90"/>
                    <a:pt x="59" y="93"/>
                    <a:pt x="58" y="97"/>
                  </a:cubicBezTo>
                  <a:cubicBezTo>
                    <a:pt x="58" y="100"/>
                    <a:pt x="56" y="103"/>
                    <a:pt x="56" y="106"/>
                  </a:cubicBezTo>
                  <a:cubicBezTo>
                    <a:pt x="56" y="109"/>
                    <a:pt x="53" y="111"/>
                    <a:pt x="53" y="114"/>
                  </a:cubicBezTo>
                  <a:cubicBezTo>
                    <a:pt x="53" y="119"/>
                    <a:pt x="50" y="123"/>
                    <a:pt x="48" y="127"/>
                  </a:cubicBezTo>
                  <a:cubicBezTo>
                    <a:pt x="47" y="132"/>
                    <a:pt x="44" y="135"/>
                    <a:pt x="42" y="140"/>
                  </a:cubicBezTo>
                  <a:cubicBezTo>
                    <a:pt x="42" y="140"/>
                    <a:pt x="42" y="141"/>
                    <a:pt x="41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34"/>
            <p:cNvSpPr>
              <a:spLocks/>
            </p:cNvSpPr>
            <p:nvPr/>
          </p:nvSpPr>
          <p:spPr bwMode="auto">
            <a:xfrm>
              <a:off x="7576403" y="2603104"/>
              <a:ext cx="246797" cy="204989"/>
            </a:xfrm>
            <a:custGeom>
              <a:avLst/>
              <a:gdLst>
                <a:gd name="T0" fmla="*/ 0 w 77"/>
                <a:gd name="T1" fmla="*/ 61 h 64"/>
                <a:gd name="T2" fmla="*/ 16 w 77"/>
                <a:gd name="T3" fmla="*/ 56 h 64"/>
                <a:gd name="T4" fmla="*/ 16 w 77"/>
                <a:gd name="T5" fmla="*/ 55 h 64"/>
                <a:gd name="T6" fmla="*/ 14 w 77"/>
                <a:gd name="T7" fmla="*/ 55 h 64"/>
                <a:gd name="T8" fmla="*/ 15 w 77"/>
                <a:gd name="T9" fmla="*/ 54 h 64"/>
                <a:gd name="T10" fmla="*/ 25 w 77"/>
                <a:gd name="T11" fmla="*/ 48 h 64"/>
                <a:gd name="T12" fmla="*/ 31 w 77"/>
                <a:gd name="T13" fmla="*/ 46 h 64"/>
                <a:gd name="T14" fmla="*/ 35 w 77"/>
                <a:gd name="T15" fmla="*/ 44 h 64"/>
                <a:gd name="T16" fmla="*/ 34 w 77"/>
                <a:gd name="T17" fmla="*/ 43 h 64"/>
                <a:gd name="T18" fmla="*/ 27 w 77"/>
                <a:gd name="T19" fmla="*/ 46 h 64"/>
                <a:gd name="T20" fmla="*/ 27 w 77"/>
                <a:gd name="T21" fmla="*/ 45 h 64"/>
                <a:gd name="T22" fmla="*/ 36 w 77"/>
                <a:gd name="T23" fmla="*/ 38 h 64"/>
                <a:gd name="T24" fmla="*/ 59 w 77"/>
                <a:gd name="T25" fmla="*/ 17 h 64"/>
                <a:gd name="T26" fmla="*/ 62 w 77"/>
                <a:gd name="T27" fmla="*/ 12 h 64"/>
                <a:gd name="T28" fmla="*/ 76 w 77"/>
                <a:gd name="T29" fmla="*/ 0 h 64"/>
                <a:gd name="T30" fmla="*/ 76 w 77"/>
                <a:gd name="T31" fmla="*/ 7 h 64"/>
                <a:gd name="T32" fmla="*/ 75 w 77"/>
                <a:gd name="T33" fmla="*/ 12 h 64"/>
                <a:gd name="T34" fmla="*/ 75 w 77"/>
                <a:gd name="T35" fmla="*/ 26 h 64"/>
                <a:gd name="T36" fmla="*/ 76 w 77"/>
                <a:gd name="T37" fmla="*/ 29 h 64"/>
                <a:gd name="T38" fmla="*/ 71 w 77"/>
                <a:gd name="T39" fmla="*/ 37 h 64"/>
                <a:gd name="T40" fmla="*/ 69 w 77"/>
                <a:gd name="T41" fmla="*/ 42 h 64"/>
                <a:gd name="T42" fmla="*/ 57 w 77"/>
                <a:gd name="T43" fmla="*/ 55 h 64"/>
                <a:gd name="T44" fmla="*/ 43 w 77"/>
                <a:gd name="T45" fmla="*/ 62 h 64"/>
                <a:gd name="T46" fmla="*/ 37 w 77"/>
                <a:gd name="T47" fmla="*/ 63 h 64"/>
                <a:gd name="T48" fmla="*/ 4 w 77"/>
                <a:gd name="T49" fmla="*/ 62 h 64"/>
                <a:gd name="T50" fmla="*/ 0 w 77"/>
                <a:gd name="T51" fmla="*/ 6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7" h="64">
                  <a:moveTo>
                    <a:pt x="0" y="61"/>
                  </a:moveTo>
                  <a:cubicBezTo>
                    <a:pt x="5" y="60"/>
                    <a:pt x="11" y="58"/>
                    <a:pt x="16" y="56"/>
                  </a:cubicBezTo>
                  <a:cubicBezTo>
                    <a:pt x="16" y="56"/>
                    <a:pt x="16" y="55"/>
                    <a:pt x="16" y="55"/>
                  </a:cubicBezTo>
                  <a:cubicBezTo>
                    <a:pt x="16" y="55"/>
                    <a:pt x="15" y="55"/>
                    <a:pt x="14" y="55"/>
                  </a:cubicBezTo>
                  <a:cubicBezTo>
                    <a:pt x="14" y="55"/>
                    <a:pt x="14" y="54"/>
                    <a:pt x="15" y="54"/>
                  </a:cubicBezTo>
                  <a:cubicBezTo>
                    <a:pt x="18" y="52"/>
                    <a:pt x="22" y="50"/>
                    <a:pt x="25" y="48"/>
                  </a:cubicBezTo>
                  <a:cubicBezTo>
                    <a:pt x="27" y="47"/>
                    <a:pt x="29" y="47"/>
                    <a:pt x="31" y="46"/>
                  </a:cubicBezTo>
                  <a:cubicBezTo>
                    <a:pt x="33" y="45"/>
                    <a:pt x="34" y="45"/>
                    <a:pt x="35" y="44"/>
                  </a:cubicBezTo>
                  <a:cubicBezTo>
                    <a:pt x="35" y="44"/>
                    <a:pt x="35" y="43"/>
                    <a:pt x="34" y="43"/>
                  </a:cubicBezTo>
                  <a:cubicBezTo>
                    <a:pt x="32" y="44"/>
                    <a:pt x="30" y="45"/>
                    <a:pt x="27" y="46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30" y="43"/>
                    <a:pt x="33" y="41"/>
                    <a:pt x="36" y="38"/>
                  </a:cubicBezTo>
                  <a:cubicBezTo>
                    <a:pt x="44" y="31"/>
                    <a:pt x="51" y="24"/>
                    <a:pt x="59" y="17"/>
                  </a:cubicBezTo>
                  <a:cubicBezTo>
                    <a:pt x="60" y="16"/>
                    <a:pt x="61" y="14"/>
                    <a:pt x="62" y="12"/>
                  </a:cubicBezTo>
                  <a:cubicBezTo>
                    <a:pt x="66" y="8"/>
                    <a:pt x="70" y="3"/>
                    <a:pt x="76" y="0"/>
                  </a:cubicBezTo>
                  <a:cubicBezTo>
                    <a:pt x="76" y="3"/>
                    <a:pt x="76" y="5"/>
                    <a:pt x="76" y="7"/>
                  </a:cubicBezTo>
                  <a:cubicBezTo>
                    <a:pt x="76" y="9"/>
                    <a:pt x="75" y="10"/>
                    <a:pt x="75" y="12"/>
                  </a:cubicBezTo>
                  <a:cubicBezTo>
                    <a:pt x="76" y="17"/>
                    <a:pt x="77" y="21"/>
                    <a:pt x="75" y="26"/>
                  </a:cubicBezTo>
                  <a:cubicBezTo>
                    <a:pt x="75" y="26"/>
                    <a:pt x="76" y="28"/>
                    <a:pt x="76" y="29"/>
                  </a:cubicBezTo>
                  <a:cubicBezTo>
                    <a:pt x="75" y="32"/>
                    <a:pt x="73" y="34"/>
                    <a:pt x="71" y="37"/>
                  </a:cubicBezTo>
                  <a:cubicBezTo>
                    <a:pt x="70" y="38"/>
                    <a:pt x="69" y="40"/>
                    <a:pt x="69" y="42"/>
                  </a:cubicBezTo>
                  <a:cubicBezTo>
                    <a:pt x="66" y="47"/>
                    <a:pt x="63" y="51"/>
                    <a:pt x="57" y="55"/>
                  </a:cubicBezTo>
                  <a:cubicBezTo>
                    <a:pt x="53" y="57"/>
                    <a:pt x="49" y="61"/>
                    <a:pt x="43" y="62"/>
                  </a:cubicBezTo>
                  <a:cubicBezTo>
                    <a:pt x="41" y="62"/>
                    <a:pt x="39" y="62"/>
                    <a:pt x="37" y="63"/>
                  </a:cubicBezTo>
                  <a:cubicBezTo>
                    <a:pt x="26" y="63"/>
                    <a:pt x="15" y="64"/>
                    <a:pt x="4" y="62"/>
                  </a:cubicBezTo>
                  <a:cubicBezTo>
                    <a:pt x="2" y="62"/>
                    <a:pt x="1" y="61"/>
                    <a:pt x="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96566">
            <a:off x="-4432737" y="4778936"/>
            <a:ext cx="22089572" cy="22089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980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2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8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7722 -0.0125 C 0.21888 -0.12176 -0.01562 0.76134 -0.23411 0.67454 C -0.49778 0.56111 -0.39492 0.23982 -0.22838 0.28727 C 0.09453 0.60301 -0.50976 1.20787 -0.68385 1.2669 " pathEditMode="relative" rAng="0" ptsTypes="AAAA">
                                      <p:cBhvr>
                                        <p:cTn id="9" dur="6200" spd="-100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060" y="63495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8" presetClass="emp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000">
                                      <p:cBhvr>
                                        <p:cTn id="11" dur="62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5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8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xit" presetSubtype="32" fill="hold" nodeType="withEffect">
                                  <p:stCondLst>
                                    <p:cond delay="9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6" presetClass="emph" presetSubtype="0" fill="hold" grpId="1" nodeType="withEffect">
                                  <p:stCondLst>
                                    <p:cond delay="8200"/>
                                  </p:stCondLst>
                                  <p:childTnLst>
                                    <p:animScale>
                                      <p:cBhvr>
                                        <p:cTn id="78" dur="1000" fill="hold"/>
                                        <p:tgtEl>
                                          <p:spTgt spid="1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2" nodeType="withEffect">
                                  <p:stCondLst>
                                    <p:cond delay="8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42" presetClass="path" presetSubtype="0" decel="100000" fill="hold" nodeType="withEffect">
                                  <p:stCondLst>
                                    <p:cond delay="9750"/>
                                  </p:stCondLst>
                                  <p:childTnLst>
                                    <p:animMotion origin="layout" path="M 2.29167E-6 4.07407E-6 L -0.14076 -1.70487 " pathEditMode="relative" rAng="0" ptsTypes="AA">
                                      <p:cBhvr>
                                        <p:cTn id="83" dur="1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44" y="-85255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8" presetClass="emph" presetSubtype="0" decel="100000" fill="hold" nodeType="withEffect">
                                  <p:stCondLst>
                                    <p:cond delay="10250"/>
                                  </p:stCondLst>
                                  <p:childTnLst>
                                    <p:animRot by="-1860000">
                                      <p:cBhvr>
                                        <p:cTn id="85" dur="128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53" presetClass="exit" presetSubtype="32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7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7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9" dur="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0" presetClass="path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0.10508 -0.02106 L 1.02005 0.06019 " pathEditMode="relative" rAng="0" ptsTypes="AA">
                                      <p:cBhvr>
                                        <p:cTn id="92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742" y="4051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0" presetClass="path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0.01107 0.08496 L 0.85964 -0.0037 " pathEditMode="relative" rAng="0" ptsTypes="AA">
                                      <p:cBhvr>
                                        <p:cTn id="94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422" y="-4444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0" presetClass="path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-2.5E-6 4.81481E-6 L 0.94219 -0.372 " pathEditMode="relative" rAng="0" ptsTypes="AA">
                                      <p:cBhvr>
                                        <p:cTn id="96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109" y="-18611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0" presetClass="path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-2.5E-6 2.22222E-6 L 0.81719 0.05416 " pathEditMode="relative" rAng="0" ptsTypes="AA">
                                      <p:cBhvr>
                                        <p:cTn id="98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859" y="2708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0" presetClass="path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3.125E-6 -2.22222E-6 L 0.70859 -0.28379 " pathEditMode="relative" rAng="0" ptsTypes="AA">
                                      <p:cBhvr>
                                        <p:cTn id="100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30" y="-14190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0" presetClass="path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-2.08333E-7 3.7037E-6 L 0.86719 -0.12709 " pathEditMode="relative" rAng="0" ptsTypes="AA">
                                      <p:cBhvr>
                                        <p:cTn id="102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359" y="-6366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0" presetClass="path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-8.33333E-7 -4.07407E-6 L 0.74922 -0.20185 " pathEditMode="relative" rAng="0" ptsTypes="AA">
                                      <p:cBhvr>
                                        <p:cTn id="104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461" y="-10093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0" presetClass="path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1.66667E-6 1.11022E-16 L 0.80651 0.09491 " pathEditMode="relative" rAng="0" ptsTypes="AA">
                                      <p:cBhvr>
                                        <p:cTn id="106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326" y="4745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0" presetClass="path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-0.03268 0.22013 L 0.84128 0.03634 " pathEditMode="relative" rAng="0" ptsTypes="AA">
                                      <p:cBhvr>
                                        <p:cTn id="108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698" y="-9190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0" presetClass="path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1.25E-6 1.11022E-16 L 0.90677 0.16042 " pathEditMode="relative" rAng="0" ptsTypes="AA">
                                      <p:cBhvr>
                                        <p:cTn id="110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339" y="8009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0" presetClass="path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1.04167E-6 -4.07407E-6 L 0.80039 0.0757 " pathEditMode="relative" rAng="0" ptsTypes="AA">
                                      <p:cBhvr>
                                        <p:cTn id="112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013" y="3773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0" presetClass="path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-1.04167E-6 -7.40741E-7 L 0.91289 -0.17384 " pathEditMode="relative" rAng="0" ptsTypes="AA">
                                      <p:cBhvr>
                                        <p:cTn id="114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638" y="-8704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0" presetClass="path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-0.04623 -0.26968 L 0.86966 0.09491 " pathEditMode="relative" rAng="0" ptsTypes="AA">
                                      <p:cBhvr>
                                        <p:cTn id="116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794" y="18218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0" presetClass="path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-0.0069 -0.08402 L 1.03294 -0.0493 " pathEditMode="relative" rAng="0" ptsTypes="AA">
                                      <p:cBhvr>
                                        <p:cTn id="118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992" y="1736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0" presetClass="path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4.16667E-6 4.44444E-6 L 0.95885 -0.12362 " pathEditMode="relative" rAng="0" ptsTypes="AA">
                                      <p:cBhvr>
                                        <p:cTn id="120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943" y="-6181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0" presetClass="path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0.14297 0.01227 L 0.99935 -0.05578 " pathEditMode="relative" rAng="0" ptsTypes="AA">
                                      <p:cBhvr>
                                        <p:cTn id="122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812" y="-3403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0" presetClass="path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2.70833E-6 -2.59259E-6 L 1.05794 -0.18333 " pathEditMode="relative" rAng="0" ptsTypes="AA">
                                      <p:cBhvr>
                                        <p:cTn id="124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91" y="-9167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0" presetClass="path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1.45833E-6 -4.44444E-6 L 0.91966 -0.20486 " pathEditMode="relative" rAng="0" ptsTypes="AA">
                                      <p:cBhvr>
                                        <p:cTn id="126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977" y="-10255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8" presetClass="emph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Rot by="21600000">
                                      <p:cBhvr>
                                        <p:cTn id="128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9" presetID="8" presetClass="emph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Rot by="21600000">
                                      <p:cBhvr>
                                        <p:cTn id="130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1" presetID="8" presetClass="emph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Rot by="21600000">
                                      <p:cBhvr>
                                        <p:cTn id="132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3" presetID="8" presetClass="emph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Rot by="21600000">
                                      <p:cBhvr>
                                        <p:cTn id="134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5" presetID="8" presetClass="emph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Rot by="21600000">
                                      <p:cBhvr>
                                        <p:cTn id="136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7" presetID="8" presetClass="emph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Rot by="21600000">
                                      <p:cBhvr>
                                        <p:cTn id="138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" presetID="8" presetClass="emph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Rot by="21600000">
                                      <p:cBhvr>
                                        <p:cTn id="14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" presetID="8" presetClass="emph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Rot by="21600000">
                                      <p:cBhvr>
                                        <p:cTn id="142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3" presetID="8" presetClass="emph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Rot by="21600000">
                                      <p:cBhvr>
                                        <p:cTn id="144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5" presetID="8" presetClass="emph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Rot by="21600000">
                                      <p:cBhvr>
                                        <p:cTn id="146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7" presetID="8" presetClass="emph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Rot by="21600000">
                                      <p:cBhvr>
                                        <p:cTn id="148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9" presetID="8" presetClass="emph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Rot by="21600000">
                                      <p:cBhvr>
                                        <p:cTn id="15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1" presetID="8" presetClass="emph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Rot by="21600000">
                                      <p:cBhvr>
                                        <p:cTn id="152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3" presetID="8" presetClass="emph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Rot by="21600000">
                                      <p:cBhvr>
                                        <p:cTn id="15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5" presetID="8" presetClass="emph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Rot by="21600000">
                                      <p:cBhvr>
                                        <p:cTn id="156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7" presetID="8" presetClass="emph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Rot by="21600000">
                                      <p:cBhvr>
                                        <p:cTn id="158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9" presetID="8" presetClass="emph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Rot by="21600000">
                                      <p:cBhvr>
                                        <p:cTn id="160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1" presetID="8" presetClass="emph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Rot by="21600000">
                                      <p:cBhvr>
                                        <p:cTn id="162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3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0" presetClass="exit" presetSubtype="0" fill="hold" grpId="0" nodeType="withEffect">
                                  <p:stCondLst>
                                    <p:cond delay="9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0" presetClass="exit" presetSubtype="0" fill="hold" grpId="0" nodeType="withEffect">
                                  <p:stCondLst>
                                    <p:cond delay="95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xit" presetSubtype="0" fill="hold" grpId="0" nodeType="withEffect">
                                  <p:stCondLst>
                                    <p:cond delay="9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" presetID="10" presetClass="exit" presetSubtype="0" fill="hold" grpId="0" nodeType="withEffect">
                                  <p:stCondLst>
                                    <p:cond delay="9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10" presetClass="exit" presetSubtype="0" fill="hold" grpId="0" nodeType="withEffect">
                                  <p:stCondLst>
                                    <p:cond delay="95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8" presetID="10" presetClass="exit" presetSubtype="0" fill="hold" grpId="0" nodeType="withEffect">
                                  <p:stCondLst>
                                    <p:cond delay="9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4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7" presetID="10" presetClass="exit" presetSubtype="0" fill="hold" grpId="0" nodeType="withEffect">
                                  <p:stCondLst>
                                    <p:cond delay="9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" presetID="10" presetClass="exit" presetSubtype="0" fill="hold" grpId="0" nodeType="withEffect">
                                  <p:stCondLst>
                                    <p:cond delay="9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9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2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5" presetID="10" presetClass="exit" presetSubtype="0" fill="hold" grpId="0" nodeType="withEffect">
                                  <p:stCondLst>
                                    <p:cond delay="8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8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10" presetClass="exit" presetSubtype="0" fill="hold" grpId="0" nodeType="withEffect">
                                  <p:stCondLst>
                                    <p:cond delay="95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0" presetID="10" presetClass="exit" presetSubtype="0" fill="hold" grpId="0" nodeType="withEffect">
                                  <p:stCondLst>
                                    <p:cond delay="9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3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6" presetID="10" presetClass="exit" presetSubtype="0" fill="hold" grpId="0" nodeType="withEffect">
                                  <p:stCondLst>
                                    <p:cond delay="9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9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xit" presetSubtype="0" fill="hold" grpId="0" nodeType="withEffect">
                                  <p:stCondLst>
                                    <p:cond delay="9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8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4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0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0" presetClass="exit" presetSubtype="0" fill="hold" grpId="0" nodeType="withEffect">
                                  <p:stCondLst>
                                    <p:cond delay="9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9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0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2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5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8" presetID="10" presetClass="exit" presetSubtype="0" fill="hold" grpId="0" nodeType="withEffect">
                                  <p:stCondLst>
                                    <p:cond delay="9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1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4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7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8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0" presetID="10" presetClass="exit" presetSubtype="0" fill="hold" grpId="0" nodeType="withEffect">
                                  <p:stCondLst>
                                    <p:cond delay="9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3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4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6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9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0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2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5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6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8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9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1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4" presetID="10" presetClass="exit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5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7" presetID="10" presetClass="entr" presetSubtype="0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9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0" presetID="10" presetClass="exit" presetSubtype="0" fill="hold" grpId="1" nodeType="withEffect">
                                  <p:stCondLst>
                                    <p:cond delay="65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3" presetID="10" presetClass="entr" presetSubtype="0" fill="hold" grpId="0" nodeType="withEffect">
                                  <p:stCondLst>
                                    <p:cond delay="655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5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6" presetID="10" presetClass="exit" presetSubtype="0" fill="hold" grpId="1" nodeType="withEffect">
                                  <p:stCondLst>
                                    <p:cond delay="6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9" presetID="10" presetClass="entr" presetSubtype="0" fill="hold" grpId="0" nodeType="withEffect">
                                  <p:stCondLst>
                                    <p:cond delay="695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1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2" presetID="10" presetClass="exit" presetSubtype="0" fill="hold" grpId="1" nodeType="withEffect">
                                  <p:stCondLst>
                                    <p:cond delay="7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5" presetID="2" presetClass="entr" presetSubtype="12" fill="hold" grpId="0" nodeType="withEffect">
                                  <p:stCondLst>
                                    <p:cond delay="7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9" presetID="10" presetClass="exit" presetSubtype="0" fill="hold" grpId="1" nodeType="withEffect">
                                  <p:stCondLst>
                                    <p:cond delay="9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2" presetID="42" presetClass="path" presetSubtype="0" decel="100000" fill="hold" nodeType="withEffect">
                                  <p:stCondLst>
                                    <p:cond delay="9250"/>
                                  </p:stCondLst>
                                  <p:childTnLst>
                                    <p:animMotion origin="layout" path="M 2.29167E-6 2.96296E-6 L -0.40104 1.24514 " pathEditMode="relative" rAng="0" ptsTypes="AA">
                                      <p:cBhvr>
                                        <p:cTn id="513" dur="16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52" y="62269"/>
                                    </p:animMotion>
                                  </p:childTnLst>
                                </p:cTn>
                              </p:par>
                              <p:par>
                                <p:cTn id="514" presetID="8" presetClass="emph" presetSubtype="0" decel="100000" fill="hold" nodeType="withEffect">
                                  <p:stCondLst>
                                    <p:cond delay="9650"/>
                                  </p:stCondLst>
                                  <p:childTnLst>
                                    <p:animRot by="-1860000">
                                      <p:cBhvr>
                                        <p:cTn id="515" dur="128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6" presetID="53" presetClass="exit" presetSubtype="32" fill="hold" nodeType="withEffect">
                                  <p:stCondLst>
                                    <p:cond delay="1045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7" dur="6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8" dur="6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9" dur="6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1" grpId="1" animBg="1"/>
      <p:bldP spid="132" grpId="0" animBg="1"/>
      <p:bldP spid="132" grpId="1" animBg="1"/>
      <p:bldP spid="133" grpId="0" animBg="1"/>
      <p:bldP spid="133" grpId="1" animBg="1"/>
      <p:bldP spid="141" grpId="0"/>
      <p:bldP spid="141" grpId="1"/>
      <p:bldP spid="139" grpId="0"/>
      <p:bldP spid="139" grpId="1"/>
      <p:bldP spid="140" grpId="0"/>
      <p:bldP spid="140" grpId="1"/>
      <p:bldP spid="144" grpId="0"/>
      <p:bldP spid="144" grpId="1"/>
      <p:bldP spid="144" grpId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6513" y="2367183"/>
            <a:ext cx="2655092" cy="244227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862038" y="448339"/>
            <a:ext cx="3394419" cy="404097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668" y="2188416"/>
            <a:ext cx="4761389" cy="1932599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3048000" y="6210256"/>
            <a:ext cx="6096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zh-CN" sz="11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从容面对每一次美的挑战，不负初心，不浮躁，不谄媚，只为倾城盛放。</a:t>
            </a:r>
            <a:endParaRPr lang="zh-CN" altLang="en-US" sz="1100" spc="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50395" y="3536061"/>
            <a:ext cx="470642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乱</a:t>
            </a:r>
            <a:r>
              <a:rPr lang="zh-CN" altLang="en-US" sz="32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云飞渡仍</a:t>
            </a:r>
            <a:r>
              <a:rPr lang="zh-CN" altLang="en-US" sz="44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从容。</a:t>
            </a:r>
            <a:endParaRPr lang="zh-CN" altLang="en-US" sz="4400" spc="300" dirty="0"/>
          </a:p>
        </p:txBody>
      </p:sp>
      <p:sp>
        <p:nvSpPr>
          <p:cNvPr id="10" name="矩形 9"/>
          <p:cNvSpPr/>
          <p:nvPr/>
        </p:nvSpPr>
        <p:spPr>
          <a:xfrm>
            <a:off x="4400836" y="1690574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暮色苍茫</a:t>
            </a:r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方正特雅宋简" panose="02000000000000000000" pitchFamily="2" charset="-122"/>
              <a:ea typeface="方正特雅宋简" panose="020000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36074" y="2409834"/>
            <a:ext cx="387798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7200" dirty="0">
                <a:solidFill>
                  <a:prstClr val="black">
                    <a:lumMod val="85000"/>
                    <a:lumOff val="15000"/>
                  </a:prst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看劲松，</a:t>
            </a:r>
            <a:endParaRPr lang="en-US" altLang="zh-CN" sz="7200" dirty="0">
              <a:solidFill>
                <a:prstClr val="black">
                  <a:lumMod val="85000"/>
                  <a:lumOff val="15000"/>
                </a:prstClr>
              </a:solidFill>
              <a:latin typeface="方正特雅宋简" panose="02000000000000000000" pitchFamily="2" charset="-122"/>
              <a:ea typeface="方正特雅宋简" panose="02000000000000000000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002942" y="1369846"/>
            <a:ext cx="415498" cy="369332"/>
            <a:chOff x="5833698" y="453390"/>
            <a:chExt cx="415498" cy="369332"/>
          </a:xfrm>
        </p:grpSpPr>
        <p:grpSp>
          <p:nvGrpSpPr>
            <p:cNvPr id="19" name="组合 18"/>
            <p:cNvGrpSpPr/>
            <p:nvPr/>
          </p:nvGrpSpPr>
          <p:grpSpPr>
            <a:xfrm>
              <a:off x="5859081" y="455693"/>
              <a:ext cx="364732" cy="364726"/>
              <a:chOff x="5859856" y="451571"/>
              <a:chExt cx="364732" cy="364726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5859856" y="451571"/>
                <a:ext cx="364732" cy="364726"/>
              </a:xfrm>
              <a:prstGeom prst="ellipse">
                <a:avLst/>
              </a:prstGeom>
              <a:noFill/>
              <a:ln w="6350">
                <a:solidFill>
                  <a:srgbClr val="B29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5882119" y="472900"/>
                <a:ext cx="323418" cy="323414"/>
              </a:xfrm>
              <a:prstGeom prst="ellipse">
                <a:avLst/>
              </a:prstGeom>
              <a:solidFill>
                <a:srgbClr val="C0A15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矩形 19"/>
            <p:cNvSpPr/>
            <p:nvPr/>
          </p:nvSpPr>
          <p:spPr>
            <a:xfrm>
              <a:off x="5833698" y="453390"/>
              <a:ext cx="4154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方正特雅宋简" panose="02000000000000000000" pitchFamily="2" charset="-122"/>
                  <a:ea typeface="方正特雅宋简" panose="02000000000000000000" pitchFamily="2" charset="-122"/>
                </a:rPr>
                <a:t>肆</a:t>
              </a:r>
            </a:p>
          </p:txBody>
        </p:sp>
      </p:grpSp>
      <p:sp>
        <p:nvSpPr>
          <p:cNvPr id="206" name="任意多边形 205"/>
          <p:cNvSpPr/>
          <p:nvPr/>
        </p:nvSpPr>
        <p:spPr>
          <a:xfrm flipH="1">
            <a:off x="4091675" y="1719315"/>
            <a:ext cx="119016" cy="1646275"/>
          </a:xfrm>
          <a:custGeom>
            <a:avLst/>
            <a:gdLst>
              <a:gd name="connsiteX0" fmla="*/ 0 w 0"/>
              <a:gd name="connsiteY0" fmla="*/ 0 h 3943350"/>
              <a:gd name="connsiteX1" fmla="*/ 0 w 0"/>
              <a:gd name="connsiteY1" fmla="*/ 3943350 h 394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3943350">
                <a:moveTo>
                  <a:pt x="0" y="0"/>
                </a:moveTo>
                <a:lnTo>
                  <a:pt x="0" y="3943350"/>
                </a:lnTo>
              </a:path>
            </a:pathLst>
          </a:custGeom>
          <a:noFill/>
          <a:ln>
            <a:solidFill>
              <a:srgbClr val="B29B57"/>
            </a:solidFill>
            <a:prstDash val="sysDash"/>
            <a:head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7890" y="3420630"/>
            <a:ext cx="4858933" cy="1182727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8624" y="1610703"/>
            <a:ext cx="2115495" cy="865707"/>
          </a:xfrm>
          <a:prstGeom prst="rect">
            <a:avLst/>
          </a:prstGeom>
        </p:spPr>
      </p:pic>
      <p:sp>
        <p:nvSpPr>
          <p:cNvPr id="27" name="文字引导点1"/>
          <p:cNvSpPr/>
          <p:nvPr/>
        </p:nvSpPr>
        <p:spPr>
          <a:xfrm>
            <a:off x="6022741" y="5900128"/>
            <a:ext cx="146518" cy="146518"/>
          </a:xfrm>
          <a:prstGeom prst="ellipse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字引导点2"/>
          <p:cNvSpPr/>
          <p:nvPr/>
        </p:nvSpPr>
        <p:spPr>
          <a:xfrm>
            <a:off x="6025350" y="5576784"/>
            <a:ext cx="146518" cy="146518"/>
          </a:xfrm>
          <a:prstGeom prst="ellipse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字引导点3"/>
          <p:cNvSpPr/>
          <p:nvPr/>
        </p:nvSpPr>
        <p:spPr>
          <a:xfrm>
            <a:off x="6020133" y="5267520"/>
            <a:ext cx="146518" cy="146518"/>
          </a:xfrm>
          <a:prstGeom prst="ellipse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一朵花"/>
          <p:cNvGrpSpPr/>
          <p:nvPr/>
        </p:nvGrpSpPr>
        <p:grpSpPr>
          <a:xfrm>
            <a:off x="7966220" y="-1157281"/>
            <a:ext cx="713417" cy="987184"/>
            <a:chOff x="7109783" y="2360354"/>
            <a:chExt cx="713417" cy="987184"/>
          </a:xfrm>
          <a:solidFill>
            <a:srgbClr val="C0A156"/>
          </a:solidFill>
        </p:grpSpPr>
        <p:sp>
          <p:nvSpPr>
            <p:cNvPr id="31" name="Freeform 31"/>
            <p:cNvSpPr>
              <a:spLocks noEditPoints="1"/>
            </p:cNvSpPr>
            <p:nvPr/>
          </p:nvSpPr>
          <p:spPr bwMode="auto">
            <a:xfrm>
              <a:off x="7109783" y="2360354"/>
              <a:ext cx="655426" cy="428859"/>
            </a:xfrm>
            <a:custGeom>
              <a:avLst/>
              <a:gdLst>
                <a:gd name="T0" fmla="*/ 50 w 205"/>
                <a:gd name="T1" fmla="*/ 62 h 134"/>
                <a:gd name="T2" fmla="*/ 55 w 205"/>
                <a:gd name="T3" fmla="*/ 48 h 134"/>
                <a:gd name="T4" fmla="*/ 55 w 205"/>
                <a:gd name="T5" fmla="*/ 33 h 134"/>
                <a:gd name="T6" fmla="*/ 61 w 205"/>
                <a:gd name="T7" fmla="*/ 17 h 134"/>
                <a:gd name="T8" fmla="*/ 77 w 205"/>
                <a:gd name="T9" fmla="*/ 11 h 134"/>
                <a:gd name="T10" fmla="*/ 88 w 205"/>
                <a:gd name="T11" fmla="*/ 11 h 134"/>
                <a:gd name="T12" fmla="*/ 106 w 205"/>
                <a:gd name="T13" fmla="*/ 0 h 134"/>
                <a:gd name="T14" fmla="*/ 128 w 205"/>
                <a:gd name="T15" fmla="*/ 9 h 134"/>
                <a:gd name="T16" fmla="*/ 133 w 205"/>
                <a:gd name="T17" fmla="*/ 17 h 134"/>
                <a:gd name="T18" fmla="*/ 145 w 205"/>
                <a:gd name="T19" fmla="*/ 19 h 134"/>
                <a:gd name="T20" fmla="*/ 160 w 205"/>
                <a:gd name="T21" fmla="*/ 54 h 134"/>
                <a:gd name="T22" fmla="*/ 162 w 205"/>
                <a:gd name="T23" fmla="*/ 64 h 134"/>
                <a:gd name="T24" fmla="*/ 202 w 205"/>
                <a:gd name="T25" fmla="*/ 33 h 134"/>
                <a:gd name="T26" fmla="*/ 203 w 205"/>
                <a:gd name="T27" fmla="*/ 50 h 134"/>
                <a:gd name="T28" fmla="*/ 199 w 205"/>
                <a:gd name="T29" fmla="*/ 69 h 134"/>
                <a:gd name="T30" fmla="*/ 190 w 205"/>
                <a:gd name="T31" fmla="*/ 95 h 134"/>
                <a:gd name="T32" fmla="*/ 177 w 205"/>
                <a:gd name="T33" fmla="*/ 115 h 134"/>
                <a:gd name="T34" fmla="*/ 147 w 205"/>
                <a:gd name="T35" fmla="*/ 133 h 134"/>
                <a:gd name="T36" fmla="*/ 132 w 205"/>
                <a:gd name="T37" fmla="*/ 131 h 134"/>
                <a:gd name="T38" fmla="*/ 140 w 205"/>
                <a:gd name="T39" fmla="*/ 121 h 134"/>
                <a:gd name="T40" fmla="*/ 140 w 205"/>
                <a:gd name="T41" fmla="*/ 109 h 134"/>
                <a:gd name="T42" fmla="*/ 139 w 205"/>
                <a:gd name="T43" fmla="*/ 91 h 134"/>
                <a:gd name="T44" fmla="*/ 142 w 205"/>
                <a:gd name="T45" fmla="*/ 83 h 134"/>
                <a:gd name="T46" fmla="*/ 140 w 205"/>
                <a:gd name="T47" fmla="*/ 72 h 134"/>
                <a:gd name="T48" fmla="*/ 131 w 205"/>
                <a:gd name="T49" fmla="*/ 64 h 134"/>
                <a:gd name="T50" fmla="*/ 119 w 205"/>
                <a:gd name="T51" fmla="*/ 49 h 134"/>
                <a:gd name="T52" fmla="*/ 119 w 205"/>
                <a:gd name="T53" fmla="*/ 53 h 134"/>
                <a:gd name="T54" fmla="*/ 126 w 205"/>
                <a:gd name="T55" fmla="*/ 66 h 134"/>
                <a:gd name="T56" fmla="*/ 135 w 205"/>
                <a:gd name="T57" fmla="*/ 96 h 134"/>
                <a:gd name="T58" fmla="*/ 116 w 205"/>
                <a:gd name="T59" fmla="*/ 121 h 134"/>
                <a:gd name="T60" fmla="*/ 107 w 205"/>
                <a:gd name="T61" fmla="*/ 123 h 134"/>
                <a:gd name="T62" fmla="*/ 83 w 205"/>
                <a:gd name="T63" fmla="*/ 114 h 134"/>
                <a:gd name="T64" fmla="*/ 75 w 205"/>
                <a:gd name="T65" fmla="*/ 115 h 134"/>
                <a:gd name="T66" fmla="*/ 80 w 205"/>
                <a:gd name="T67" fmla="*/ 120 h 134"/>
                <a:gd name="T68" fmla="*/ 78 w 205"/>
                <a:gd name="T69" fmla="*/ 127 h 134"/>
                <a:gd name="T70" fmla="*/ 68 w 205"/>
                <a:gd name="T71" fmla="*/ 130 h 134"/>
                <a:gd name="T72" fmla="*/ 50 w 205"/>
                <a:gd name="T73" fmla="*/ 129 h 134"/>
                <a:gd name="T74" fmla="*/ 47 w 205"/>
                <a:gd name="T75" fmla="*/ 125 h 134"/>
                <a:gd name="T76" fmla="*/ 36 w 205"/>
                <a:gd name="T77" fmla="*/ 126 h 134"/>
                <a:gd name="T78" fmla="*/ 24 w 205"/>
                <a:gd name="T79" fmla="*/ 120 h 134"/>
                <a:gd name="T80" fmla="*/ 6 w 205"/>
                <a:gd name="T81" fmla="*/ 97 h 134"/>
                <a:gd name="T82" fmla="*/ 1 w 205"/>
                <a:gd name="T83" fmla="*/ 85 h 134"/>
                <a:gd name="T84" fmla="*/ 28 w 205"/>
                <a:gd name="T85" fmla="*/ 98 h 134"/>
                <a:gd name="T86" fmla="*/ 58 w 205"/>
                <a:gd name="T87" fmla="*/ 100 h 134"/>
                <a:gd name="T88" fmla="*/ 55 w 205"/>
                <a:gd name="T89" fmla="*/ 93 h 134"/>
                <a:gd name="T90" fmla="*/ 49 w 205"/>
                <a:gd name="T91" fmla="*/ 94 h 134"/>
                <a:gd name="T92" fmla="*/ 37 w 205"/>
                <a:gd name="T93" fmla="*/ 93 h 134"/>
                <a:gd name="T94" fmla="*/ 26 w 205"/>
                <a:gd name="T95" fmla="*/ 79 h 134"/>
                <a:gd name="T96" fmla="*/ 23 w 205"/>
                <a:gd name="T97" fmla="*/ 54 h 134"/>
                <a:gd name="T98" fmla="*/ 32 w 205"/>
                <a:gd name="T99" fmla="*/ 13 h 134"/>
                <a:gd name="T100" fmla="*/ 43 w 205"/>
                <a:gd name="T101" fmla="*/ 37 h 134"/>
                <a:gd name="T102" fmla="*/ 41 w 205"/>
                <a:gd name="T103" fmla="*/ 54 h 134"/>
                <a:gd name="T104" fmla="*/ 46 w 205"/>
                <a:gd name="T105" fmla="*/ 71 h 134"/>
                <a:gd name="T106" fmla="*/ 88 w 205"/>
                <a:gd name="T107" fmla="*/ 37 h 134"/>
                <a:gd name="T108" fmla="*/ 114 w 205"/>
                <a:gd name="T109" fmla="*/ 42 h 134"/>
                <a:gd name="T110" fmla="*/ 117 w 205"/>
                <a:gd name="T111" fmla="*/ 26 h 134"/>
                <a:gd name="T112" fmla="*/ 109 w 205"/>
                <a:gd name="T113" fmla="*/ 30 h 134"/>
                <a:gd name="T114" fmla="*/ 90 w 205"/>
                <a:gd name="T115" fmla="*/ 28 h 134"/>
                <a:gd name="T116" fmla="*/ 65 w 205"/>
                <a:gd name="T117" fmla="*/ 7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5" h="134">
                  <a:moveTo>
                    <a:pt x="48" y="74"/>
                  </a:moveTo>
                  <a:cubicBezTo>
                    <a:pt x="49" y="71"/>
                    <a:pt x="50" y="70"/>
                    <a:pt x="49" y="67"/>
                  </a:cubicBezTo>
                  <a:cubicBezTo>
                    <a:pt x="49" y="66"/>
                    <a:pt x="47" y="64"/>
                    <a:pt x="50" y="62"/>
                  </a:cubicBezTo>
                  <a:cubicBezTo>
                    <a:pt x="51" y="62"/>
                    <a:pt x="54" y="60"/>
                    <a:pt x="52" y="57"/>
                  </a:cubicBezTo>
                  <a:cubicBezTo>
                    <a:pt x="52" y="57"/>
                    <a:pt x="52" y="57"/>
                    <a:pt x="52" y="56"/>
                  </a:cubicBezTo>
                  <a:cubicBezTo>
                    <a:pt x="55" y="54"/>
                    <a:pt x="55" y="51"/>
                    <a:pt x="55" y="48"/>
                  </a:cubicBezTo>
                  <a:cubicBezTo>
                    <a:pt x="53" y="47"/>
                    <a:pt x="52" y="43"/>
                    <a:pt x="54" y="40"/>
                  </a:cubicBezTo>
                  <a:cubicBezTo>
                    <a:pt x="54" y="40"/>
                    <a:pt x="54" y="39"/>
                    <a:pt x="54" y="38"/>
                  </a:cubicBezTo>
                  <a:cubicBezTo>
                    <a:pt x="54" y="36"/>
                    <a:pt x="53" y="35"/>
                    <a:pt x="55" y="33"/>
                  </a:cubicBezTo>
                  <a:cubicBezTo>
                    <a:pt x="56" y="32"/>
                    <a:pt x="56" y="31"/>
                    <a:pt x="56" y="29"/>
                  </a:cubicBezTo>
                  <a:cubicBezTo>
                    <a:pt x="56" y="28"/>
                    <a:pt x="57" y="26"/>
                    <a:pt x="57" y="25"/>
                  </a:cubicBezTo>
                  <a:cubicBezTo>
                    <a:pt x="58" y="22"/>
                    <a:pt x="58" y="19"/>
                    <a:pt x="61" y="17"/>
                  </a:cubicBezTo>
                  <a:cubicBezTo>
                    <a:pt x="61" y="16"/>
                    <a:pt x="61" y="15"/>
                    <a:pt x="61" y="14"/>
                  </a:cubicBezTo>
                  <a:cubicBezTo>
                    <a:pt x="61" y="10"/>
                    <a:pt x="64" y="7"/>
                    <a:pt x="67" y="8"/>
                  </a:cubicBezTo>
                  <a:cubicBezTo>
                    <a:pt x="71" y="9"/>
                    <a:pt x="74" y="10"/>
                    <a:pt x="77" y="11"/>
                  </a:cubicBezTo>
                  <a:cubicBezTo>
                    <a:pt x="79" y="12"/>
                    <a:pt x="81" y="15"/>
                    <a:pt x="83" y="17"/>
                  </a:cubicBezTo>
                  <a:cubicBezTo>
                    <a:pt x="84" y="18"/>
                    <a:pt x="85" y="19"/>
                    <a:pt x="86" y="17"/>
                  </a:cubicBezTo>
                  <a:cubicBezTo>
                    <a:pt x="87" y="15"/>
                    <a:pt x="88" y="13"/>
                    <a:pt x="88" y="11"/>
                  </a:cubicBezTo>
                  <a:cubicBezTo>
                    <a:pt x="87" y="6"/>
                    <a:pt x="90" y="4"/>
                    <a:pt x="93" y="2"/>
                  </a:cubicBezTo>
                  <a:cubicBezTo>
                    <a:pt x="95" y="1"/>
                    <a:pt x="97" y="1"/>
                    <a:pt x="99" y="1"/>
                  </a:cubicBezTo>
                  <a:cubicBezTo>
                    <a:pt x="101" y="1"/>
                    <a:pt x="103" y="0"/>
                    <a:pt x="106" y="0"/>
                  </a:cubicBezTo>
                  <a:cubicBezTo>
                    <a:pt x="108" y="0"/>
                    <a:pt x="110" y="0"/>
                    <a:pt x="112" y="1"/>
                  </a:cubicBezTo>
                  <a:cubicBezTo>
                    <a:pt x="115" y="2"/>
                    <a:pt x="118" y="3"/>
                    <a:pt x="121" y="4"/>
                  </a:cubicBezTo>
                  <a:cubicBezTo>
                    <a:pt x="123" y="6"/>
                    <a:pt x="126" y="7"/>
                    <a:pt x="128" y="9"/>
                  </a:cubicBezTo>
                  <a:cubicBezTo>
                    <a:pt x="129" y="10"/>
                    <a:pt x="129" y="12"/>
                    <a:pt x="129" y="13"/>
                  </a:cubicBezTo>
                  <a:cubicBezTo>
                    <a:pt x="128" y="15"/>
                    <a:pt x="127" y="16"/>
                    <a:pt x="125" y="18"/>
                  </a:cubicBezTo>
                  <a:cubicBezTo>
                    <a:pt x="128" y="18"/>
                    <a:pt x="130" y="17"/>
                    <a:pt x="133" y="17"/>
                  </a:cubicBezTo>
                  <a:cubicBezTo>
                    <a:pt x="133" y="17"/>
                    <a:pt x="134" y="16"/>
                    <a:pt x="134" y="17"/>
                  </a:cubicBezTo>
                  <a:cubicBezTo>
                    <a:pt x="136" y="19"/>
                    <a:pt x="138" y="18"/>
                    <a:pt x="140" y="17"/>
                  </a:cubicBezTo>
                  <a:cubicBezTo>
                    <a:pt x="142" y="16"/>
                    <a:pt x="144" y="17"/>
                    <a:pt x="145" y="19"/>
                  </a:cubicBezTo>
                  <a:cubicBezTo>
                    <a:pt x="145" y="20"/>
                    <a:pt x="145" y="21"/>
                    <a:pt x="146" y="21"/>
                  </a:cubicBezTo>
                  <a:cubicBezTo>
                    <a:pt x="152" y="26"/>
                    <a:pt x="155" y="32"/>
                    <a:pt x="158" y="39"/>
                  </a:cubicBezTo>
                  <a:cubicBezTo>
                    <a:pt x="160" y="44"/>
                    <a:pt x="162" y="49"/>
                    <a:pt x="160" y="54"/>
                  </a:cubicBezTo>
                  <a:cubicBezTo>
                    <a:pt x="159" y="58"/>
                    <a:pt x="161" y="62"/>
                    <a:pt x="158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60" y="65"/>
                    <a:pt x="161" y="65"/>
                    <a:pt x="162" y="64"/>
                  </a:cubicBezTo>
                  <a:cubicBezTo>
                    <a:pt x="166" y="61"/>
                    <a:pt x="170" y="57"/>
                    <a:pt x="173" y="54"/>
                  </a:cubicBezTo>
                  <a:cubicBezTo>
                    <a:pt x="177" y="50"/>
                    <a:pt x="181" y="46"/>
                    <a:pt x="185" y="42"/>
                  </a:cubicBezTo>
                  <a:cubicBezTo>
                    <a:pt x="190" y="38"/>
                    <a:pt x="195" y="35"/>
                    <a:pt x="202" y="33"/>
                  </a:cubicBezTo>
                  <a:cubicBezTo>
                    <a:pt x="203" y="32"/>
                    <a:pt x="204" y="33"/>
                    <a:pt x="205" y="33"/>
                  </a:cubicBezTo>
                  <a:cubicBezTo>
                    <a:pt x="205" y="35"/>
                    <a:pt x="205" y="37"/>
                    <a:pt x="205" y="38"/>
                  </a:cubicBezTo>
                  <a:cubicBezTo>
                    <a:pt x="204" y="42"/>
                    <a:pt x="204" y="46"/>
                    <a:pt x="203" y="50"/>
                  </a:cubicBezTo>
                  <a:cubicBezTo>
                    <a:pt x="203" y="54"/>
                    <a:pt x="203" y="58"/>
                    <a:pt x="202" y="62"/>
                  </a:cubicBezTo>
                  <a:cubicBezTo>
                    <a:pt x="202" y="64"/>
                    <a:pt x="200" y="66"/>
                    <a:pt x="199" y="68"/>
                  </a:cubicBezTo>
                  <a:cubicBezTo>
                    <a:pt x="199" y="69"/>
                    <a:pt x="199" y="69"/>
                    <a:pt x="199" y="69"/>
                  </a:cubicBezTo>
                  <a:cubicBezTo>
                    <a:pt x="201" y="73"/>
                    <a:pt x="197" y="75"/>
                    <a:pt x="196" y="78"/>
                  </a:cubicBezTo>
                  <a:cubicBezTo>
                    <a:pt x="195" y="80"/>
                    <a:pt x="194" y="83"/>
                    <a:pt x="193" y="86"/>
                  </a:cubicBezTo>
                  <a:cubicBezTo>
                    <a:pt x="192" y="89"/>
                    <a:pt x="191" y="92"/>
                    <a:pt x="190" y="95"/>
                  </a:cubicBezTo>
                  <a:cubicBezTo>
                    <a:pt x="189" y="96"/>
                    <a:pt x="189" y="97"/>
                    <a:pt x="189" y="99"/>
                  </a:cubicBezTo>
                  <a:cubicBezTo>
                    <a:pt x="189" y="99"/>
                    <a:pt x="189" y="100"/>
                    <a:pt x="188" y="101"/>
                  </a:cubicBezTo>
                  <a:cubicBezTo>
                    <a:pt x="184" y="106"/>
                    <a:pt x="181" y="110"/>
                    <a:pt x="177" y="115"/>
                  </a:cubicBezTo>
                  <a:cubicBezTo>
                    <a:pt x="174" y="118"/>
                    <a:pt x="171" y="120"/>
                    <a:pt x="168" y="122"/>
                  </a:cubicBezTo>
                  <a:cubicBezTo>
                    <a:pt x="163" y="126"/>
                    <a:pt x="157" y="129"/>
                    <a:pt x="152" y="132"/>
                  </a:cubicBezTo>
                  <a:cubicBezTo>
                    <a:pt x="151" y="133"/>
                    <a:pt x="149" y="133"/>
                    <a:pt x="147" y="133"/>
                  </a:cubicBezTo>
                  <a:cubicBezTo>
                    <a:pt x="146" y="133"/>
                    <a:pt x="145" y="133"/>
                    <a:pt x="144" y="133"/>
                  </a:cubicBezTo>
                  <a:cubicBezTo>
                    <a:pt x="143" y="133"/>
                    <a:pt x="142" y="132"/>
                    <a:pt x="141" y="131"/>
                  </a:cubicBezTo>
                  <a:cubicBezTo>
                    <a:pt x="138" y="130"/>
                    <a:pt x="135" y="134"/>
                    <a:pt x="132" y="131"/>
                  </a:cubicBezTo>
                  <a:cubicBezTo>
                    <a:pt x="133" y="129"/>
                    <a:pt x="133" y="127"/>
                    <a:pt x="133" y="126"/>
                  </a:cubicBezTo>
                  <a:cubicBezTo>
                    <a:pt x="134" y="125"/>
                    <a:pt x="135" y="125"/>
                    <a:pt x="136" y="125"/>
                  </a:cubicBezTo>
                  <a:cubicBezTo>
                    <a:pt x="139" y="125"/>
                    <a:pt x="139" y="123"/>
                    <a:pt x="140" y="121"/>
                  </a:cubicBezTo>
                  <a:cubicBezTo>
                    <a:pt x="140" y="121"/>
                    <a:pt x="140" y="120"/>
                    <a:pt x="139" y="120"/>
                  </a:cubicBezTo>
                  <a:cubicBezTo>
                    <a:pt x="136" y="119"/>
                    <a:pt x="138" y="116"/>
                    <a:pt x="138" y="114"/>
                  </a:cubicBezTo>
                  <a:cubicBezTo>
                    <a:pt x="138" y="112"/>
                    <a:pt x="139" y="111"/>
                    <a:pt x="140" y="109"/>
                  </a:cubicBezTo>
                  <a:cubicBezTo>
                    <a:pt x="140" y="107"/>
                    <a:pt x="141" y="106"/>
                    <a:pt x="142" y="104"/>
                  </a:cubicBezTo>
                  <a:cubicBezTo>
                    <a:pt x="141" y="103"/>
                    <a:pt x="139" y="101"/>
                    <a:pt x="140" y="98"/>
                  </a:cubicBezTo>
                  <a:cubicBezTo>
                    <a:pt x="141" y="96"/>
                    <a:pt x="139" y="93"/>
                    <a:pt x="139" y="91"/>
                  </a:cubicBezTo>
                  <a:cubicBezTo>
                    <a:pt x="141" y="90"/>
                    <a:pt x="142" y="89"/>
                    <a:pt x="142" y="87"/>
                  </a:cubicBezTo>
                  <a:cubicBezTo>
                    <a:pt x="143" y="86"/>
                    <a:pt x="144" y="86"/>
                    <a:pt x="145" y="85"/>
                  </a:cubicBezTo>
                  <a:cubicBezTo>
                    <a:pt x="144" y="84"/>
                    <a:pt x="143" y="84"/>
                    <a:pt x="142" y="83"/>
                  </a:cubicBezTo>
                  <a:cubicBezTo>
                    <a:pt x="143" y="81"/>
                    <a:pt x="144" y="79"/>
                    <a:pt x="145" y="77"/>
                  </a:cubicBezTo>
                  <a:cubicBezTo>
                    <a:pt x="144" y="76"/>
                    <a:pt x="141" y="76"/>
                    <a:pt x="142" y="73"/>
                  </a:cubicBezTo>
                  <a:cubicBezTo>
                    <a:pt x="142" y="73"/>
                    <a:pt x="141" y="72"/>
                    <a:pt x="140" y="72"/>
                  </a:cubicBezTo>
                  <a:cubicBezTo>
                    <a:pt x="139" y="71"/>
                    <a:pt x="137" y="70"/>
                    <a:pt x="136" y="69"/>
                  </a:cubicBezTo>
                  <a:cubicBezTo>
                    <a:pt x="135" y="71"/>
                    <a:pt x="134" y="71"/>
                    <a:pt x="133" y="69"/>
                  </a:cubicBezTo>
                  <a:cubicBezTo>
                    <a:pt x="132" y="68"/>
                    <a:pt x="131" y="66"/>
                    <a:pt x="131" y="64"/>
                  </a:cubicBezTo>
                  <a:cubicBezTo>
                    <a:pt x="130" y="63"/>
                    <a:pt x="130" y="62"/>
                    <a:pt x="130" y="61"/>
                  </a:cubicBezTo>
                  <a:cubicBezTo>
                    <a:pt x="130" y="58"/>
                    <a:pt x="128" y="56"/>
                    <a:pt x="125" y="53"/>
                  </a:cubicBezTo>
                  <a:cubicBezTo>
                    <a:pt x="123" y="51"/>
                    <a:pt x="120" y="52"/>
                    <a:pt x="119" y="49"/>
                  </a:cubicBezTo>
                  <a:cubicBezTo>
                    <a:pt x="119" y="49"/>
                    <a:pt x="119" y="49"/>
                    <a:pt x="119" y="49"/>
                  </a:cubicBezTo>
                  <a:cubicBezTo>
                    <a:pt x="118" y="50"/>
                    <a:pt x="118" y="52"/>
                    <a:pt x="117" y="53"/>
                  </a:cubicBezTo>
                  <a:cubicBezTo>
                    <a:pt x="118" y="53"/>
                    <a:pt x="119" y="53"/>
                    <a:pt x="119" y="53"/>
                  </a:cubicBezTo>
                  <a:cubicBezTo>
                    <a:pt x="119" y="56"/>
                    <a:pt x="121" y="60"/>
                    <a:pt x="124" y="61"/>
                  </a:cubicBezTo>
                  <a:cubicBezTo>
                    <a:pt x="124" y="62"/>
                    <a:pt x="124" y="63"/>
                    <a:pt x="124" y="63"/>
                  </a:cubicBezTo>
                  <a:cubicBezTo>
                    <a:pt x="125" y="64"/>
                    <a:pt x="126" y="65"/>
                    <a:pt x="126" y="66"/>
                  </a:cubicBezTo>
                  <a:cubicBezTo>
                    <a:pt x="127" y="71"/>
                    <a:pt x="130" y="76"/>
                    <a:pt x="132" y="81"/>
                  </a:cubicBezTo>
                  <a:cubicBezTo>
                    <a:pt x="133" y="84"/>
                    <a:pt x="133" y="87"/>
                    <a:pt x="133" y="90"/>
                  </a:cubicBezTo>
                  <a:cubicBezTo>
                    <a:pt x="133" y="92"/>
                    <a:pt x="133" y="94"/>
                    <a:pt x="135" y="96"/>
                  </a:cubicBezTo>
                  <a:cubicBezTo>
                    <a:pt x="137" y="98"/>
                    <a:pt x="136" y="100"/>
                    <a:pt x="135" y="102"/>
                  </a:cubicBezTo>
                  <a:cubicBezTo>
                    <a:pt x="135" y="107"/>
                    <a:pt x="135" y="112"/>
                    <a:pt x="130" y="114"/>
                  </a:cubicBezTo>
                  <a:cubicBezTo>
                    <a:pt x="127" y="120"/>
                    <a:pt x="121" y="119"/>
                    <a:pt x="116" y="121"/>
                  </a:cubicBezTo>
                  <a:cubicBezTo>
                    <a:pt x="114" y="122"/>
                    <a:pt x="113" y="124"/>
                    <a:pt x="111" y="122"/>
                  </a:cubicBezTo>
                  <a:cubicBezTo>
                    <a:pt x="111" y="122"/>
                    <a:pt x="110" y="122"/>
                    <a:pt x="110" y="123"/>
                  </a:cubicBezTo>
                  <a:cubicBezTo>
                    <a:pt x="109" y="123"/>
                    <a:pt x="108" y="124"/>
                    <a:pt x="107" y="123"/>
                  </a:cubicBezTo>
                  <a:cubicBezTo>
                    <a:pt x="104" y="123"/>
                    <a:pt x="101" y="122"/>
                    <a:pt x="98" y="123"/>
                  </a:cubicBezTo>
                  <a:cubicBezTo>
                    <a:pt x="94" y="123"/>
                    <a:pt x="92" y="120"/>
                    <a:pt x="89" y="120"/>
                  </a:cubicBezTo>
                  <a:cubicBezTo>
                    <a:pt x="87" y="119"/>
                    <a:pt x="85" y="116"/>
                    <a:pt x="83" y="114"/>
                  </a:cubicBezTo>
                  <a:cubicBezTo>
                    <a:pt x="82" y="112"/>
                    <a:pt x="81" y="111"/>
                    <a:pt x="80" y="111"/>
                  </a:cubicBezTo>
                  <a:cubicBezTo>
                    <a:pt x="79" y="110"/>
                    <a:pt x="77" y="112"/>
                    <a:pt x="78" y="114"/>
                  </a:cubicBezTo>
                  <a:cubicBezTo>
                    <a:pt x="78" y="115"/>
                    <a:pt x="76" y="115"/>
                    <a:pt x="75" y="115"/>
                  </a:cubicBezTo>
                  <a:cubicBezTo>
                    <a:pt x="74" y="117"/>
                    <a:pt x="75" y="117"/>
                    <a:pt x="77" y="118"/>
                  </a:cubicBezTo>
                  <a:cubicBezTo>
                    <a:pt x="78" y="118"/>
                    <a:pt x="79" y="119"/>
                    <a:pt x="80" y="119"/>
                  </a:cubicBezTo>
                  <a:cubicBezTo>
                    <a:pt x="80" y="119"/>
                    <a:pt x="80" y="120"/>
                    <a:pt x="80" y="120"/>
                  </a:cubicBezTo>
                  <a:cubicBezTo>
                    <a:pt x="79" y="120"/>
                    <a:pt x="79" y="120"/>
                    <a:pt x="78" y="120"/>
                  </a:cubicBezTo>
                  <a:cubicBezTo>
                    <a:pt x="78" y="121"/>
                    <a:pt x="78" y="122"/>
                    <a:pt x="79" y="123"/>
                  </a:cubicBezTo>
                  <a:cubicBezTo>
                    <a:pt x="77" y="124"/>
                    <a:pt x="76" y="125"/>
                    <a:pt x="78" y="127"/>
                  </a:cubicBezTo>
                  <a:cubicBezTo>
                    <a:pt x="77" y="128"/>
                    <a:pt x="76" y="129"/>
                    <a:pt x="74" y="130"/>
                  </a:cubicBezTo>
                  <a:cubicBezTo>
                    <a:pt x="74" y="131"/>
                    <a:pt x="73" y="130"/>
                    <a:pt x="72" y="130"/>
                  </a:cubicBezTo>
                  <a:cubicBezTo>
                    <a:pt x="71" y="128"/>
                    <a:pt x="69" y="129"/>
                    <a:pt x="68" y="130"/>
                  </a:cubicBezTo>
                  <a:cubicBezTo>
                    <a:pt x="65" y="133"/>
                    <a:pt x="61" y="132"/>
                    <a:pt x="57" y="131"/>
                  </a:cubicBezTo>
                  <a:cubicBezTo>
                    <a:pt x="55" y="130"/>
                    <a:pt x="53" y="130"/>
                    <a:pt x="52" y="129"/>
                  </a:cubicBezTo>
                  <a:cubicBezTo>
                    <a:pt x="51" y="129"/>
                    <a:pt x="51" y="129"/>
                    <a:pt x="50" y="129"/>
                  </a:cubicBezTo>
                  <a:cubicBezTo>
                    <a:pt x="47" y="129"/>
                    <a:pt x="44" y="129"/>
                    <a:pt x="41" y="129"/>
                  </a:cubicBezTo>
                  <a:cubicBezTo>
                    <a:pt x="42" y="128"/>
                    <a:pt x="42" y="126"/>
                    <a:pt x="44" y="127"/>
                  </a:cubicBezTo>
                  <a:cubicBezTo>
                    <a:pt x="45" y="127"/>
                    <a:pt x="46" y="126"/>
                    <a:pt x="47" y="125"/>
                  </a:cubicBezTo>
                  <a:cubicBezTo>
                    <a:pt x="44" y="123"/>
                    <a:pt x="42" y="122"/>
                    <a:pt x="39" y="121"/>
                  </a:cubicBezTo>
                  <a:cubicBezTo>
                    <a:pt x="39" y="122"/>
                    <a:pt x="39" y="122"/>
                    <a:pt x="39" y="122"/>
                  </a:cubicBezTo>
                  <a:cubicBezTo>
                    <a:pt x="38" y="124"/>
                    <a:pt x="37" y="125"/>
                    <a:pt x="36" y="126"/>
                  </a:cubicBezTo>
                  <a:cubicBezTo>
                    <a:pt x="35" y="127"/>
                    <a:pt x="32" y="128"/>
                    <a:pt x="31" y="127"/>
                  </a:cubicBezTo>
                  <a:cubicBezTo>
                    <a:pt x="30" y="127"/>
                    <a:pt x="29" y="126"/>
                    <a:pt x="29" y="125"/>
                  </a:cubicBezTo>
                  <a:cubicBezTo>
                    <a:pt x="27" y="123"/>
                    <a:pt x="26" y="121"/>
                    <a:pt x="24" y="120"/>
                  </a:cubicBezTo>
                  <a:cubicBezTo>
                    <a:pt x="23" y="120"/>
                    <a:pt x="21" y="118"/>
                    <a:pt x="20" y="116"/>
                  </a:cubicBezTo>
                  <a:cubicBezTo>
                    <a:pt x="19" y="113"/>
                    <a:pt x="16" y="111"/>
                    <a:pt x="14" y="108"/>
                  </a:cubicBezTo>
                  <a:cubicBezTo>
                    <a:pt x="11" y="105"/>
                    <a:pt x="9" y="101"/>
                    <a:pt x="6" y="97"/>
                  </a:cubicBezTo>
                  <a:cubicBezTo>
                    <a:pt x="5" y="95"/>
                    <a:pt x="3" y="92"/>
                    <a:pt x="2" y="90"/>
                  </a:cubicBezTo>
                  <a:cubicBezTo>
                    <a:pt x="1" y="88"/>
                    <a:pt x="1" y="87"/>
                    <a:pt x="0" y="85"/>
                  </a:cubicBezTo>
                  <a:cubicBezTo>
                    <a:pt x="0" y="85"/>
                    <a:pt x="0" y="85"/>
                    <a:pt x="1" y="85"/>
                  </a:cubicBezTo>
                  <a:cubicBezTo>
                    <a:pt x="3" y="86"/>
                    <a:pt x="5" y="86"/>
                    <a:pt x="6" y="87"/>
                  </a:cubicBezTo>
                  <a:cubicBezTo>
                    <a:pt x="10" y="90"/>
                    <a:pt x="14" y="92"/>
                    <a:pt x="18" y="94"/>
                  </a:cubicBezTo>
                  <a:cubicBezTo>
                    <a:pt x="21" y="96"/>
                    <a:pt x="24" y="97"/>
                    <a:pt x="28" y="98"/>
                  </a:cubicBezTo>
                  <a:cubicBezTo>
                    <a:pt x="30" y="99"/>
                    <a:pt x="33" y="100"/>
                    <a:pt x="36" y="100"/>
                  </a:cubicBezTo>
                  <a:cubicBezTo>
                    <a:pt x="41" y="100"/>
                    <a:pt x="45" y="100"/>
                    <a:pt x="50" y="100"/>
                  </a:cubicBezTo>
                  <a:cubicBezTo>
                    <a:pt x="53" y="100"/>
                    <a:pt x="55" y="100"/>
                    <a:pt x="58" y="100"/>
                  </a:cubicBezTo>
                  <a:cubicBezTo>
                    <a:pt x="59" y="101"/>
                    <a:pt x="60" y="101"/>
                    <a:pt x="62" y="101"/>
                  </a:cubicBezTo>
                  <a:cubicBezTo>
                    <a:pt x="61" y="100"/>
                    <a:pt x="60" y="99"/>
                    <a:pt x="60" y="99"/>
                  </a:cubicBezTo>
                  <a:cubicBezTo>
                    <a:pt x="57" y="98"/>
                    <a:pt x="56" y="96"/>
                    <a:pt x="55" y="93"/>
                  </a:cubicBezTo>
                  <a:cubicBezTo>
                    <a:pt x="55" y="92"/>
                    <a:pt x="54" y="90"/>
                    <a:pt x="52" y="89"/>
                  </a:cubicBezTo>
                  <a:cubicBezTo>
                    <a:pt x="52" y="88"/>
                    <a:pt x="50" y="90"/>
                    <a:pt x="50" y="92"/>
                  </a:cubicBezTo>
                  <a:cubicBezTo>
                    <a:pt x="50" y="93"/>
                    <a:pt x="50" y="94"/>
                    <a:pt x="49" y="94"/>
                  </a:cubicBezTo>
                  <a:cubicBezTo>
                    <a:pt x="48" y="97"/>
                    <a:pt x="47" y="97"/>
                    <a:pt x="45" y="96"/>
                  </a:cubicBezTo>
                  <a:cubicBezTo>
                    <a:pt x="44" y="95"/>
                    <a:pt x="43" y="95"/>
                    <a:pt x="42" y="95"/>
                  </a:cubicBezTo>
                  <a:cubicBezTo>
                    <a:pt x="40" y="95"/>
                    <a:pt x="39" y="94"/>
                    <a:pt x="37" y="93"/>
                  </a:cubicBezTo>
                  <a:cubicBezTo>
                    <a:pt x="37" y="93"/>
                    <a:pt x="36" y="92"/>
                    <a:pt x="35" y="92"/>
                  </a:cubicBezTo>
                  <a:cubicBezTo>
                    <a:pt x="34" y="92"/>
                    <a:pt x="32" y="92"/>
                    <a:pt x="32" y="89"/>
                  </a:cubicBezTo>
                  <a:cubicBezTo>
                    <a:pt x="28" y="87"/>
                    <a:pt x="28" y="83"/>
                    <a:pt x="26" y="79"/>
                  </a:cubicBezTo>
                  <a:cubicBezTo>
                    <a:pt x="24" y="76"/>
                    <a:pt x="23" y="72"/>
                    <a:pt x="23" y="69"/>
                  </a:cubicBezTo>
                  <a:cubicBezTo>
                    <a:pt x="22" y="65"/>
                    <a:pt x="23" y="61"/>
                    <a:pt x="23" y="58"/>
                  </a:cubicBezTo>
                  <a:cubicBezTo>
                    <a:pt x="24" y="57"/>
                    <a:pt x="23" y="55"/>
                    <a:pt x="23" y="54"/>
                  </a:cubicBezTo>
                  <a:cubicBezTo>
                    <a:pt x="24" y="52"/>
                    <a:pt x="25" y="49"/>
                    <a:pt x="25" y="47"/>
                  </a:cubicBezTo>
                  <a:cubicBezTo>
                    <a:pt x="28" y="40"/>
                    <a:pt x="29" y="33"/>
                    <a:pt x="30" y="26"/>
                  </a:cubicBezTo>
                  <a:cubicBezTo>
                    <a:pt x="30" y="22"/>
                    <a:pt x="31" y="17"/>
                    <a:pt x="32" y="13"/>
                  </a:cubicBezTo>
                  <a:cubicBezTo>
                    <a:pt x="32" y="11"/>
                    <a:pt x="34" y="10"/>
                    <a:pt x="35" y="10"/>
                  </a:cubicBezTo>
                  <a:cubicBezTo>
                    <a:pt x="37" y="9"/>
                    <a:pt x="38" y="11"/>
                    <a:pt x="38" y="13"/>
                  </a:cubicBezTo>
                  <a:cubicBezTo>
                    <a:pt x="40" y="21"/>
                    <a:pt x="42" y="29"/>
                    <a:pt x="43" y="37"/>
                  </a:cubicBezTo>
                  <a:cubicBezTo>
                    <a:pt x="44" y="40"/>
                    <a:pt x="46" y="43"/>
                    <a:pt x="46" y="46"/>
                  </a:cubicBezTo>
                  <a:cubicBezTo>
                    <a:pt x="46" y="49"/>
                    <a:pt x="45" y="49"/>
                    <a:pt x="43" y="50"/>
                  </a:cubicBezTo>
                  <a:cubicBezTo>
                    <a:pt x="41" y="51"/>
                    <a:pt x="40" y="52"/>
                    <a:pt x="41" y="54"/>
                  </a:cubicBezTo>
                  <a:cubicBezTo>
                    <a:pt x="42" y="55"/>
                    <a:pt x="42" y="56"/>
                    <a:pt x="42" y="57"/>
                  </a:cubicBezTo>
                  <a:cubicBezTo>
                    <a:pt x="43" y="59"/>
                    <a:pt x="44" y="62"/>
                    <a:pt x="44" y="64"/>
                  </a:cubicBezTo>
                  <a:cubicBezTo>
                    <a:pt x="45" y="66"/>
                    <a:pt x="46" y="69"/>
                    <a:pt x="46" y="71"/>
                  </a:cubicBezTo>
                  <a:cubicBezTo>
                    <a:pt x="47" y="72"/>
                    <a:pt x="47" y="73"/>
                    <a:pt x="48" y="74"/>
                  </a:cubicBezTo>
                  <a:close/>
                  <a:moveTo>
                    <a:pt x="90" y="28"/>
                  </a:moveTo>
                  <a:cubicBezTo>
                    <a:pt x="91" y="31"/>
                    <a:pt x="89" y="34"/>
                    <a:pt x="88" y="37"/>
                  </a:cubicBezTo>
                  <a:cubicBezTo>
                    <a:pt x="91" y="35"/>
                    <a:pt x="94" y="34"/>
                    <a:pt x="96" y="32"/>
                  </a:cubicBezTo>
                  <a:cubicBezTo>
                    <a:pt x="97" y="30"/>
                    <a:pt x="98" y="30"/>
                    <a:pt x="100" y="31"/>
                  </a:cubicBezTo>
                  <a:cubicBezTo>
                    <a:pt x="104" y="34"/>
                    <a:pt x="109" y="38"/>
                    <a:pt x="114" y="42"/>
                  </a:cubicBezTo>
                  <a:cubicBezTo>
                    <a:pt x="115" y="41"/>
                    <a:pt x="116" y="39"/>
                    <a:pt x="117" y="37"/>
                  </a:cubicBezTo>
                  <a:cubicBezTo>
                    <a:pt x="114" y="35"/>
                    <a:pt x="114" y="32"/>
                    <a:pt x="118" y="30"/>
                  </a:cubicBezTo>
                  <a:cubicBezTo>
                    <a:pt x="118" y="28"/>
                    <a:pt x="118" y="27"/>
                    <a:pt x="117" y="26"/>
                  </a:cubicBezTo>
                  <a:cubicBezTo>
                    <a:pt x="116" y="26"/>
                    <a:pt x="115" y="26"/>
                    <a:pt x="114" y="25"/>
                  </a:cubicBezTo>
                  <a:cubicBezTo>
                    <a:pt x="114" y="26"/>
                    <a:pt x="113" y="28"/>
                    <a:pt x="113" y="28"/>
                  </a:cubicBezTo>
                  <a:cubicBezTo>
                    <a:pt x="110" y="27"/>
                    <a:pt x="110" y="29"/>
                    <a:pt x="109" y="30"/>
                  </a:cubicBezTo>
                  <a:cubicBezTo>
                    <a:pt x="108" y="31"/>
                    <a:pt x="107" y="33"/>
                    <a:pt x="105" y="32"/>
                  </a:cubicBezTo>
                  <a:cubicBezTo>
                    <a:pt x="104" y="31"/>
                    <a:pt x="100" y="31"/>
                    <a:pt x="102" y="27"/>
                  </a:cubicBezTo>
                  <a:cubicBezTo>
                    <a:pt x="98" y="27"/>
                    <a:pt x="94" y="28"/>
                    <a:pt x="90" y="28"/>
                  </a:cubicBezTo>
                  <a:close/>
                  <a:moveTo>
                    <a:pt x="65" y="70"/>
                  </a:moveTo>
                  <a:cubicBezTo>
                    <a:pt x="65" y="67"/>
                    <a:pt x="65" y="65"/>
                    <a:pt x="65" y="63"/>
                  </a:cubicBezTo>
                  <a:cubicBezTo>
                    <a:pt x="62" y="65"/>
                    <a:pt x="62" y="67"/>
                    <a:pt x="6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7452331" y="2763589"/>
              <a:ext cx="300741" cy="325016"/>
            </a:xfrm>
            <a:custGeom>
              <a:avLst/>
              <a:gdLst>
                <a:gd name="T0" fmla="*/ 83 w 94"/>
                <a:gd name="T1" fmla="*/ 73 h 102"/>
                <a:gd name="T2" fmla="*/ 83 w 94"/>
                <a:gd name="T3" fmla="*/ 71 h 102"/>
                <a:gd name="T4" fmla="*/ 83 w 94"/>
                <a:gd name="T5" fmla="*/ 72 h 102"/>
                <a:gd name="T6" fmla="*/ 86 w 94"/>
                <a:gd name="T7" fmla="*/ 76 h 102"/>
                <a:gd name="T8" fmla="*/ 87 w 94"/>
                <a:gd name="T9" fmla="*/ 77 h 102"/>
                <a:gd name="T10" fmla="*/ 90 w 94"/>
                <a:gd name="T11" fmla="*/ 82 h 102"/>
                <a:gd name="T12" fmla="*/ 92 w 94"/>
                <a:gd name="T13" fmla="*/ 89 h 102"/>
                <a:gd name="T14" fmla="*/ 90 w 94"/>
                <a:gd name="T15" fmla="*/ 93 h 102"/>
                <a:gd name="T16" fmla="*/ 77 w 94"/>
                <a:gd name="T17" fmla="*/ 98 h 102"/>
                <a:gd name="T18" fmla="*/ 73 w 94"/>
                <a:gd name="T19" fmla="*/ 99 h 102"/>
                <a:gd name="T20" fmla="*/ 64 w 94"/>
                <a:gd name="T21" fmla="*/ 101 h 102"/>
                <a:gd name="T22" fmla="*/ 63 w 94"/>
                <a:gd name="T23" fmla="*/ 101 h 102"/>
                <a:gd name="T24" fmla="*/ 47 w 94"/>
                <a:gd name="T25" fmla="*/ 99 h 102"/>
                <a:gd name="T26" fmla="*/ 41 w 94"/>
                <a:gd name="T27" fmla="*/ 92 h 102"/>
                <a:gd name="T28" fmla="*/ 30 w 94"/>
                <a:gd name="T29" fmla="*/ 80 h 102"/>
                <a:gd name="T30" fmla="*/ 18 w 94"/>
                <a:gd name="T31" fmla="*/ 74 h 102"/>
                <a:gd name="T32" fmla="*/ 16 w 94"/>
                <a:gd name="T33" fmla="*/ 70 h 102"/>
                <a:gd name="T34" fmla="*/ 17 w 94"/>
                <a:gd name="T35" fmla="*/ 61 h 102"/>
                <a:gd name="T36" fmla="*/ 17 w 94"/>
                <a:gd name="T37" fmla="*/ 59 h 102"/>
                <a:gd name="T38" fmla="*/ 13 w 94"/>
                <a:gd name="T39" fmla="*/ 52 h 102"/>
                <a:gd name="T40" fmla="*/ 12 w 94"/>
                <a:gd name="T41" fmla="*/ 44 h 102"/>
                <a:gd name="T42" fmla="*/ 13 w 94"/>
                <a:gd name="T43" fmla="*/ 40 h 102"/>
                <a:gd name="T44" fmla="*/ 13 w 94"/>
                <a:gd name="T45" fmla="*/ 33 h 102"/>
                <a:gd name="T46" fmla="*/ 10 w 94"/>
                <a:gd name="T47" fmla="*/ 27 h 102"/>
                <a:gd name="T48" fmla="*/ 10 w 94"/>
                <a:gd name="T49" fmla="*/ 23 h 102"/>
                <a:gd name="T50" fmla="*/ 13 w 94"/>
                <a:gd name="T51" fmla="*/ 25 h 102"/>
                <a:gd name="T52" fmla="*/ 9 w 94"/>
                <a:gd name="T53" fmla="*/ 14 h 102"/>
                <a:gd name="T54" fmla="*/ 8 w 94"/>
                <a:gd name="T55" fmla="*/ 14 h 102"/>
                <a:gd name="T56" fmla="*/ 8 w 94"/>
                <a:gd name="T57" fmla="*/ 16 h 102"/>
                <a:gd name="T58" fmla="*/ 6 w 94"/>
                <a:gd name="T59" fmla="*/ 15 h 102"/>
                <a:gd name="T60" fmla="*/ 1 w 94"/>
                <a:gd name="T61" fmla="*/ 7 h 102"/>
                <a:gd name="T62" fmla="*/ 2 w 94"/>
                <a:gd name="T63" fmla="*/ 3 h 102"/>
                <a:gd name="T64" fmla="*/ 16 w 94"/>
                <a:gd name="T65" fmla="*/ 5 h 102"/>
                <a:gd name="T66" fmla="*/ 23 w 94"/>
                <a:gd name="T67" fmla="*/ 8 h 102"/>
                <a:gd name="T68" fmla="*/ 25 w 94"/>
                <a:gd name="T69" fmla="*/ 9 h 102"/>
                <a:gd name="T70" fmla="*/ 33 w 94"/>
                <a:gd name="T71" fmla="*/ 15 h 102"/>
                <a:gd name="T72" fmla="*/ 39 w 94"/>
                <a:gd name="T73" fmla="*/ 21 h 102"/>
                <a:gd name="T74" fmla="*/ 45 w 94"/>
                <a:gd name="T75" fmla="*/ 27 h 102"/>
                <a:gd name="T76" fmla="*/ 48 w 94"/>
                <a:gd name="T77" fmla="*/ 32 h 102"/>
                <a:gd name="T78" fmla="*/ 56 w 94"/>
                <a:gd name="T79" fmla="*/ 48 h 102"/>
                <a:gd name="T80" fmla="*/ 58 w 94"/>
                <a:gd name="T81" fmla="*/ 51 h 102"/>
                <a:gd name="T82" fmla="*/ 59 w 94"/>
                <a:gd name="T83" fmla="*/ 54 h 102"/>
                <a:gd name="T84" fmla="*/ 66 w 94"/>
                <a:gd name="T85" fmla="*/ 63 h 102"/>
                <a:gd name="T86" fmla="*/ 71 w 94"/>
                <a:gd name="T87" fmla="*/ 67 h 102"/>
                <a:gd name="T88" fmla="*/ 72 w 94"/>
                <a:gd name="T89" fmla="*/ 68 h 102"/>
                <a:gd name="T90" fmla="*/ 76 w 94"/>
                <a:gd name="T91" fmla="*/ 71 h 102"/>
                <a:gd name="T92" fmla="*/ 83 w 94"/>
                <a:gd name="T93" fmla="*/ 7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4" h="102">
                  <a:moveTo>
                    <a:pt x="83" y="73"/>
                  </a:moveTo>
                  <a:cubicBezTo>
                    <a:pt x="83" y="72"/>
                    <a:pt x="83" y="72"/>
                    <a:pt x="83" y="71"/>
                  </a:cubicBezTo>
                  <a:cubicBezTo>
                    <a:pt x="83" y="71"/>
                    <a:pt x="83" y="72"/>
                    <a:pt x="83" y="72"/>
                  </a:cubicBezTo>
                  <a:cubicBezTo>
                    <a:pt x="84" y="73"/>
                    <a:pt x="85" y="74"/>
                    <a:pt x="86" y="76"/>
                  </a:cubicBezTo>
                  <a:cubicBezTo>
                    <a:pt x="86" y="76"/>
                    <a:pt x="87" y="77"/>
                    <a:pt x="87" y="77"/>
                  </a:cubicBezTo>
                  <a:cubicBezTo>
                    <a:pt x="90" y="79"/>
                    <a:pt x="90" y="79"/>
                    <a:pt x="90" y="82"/>
                  </a:cubicBezTo>
                  <a:cubicBezTo>
                    <a:pt x="93" y="83"/>
                    <a:pt x="94" y="87"/>
                    <a:pt x="92" y="89"/>
                  </a:cubicBezTo>
                  <a:cubicBezTo>
                    <a:pt x="91" y="90"/>
                    <a:pt x="91" y="92"/>
                    <a:pt x="90" y="93"/>
                  </a:cubicBezTo>
                  <a:cubicBezTo>
                    <a:pt x="86" y="97"/>
                    <a:pt x="82" y="99"/>
                    <a:pt x="77" y="98"/>
                  </a:cubicBezTo>
                  <a:cubicBezTo>
                    <a:pt x="76" y="97"/>
                    <a:pt x="74" y="98"/>
                    <a:pt x="73" y="99"/>
                  </a:cubicBezTo>
                  <a:cubicBezTo>
                    <a:pt x="70" y="100"/>
                    <a:pt x="66" y="99"/>
                    <a:pt x="64" y="101"/>
                  </a:cubicBezTo>
                  <a:cubicBezTo>
                    <a:pt x="64" y="101"/>
                    <a:pt x="63" y="101"/>
                    <a:pt x="63" y="101"/>
                  </a:cubicBezTo>
                  <a:cubicBezTo>
                    <a:pt x="58" y="100"/>
                    <a:pt x="52" y="102"/>
                    <a:pt x="47" y="99"/>
                  </a:cubicBezTo>
                  <a:cubicBezTo>
                    <a:pt x="44" y="97"/>
                    <a:pt x="42" y="95"/>
                    <a:pt x="41" y="92"/>
                  </a:cubicBezTo>
                  <a:cubicBezTo>
                    <a:pt x="37" y="88"/>
                    <a:pt x="34" y="83"/>
                    <a:pt x="30" y="80"/>
                  </a:cubicBezTo>
                  <a:cubicBezTo>
                    <a:pt x="26" y="78"/>
                    <a:pt x="22" y="76"/>
                    <a:pt x="18" y="74"/>
                  </a:cubicBezTo>
                  <a:cubicBezTo>
                    <a:pt x="17" y="74"/>
                    <a:pt x="16" y="72"/>
                    <a:pt x="16" y="70"/>
                  </a:cubicBezTo>
                  <a:cubicBezTo>
                    <a:pt x="16" y="67"/>
                    <a:pt x="16" y="64"/>
                    <a:pt x="17" y="61"/>
                  </a:cubicBezTo>
                  <a:cubicBezTo>
                    <a:pt x="17" y="61"/>
                    <a:pt x="17" y="60"/>
                    <a:pt x="17" y="59"/>
                  </a:cubicBezTo>
                  <a:cubicBezTo>
                    <a:pt x="15" y="58"/>
                    <a:pt x="13" y="55"/>
                    <a:pt x="13" y="52"/>
                  </a:cubicBezTo>
                  <a:cubicBezTo>
                    <a:pt x="13" y="49"/>
                    <a:pt x="13" y="46"/>
                    <a:pt x="12" y="44"/>
                  </a:cubicBezTo>
                  <a:cubicBezTo>
                    <a:pt x="11" y="41"/>
                    <a:pt x="11" y="41"/>
                    <a:pt x="13" y="40"/>
                  </a:cubicBezTo>
                  <a:cubicBezTo>
                    <a:pt x="15" y="38"/>
                    <a:pt x="15" y="35"/>
                    <a:pt x="13" y="33"/>
                  </a:cubicBezTo>
                  <a:cubicBezTo>
                    <a:pt x="11" y="31"/>
                    <a:pt x="10" y="29"/>
                    <a:pt x="10" y="27"/>
                  </a:cubicBezTo>
                  <a:cubicBezTo>
                    <a:pt x="9" y="26"/>
                    <a:pt x="10" y="25"/>
                    <a:pt x="10" y="23"/>
                  </a:cubicBezTo>
                  <a:cubicBezTo>
                    <a:pt x="11" y="24"/>
                    <a:pt x="12" y="24"/>
                    <a:pt x="13" y="25"/>
                  </a:cubicBezTo>
                  <a:cubicBezTo>
                    <a:pt x="13" y="21"/>
                    <a:pt x="10" y="17"/>
                    <a:pt x="9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5"/>
                    <a:pt x="8" y="15"/>
                    <a:pt x="8" y="16"/>
                  </a:cubicBezTo>
                  <a:cubicBezTo>
                    <a:pt x="7" y="16"/>
                    <a:pt x="6" y="16"/>
                    <a:pt x="6" y="15"/>
                  </a:cubicBezTo>
                  <a:cubicBezTo>
                    <a:pt x="3" y="13"/>
                    <a:pt x="2" y="10"/>
                    <a:pt x="1" y="7"/>
                  </a:cubicBezTo>
                  <a:cubicBezTo>
                    <a:pt x="0" y="5"/>
                    <a:pt x="0" y="4"/>
                    <a:pt x="2" y="3"/>
                  </a:cubicBezTo>
                  <a:cubicBezTo>
                    <a:pt x="7" y="0"/>
                    <a:pt x="12" y="3"/>
                    <a:pt x="16" y="5"/>
                  </a:cubicBezTo>
                  <a:cubicBezTo>
                    <a:pt x="18" y="6"/>
                    <a:pt x="21" y="7"/>
                    <a:pt x="23" y="8"/>
                  </a:cubicBezTo>
                  <a:cubicBezTo>
                    <a:pt x="24" y="8"/>
                    <a:pt x="25" y="8"/>
                    <a:pt x="25" y="9"/>
                  </a:cubicBezTo>
                  <a:cubicBezTo>
                    <a:pt x="28" y="11"/>
                    <a:pt x="32" y="13"/>
                    <a:pt x="33" y="15"/>
                  </a:cubicBezTo>
                  <a:cubicBezTo>
                    <a:pt x="35" y="18"/>
                    <a:pt x="38" y="19"/>
                    <a:pt x="39" y="21"/>
                  </a:cubicBezTo>
                  <a:cubicBezTo>
                    <a:pt x="41" y="23"/>
                    <a:pt x="44" y="24"/>
                    <a:pt x="45" y="27"/>
                  </a:cubicBezTo>
                  <a:cubicBezTo>
                    <a:pt x="46" y="28"/>
                    <a:pt x="47" y="30"/>
                    <a:pt x="48" y="32"/>
                  </a:cubicBezTo>
                  <a:cubicBezTo>
                    <a:pt x="50" y="37"/>
                    <a:pt x="52" y="43"/>
                    <a:pt x="56" y="48"/>
                  </a:cubicBezTo>
                  <a:cubicBezTo>
                    <a:pt x="57" y="49"/>
                    <a:pt x="58" y="51"/>
                    <a:pt x="58" y="51"/>
                  </a:cubicBezTo>
                  <a:cubicBezTo>
                    <a:pt x="56" y="53"/>
                    <a:pt x="59" y="53"/>
                    <a:pt x="59" y="54"/>
                  </a:cubicBezTo>
                  <a:cubicBezTo>
                    <a:pt x="61" y="57"/>
                    <a:pt x="64" y="60"/>
                    <a:pt x="66" y="63"/>
                  </a:cubicBezTo>
                  <a:cubicBezTo>
                    <a:pt x="68" y="65"/>
                    <a:pt x="69" y="66"/>
                    <a:pt x="71" y="67"/>
                  </a:cubicBezTo>
                  <a:cubicBezTo>
                    <a:pt x="71" y="67"/>
                    <a:pt x="71" y="68"/>
                    <a:pt x="72" y="68"/>
                  </a:cubicBezTo>
                  <a:cubicBezTo>
                    <a:pt x="73" y="70"/>
                    <a:pt x="74" y="71"/>
                    <a:pt x="76" y="71"/>
                  </a:cubicBezTo>
                  <a:cubicBezTo>
                    <a:pt x="78" y="71"/>
                    <a:pt x="81" y="72"/>
                    <a:pt x="83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7174517" y="2759543"/>
              <a:ext cx="277814" cy="587995"/>
            </a:xfrm>
            <a:custGeom>
              <a:avLst/>
              <a:gdLst>
                <a:gd name="T0" fmla="*/ 41 w 87"/>
                <a:gd name="T1" fmla="*/ 143 h 184"/>
                <a:gd name="T2" fmla="*/ 40 w 87"/>
                <a:gd name="T3" fmla="*/ 141 h 184"/>
                <a:gd name="T4" fmla="*/ 33 w 87"/>
                <a:gd name="T5" fmla="*/ 147 h 184"/>
                <a:gd name="T6" fmla="*/ 33 w 87"/>
                <a:gd name="T7" fmla="*/ 152 h 184"/>
                <a:gd name="T8" fmla="*/ 40 w 87"/>
                <a:gd name="T9" fmla="*/ 144 h 184"/>
                <a:gd name="T10" fmla="*/ 39 w 87"/>
                <a:gd name="T11" fmla="*/ 146 h 184"/>
                <a:gd name="T12" fmla="*/ 33 w 87"/>
                <a:gd name="T13" fmla="*/ 155 h 184"/>
                <a:gd name="T14" fmla="*/ 29 w 87"/>
                <a:gd name="T15" fmla="*/ 166 h 184"/>
                <a:gd name="T16" fmla="*/ 24 w 87"/>
                <a:gd name="T17" fmla="*/ 171 h 184"/>
                <a:gd name="T18" fmla="*/ 21 w 87"/>
                <a:gd name="T19" fmla="*/ 175 h 184"/>
                <a:gd name="T20" fmla="*/ 19 w 87"/>
                <a:gd name="T21" fmla="*/ 178 h 184"/>
                <a:gd name="T22" fmla="*/ 16 w 87"/>
                <a:gd name="T23" fmla="*/ 182 h 184"/>
                <a:gd name="T24" fmla="*/ 8 w 87"/>
                <a:gd name="T25" fmla="*/ 182 h 184"/>
                <a:gd name="T26" fmla="*/ 6 w 87"/>
                <a:gd name="T27" fmla="*/ 181 h 184"/>
                <a:gd name="T28" fmla="*/ 3 w 87"/>
                <a:gd name="T29" fmla="*/ 171 h 184"/>
                <a:gd name="T30" fmla="*/ 8 w 87"/>
                <a:gd name="T31" fmla="*/ 167 h 184"/>
                <a:gd name="T32" fmla="*/ 22 w 87"/>
                <a:gd name="T33" fmla="*/ 152 h 184"/>
                <a:gd name="T34" fmla="*/ 31 w 87"/>
                <a:gd name="T35" fmla="*/ 140 h 184"/>
                <a:gd name="T36" fmla="*/ 37 w 87"/>
                <a:gd name="T37" fmla="*/ 128 h 184"/>
                <a:gd name="T38" fmla="*/ 43 w 87"/>
                <a:gd name="T39" fmla="*/ 113 h 184"/>
                <a:gd name="T40" fmla="*/ 49 w 87"/>
                <a:gd name="T41" fmla="*/ 99 h 184"/>
                <a:gd name="T42" fmla="*/ 52 w 87"/>
                <a:gd name="T43" fmla="*/ 91 h 184"/>
                <a:gd name="T44" fmla="*/ 52 w 87"/>
                <a:gd name="T45" fmla="*/ 88 h 184"/>
                <a:gd name="T46" fmla="*/ 56 w 87"/>
                <a:gd name="T47" fmla="*/ 75 h 184"/>
                <a:gd name="T48" fmla="*/ 56 w 87"/>
                <a:gd name="T49" fmla="*/ 70 h 184"/>
                <a:gd name="T50" fmla="*/ 60 w 87"/>
                <a:gd name="T51" fmla="*/ 58 h 184"/>
                <a:gd name="T52" fmla="*/ 63 w 87"/>
                <a:gd name="T53" fmla="*/ 47 h 184"/>
                <a:gd name="T54" fmla="*/ 65 w 87"/>
                <a:gd name="T55" fmla="*/ 41 h 184"/>
                <a:gd name="T56" fmla="*/ 65 w 87"/>
                <a:gd name="T57" fmla="*/ 36 h 184"/>
                <a:gd name="T58" fmla="*/ 66 w 87"/>
                <a:gd name="T59" fmla="*/ 34 h 184"/>
                <a:gd name="T60" fmla="*/ 68 w 87"/>
                <a:gd name="T61" fmla="*/ 23 h 184"/>
                <a:gd name="T62" fmla="*/ 69 w 87"/>
                <a:gd name="T63" fmla="*/ 11 h 184"/>
                <a:gd name="T64" fmla="*/ 68 w 87"/>
                <a:gd name="T65" fmla="*/ 3 h 184"/>
                <a:gd name="T66" fmla="*/ 71 w 87"/>
                <a:gd name="T67" fmla="*/ 1 h 184"/>
                <a:gd name="T68" fmla="*/ 82 w 87"/>
                <a:gd name="T69" fmla="*/ 6 h 184"/>
                <a:gd name="T70" fmla="*/ 85 w 87"/>
                <a:gd name="T71" fmla="*/ 9 h 184"/>
                <a:gd name="T72" fmla="*/ 85 w 87"/>
                <a:gd name="T73" fmla="*/ 18 h 184"/>
                <a:gd name="T74" fmla="*/ 77 w 87"/>
                <a:gd name="T75" fmla="*/ 31 h 184"/>
                <a:gd name="T76" fmla="*/ 71 w 87"/>
                <a:gd name="T77" fmla="*/ 37 h 184"/>
                <a:gd name="T78" fmla="*/ 70 w 87"/>
                <a:gd name="T79" fmla="*/ 41 h 184"/>
                <a:gd name="T80" fmla="*/ 68 w 87"/>
                <a:gd name="T81" fmla="*/ 50 h 184"/>
                <a:gd name="T82" fmla="*/ 67 w 87"/>
                <a:gd name="T83" fmla="*/ 53 h 184"/>
                <a:gd name="T84" fmla="*/ 65 w 87"/>
                <a:gd name="T85" fmla="*/ 60 h 184"/>
                <a:gd name="T86" fmla="*/ 63 w 87"/>
                <a:gd name="T87" fmla="*/ 68 h 184"/>
                <a:gd name="T88" fmla="*/ 61 w 87"/>
                <a:gd name="T89" fmla="*/ 72 h 184"/>
                <a:gd name="T90" fmla="*/ 61 w 87"/>
                <a:gd name="T91" fmla="*/ 75 h 184"/>
                <a:gd name="T92" fmla="*/ 59 w 87"/>
                <a:gd name="T93" fmla="*/ 83 h 184"/>
                <a:gd name="T94" fmla="*/ 59 w 87"/>
                <a:gd name="T95" fmla="*/ 87 h 184"/>
                <a:gd name="T96" fmla="*/ 58 w 87"/>
                <a:gd name="T97" fmla="*/ 97 h 184"/>
                <a:gd name="T98" fmla="*/ 56 w 87"/>
                <a:gd name="T99" fmla="*/ 106 h 184"/>
                <a:gd name="T100" fmla="*/ 53 w 87"/>
                <a:gd name="T101" fmla="*/ 114 h 184"/>
                <a:gd name="T102" fmla="*/ 48 w 87"/>
                <a:gd name="T103" fmla="*/ 127 h 184"/>
                <a:gd name="T104" fmla="*/ 42 w 87"/>
                <a:gd name="T105" fmla="*/ 140 h 184"/>
                <a:gd name="T106" fmla="*/ 41 w 87"/>
                <a:gd name="T107" fmla="*/ 143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7" h="184">
                  <a:moveTo>
                    <a:pt x="41" y="143"/>
                  </a:moveTo>
                  <a:cubicBezTo>
                    <a:pt x="40" y="142"/>
                    <a:pt x="40" y="141"/>
                    <a:pt x="40" y="141"/>
                  </a:cubicBezTo>
                  <a:cubicBezTo>
                    <a:pt x="37" y="141"/>
                    <a:pt x="33" y="145"/>
                    <a:pt x="33" y="147"/>
                  </a:cubicBezTo>
                  <a:cubicBezTo>
                    <a:pt x="33" y="149"/>
                    <a:pt x="33" y="150"/>
                    <a:pt x="33" y="152"/>
                  </a:cubicBezTo>
                  <a:cubicBezTo>
                    <a:pt x="35" y="149"/>
                    <a:pt x="38" y="147"/>
                    <a:pt x="40" y="144"/>
                  </a:cubicBezTo>
                  <a:cubicBezTo>
                    <a:pt x="40" y="145"/>
                    <a:pt x="40" y="145"/>
                    <a:pt x="39" y="146"/>
                  </a:cubicBezTo>
                  <a:cubicBezTo>
                    <a:pt x="37" y="149"/>
                    <a:pt x="35" y="152"/>
                    <a:pt x="33" y="155"/>
                  </a:cubicBezTo>
                  <a:cubicBezTo>
                    <a:pt x="32" y="159"/>
                    <a:pt x="30" y="163"/>
                    <a:pt x="29" y="166"/>
                  </a:cubicBezTo>
                  <a:cubicBezTo>
                    <a:pt x="28" y="168"/>
                    <a:pt x="26" y="170"/>
                    <a:pt x="24" y="171"/>
                  </a:cubicBezTo>
                  <a:cubicBezTo>
                    <a:pt x="23" y="173"/>
                    <a:pt x="22" y="174"/>
                    <a:pt x="21" y="175"/>
                  </a:cubicBezTo>
                  <a:cubicBezTo>
                    <a:pt x="20" y="176"/>
                    <a:pt x="20" y="177"/>
                    <a:pt x="19" y="178"/>
                  </a:cubicBezTo>
                  <a:cubicBezTo>
                    <a:pt x="19" y="180"/>
                    <a:pt x="18" y="182"/>
                    <a:pt x="16" y="182"/>
                  </a:cubicBezTo>
                  <a:cubicBezTo>
                    <a:pt x="13" y="182"/>
                    <a:pt x="11" y="184"/>
                    <a:pt x="8" y="182"/>
                  </a:cubicBezTo>
                  <a:cubicBezTo>
                    <a:pt x="8" y="181"/>
                    <a:pt x="7" y="181"/>
                    <a:pt x="6" y="181"/>
                  </a:cubicBezTo>
                  <a:cubicBezTo>
                    <a:pt x="2" y="179"/>
                    <a:pt x="0" y="175"/>
                    <a:pt x="3" y="171"/>
                  </a:cubicBezTo>
                  <a:cubicBezTo>
                    <a:pt x="4" y="169"/>
                    <a:pt x="6" y="168"/>
                    <a:pt x="8" y="167"/>
                  </a:cubicBezTo>
                  <a:cubicBezTo>
                    <a:pt x="13" y="163"/>
                    <a:pt x="18" y="157"/>
                    <a:pt x="22" y="152"/>
                  </a:cubicBezTo>
                  <a:cubicBezTo>
                    <a:pt x="25" y="148"/>
                    <a:pt x="28" y="144"/>
                    <a:pt x="31" y="140"/>
                  </a:cubicBezTo>
                  <a:cubicBezTo>
                    <a:pt x="33" y="136"/>
                    <a:pt x="35" y="132"/>
                    <a:pt x="37" y="128"/>
                  </a:cubicBezTo>
                  <a:cubicBezTo>
                    <a:pt x="39" y="123"/>
                    <a:pt x="41" y="118"/>
                    <a:pt x="43" y="113"/>
                  </a:cubicBezTo>
                  <a:cubicBezTo>
                    <a:pt x="45" y="108"/>
                    <a:pt x="47" y="104"/>
                    <a:pt x="49" y="99"/>
                  </a:cubicBezTo>
                  <a:cubicBezTo>
                    <a:pt x="50" y="96"/>
                    <a:pt x="51" y="93"/>
                    <a:pt x="52" y="91"/>
                  </a:cubicBezTo>
                  <a:cubicBezTo>
                    <a:pt x="53" y="90"/>
                    <a:pt x="52" y="89"/>
                    <a:pt x="52" y="88"/>
                  </a:cubicBezTo>
                  <a:cubicBezTo>
                    <a:pt x="53" y="84"/>
                    <a:pt x="55" y="79"/>
                    <a:pt x="56" y="75"/>
                  </a:cubicBezTo>
                  <a:cubicBezTo>
                    <a:pt x="56" y="74"/>
                    <a:pt x="56" y="72"/>
                    <a:pt x="56" y="70"/>
                  </a:cubicBezTo>
                  <a:cubicBezTo>
                    <a:pt x="58" y="67"/>
                    <a:pt x="59" y="62"/>
                    <a:pt x="60" y="58"/>
                  </a:cubicBezTo>
                  <a:cubicBezTo>
                    <a:pt x="61" y="54"/>
                    <a:pt x="62" y="50"/>
                    <a:pt x="63" y="47"/>
                  </a:cubicBezTo>
                  <a:cubicBezTo>
                    <a:pt x="64" y="45"/>
                    <a:pt x="65" y="43"/>
                    <a:pt x="65" y="41"/>
                  </a:cubicBezTo>
                  <a:cubicBezTo>
                    <a:pt x="65" y="40"/>
                    <a:pt x="65" y="38"/>
                    <a:pt x="65" y="36"/>
                  </a:cubicBezTo>
                  <a:cubicBezTo>
                    <a:pt x="65" y="35"/>
                    <a:pt x="65" y="35"/>
                    <a:pt x="66" y="34"/>
                  </a:cubicBezTo>
                  <a:cubicBezTo>
                    <a:pt x="66" y="30"/>
                    <a:pt x="66" y="26"/>
                    <a:pt x="68" y="23"/>
                  </a:cubicBezTo>
                  <a:cubicBezTo>
                    <a:pt x="70" y="19"/>
                    <a:pt x="70" y="15"/>
                    <a:pt x="69" y="11"/>
                  </a:cubicBezTo>
                  <a:cubicBezTo>
                    <a:pt x="68" y="8"/>
                    <a:pt x="68" y="6"/>
                    <a:pt x="68" y="3"/>
                  </a:cubicBezTo>
                  <a:cubicBezTo>
                    <a:pt x="68" y="2"/>
                    <a:pt x="70" y="1"/>
                    <a:pt x="71" y="1"/>
                  </a:cubicBezTo>
                  <a:cubicBezTo>
                    <a:pt x="75" y="0"/>
                    <a:pt x="79" y="2"/>
                    <a:pt x="82" y="6"/>
                  </a:cubicBezTo>
                  <a:cubicBezTo>
                    <a:pt x="83" y="7"/>
                    <a:pt x="84" y="8"/>
                    <a:pt x="85" y="9"/>
                  </a:cubicBezTo>
                  <a:cubicBezTo>
                    <a:pt x="87" y="11"/>
                    <a:pt x="87" y="16"/>
                    <a:pt x="85" y="18"/>
                  </a:cubicBezTo>
                  <a:cubicBezTo>
                    <a:pt x="81" y="21"/>
                    <a:pt x="78" y="26"/>
                    <a:pt x="77" y="31"/>
                  </a:cubicBezTo>
                  <a:cubicBezTo>
                    <a:pt x="77" y="35"/>
                    <a:pt x="74" y="36"/>
                    <a:pt x="71" y="37"/>
                  </a:cubicBezTo>
                  <a:cubicBezTo>
                    <a:pt x="69" y="38"/>
                    <a:pt x="70" y="40"/>
                    <a:pt x="70" y="41"/>
                  </a:cubicBezTo>
                  <a:cubicBezTo>
                    <a:pt x="71" y="45"/>
                    <a:pt x="69" y="47"/>
                    <a:pt x="68" y="50"/>
                  </a:cubicBezTo>
                  <a:cubicBezTo>
                    <a:pt x="68" y="51"/>
                    <a:pt x="68" y="52"/>
                    <a:pt x="67" y="53"/>
                  </a:cubicBezTo>
                  <a:cubicBezTo>
                    <a:pt x="66" y="56"/>
                    <a:pt x="66" y="58"/>
                    <a:pt x="65" y="60"/>
                  </a:cubicBezTo>
                  <a:cubicBezTo>
                    <a:pt x="63" y="62"/>
                    <a:pt x="63" y="65"/>
                    <a:pt x="63" y="68"/>
                  </a:cubicBezTo>
                  <a:cubicBezTo>
                    <a:pt x="62" y="70"/>
                    <a:pt x="62" y="71"/>
                    <a:pt x="61" y="72"/>
                  </a:cubicBezTo>
                  <a:cubicBezTo>
                    <a:pt x="61" y="73"/>
                    <a:pt x="61" y="74"/>
                    <a:pt x="61" y="75"/>
                  </a:cubicBezTo>
                  <a:cubicBezTo>
                    <a:pt x="60" y="78"/>
                    <a:pt x="60" y="80"/>
                    <a:pt x="59" y="83"/>
                  </a:cubicBezTo>
                  <a:cubicBezTo>
                    <a:pt x="59" y="84"/>
                    <a:pt x="59" y="85"/>
                    <a:pt x="59" y="87"/>
                  </a:cubicBezTo>
                  <a:cubicBezTo>
                    <a:pt x="59" y="90"/>
                    <a:pt x="59" y="93"/>
                    <a:pt x="58" y="97"/>
                  </a:cubicBezTo>
                  <a:cubicBezTo>
                    <a:pt x="58" y="100"/>
                    <a:pt x="56" y="103"/>
                    <a:pt x="56" y="106"/>
                  </a:cubicBezTo>
                  <a:cubicBezTo>
                    <a:pt x="56" y="109"/>
                    <a:pt x="53" y="111"/>
                    <a:pt x="53" y="114"/>
                  </a:cubicBezTo>
                  <a:cubicBezTo>
                    <a:pt x="53" y="119"/>
                    <a:pt x="50" y="123"/>
                    <a:pt x="48" y="127"/>
                  </a:cubicBezTo>
                  <a:cubicBezTo>
                    <a:pt x="47" y="132"/>
                    <a:pt x="44" y="135"/>
                    <a:pt x="42" y="140"/>
                  </a:cubicBezTo>
                  <a:cubicBezTo>
                    <a:pt x="42" y="140"/>
                    <a:pt x="42" y="141"/>
                    <a:pt x="41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7576403" y="2603104"/>
              <a:ext cx="246797" cy="204989"/>
            </a:xfrm>
            <a:custGeom>
              <a:avLst/>
              <a:gdLst>
                <a:gd name="T0" fmla="*/ 0 w 77"/>
                <a:gd name="T1" fmla="*/ 61 h 64"/>
                <a:gd name="T2" fmla="*/ 16 w 77"/>
                <a:gd name="T3" fmla="*/ 56 h 64"/>
                <a:gd name="T4" fmla="*/ 16 w 77"/>
                <a:gd name="T5" fmla="*/ 55 h 64"/>
                <a:gd name="T6" fmla="*/ 14 w 77"/>
                <a:gd name="T7" fmla="*/ 55 h 64"/>
                <a:gd name="T8" fmla="*/ 15 w 77"/>
                <a:gd name="T9" fmla="*/ 54 h 64"/>
                <a:gd name="T10" fmla="*/ 25 w 77"/>
                <a:gd name="T11" fmla="*/ 48 h 64"/>
                <a:gd name="T12" fmla="*/ 31 w 77"/>
                <a:gd name="T13" fmla="*/ 46 h 64"/>
                <a:gd name="T14" fmla="*/ 35 w 77"/>
                <a:gd name="T15" fmla="*/ 44 h 64"/>
                <a:gd name="T16" fmla="*/ 34 w 77"/>
                <a:gd name="T17" fmla="*/ 43 h 64"/>
                <a:gd name="T18" fmla="*/ 27 w 77"/>
                <a:gd name="T19" fmla="*/ 46 h 64"/>
                <a:gd name="T20" fmla="*/ 27 w 77"/>
                <a:gd name="T21" fmla="*/ 45 h 64"/>
                <a:gd name="T22" fmla="*/ 36 w 77"/>
                <a:gd name="T23" fmla="*/ 38 h 64"/>
                <a:gd name="T24" fmla="*/ 59 w 77"/>
                <a:gd name="T25" fmla="*/ 17 h 64"/>
                <a:gd name="T26" fmla="*/ 62 w 77"/>
                <a:gd name="T27" fmla="*/ 12 h 64"/>
                <a:gd name="T28" fmla="*/ 76 w 77"/>
                <a:gd name="T29" fmla="*/ 0 h 64"/>
                <a:gd name="T30" fmla="*/ 76 w 77"/>
                <a:gd name="T31" fmla="*/ 7 h 64"/>
                <a:gd name="T32" fmla="*/ 75 w 77"/>
                <a:gd name="T33" fmla="*/ 12 h 64"/>
                <a:gd name="T34" fmla="*/ 75 w 77"/>
                <a:gd name="T35" fmla="*/ 26 h 64"/>
                <a:gd name="T36" fmla="*/ 76 w 77"/>
                <a:gd name="T37" fmla="*/ 29 h 64"/>
                <a:gd name="T38" fmla="*/ 71 w 77"/>
                <a:gd name="T39" fmla="*/ 37 h 64"/>
                <a:gd name="T40" fmla="*/ 69 w 77"/>
                <a:gd name="T41" fmla="*/ 42 h 64"/>
                <a:gd name="T42" fmla="*/ 57 w 77"/>
                <a:gd name="T43" fmla="*/ 55 h 64"/>
                <a:gd name="T44" fmla="*/ 43 w 77"/>
                <a:gd name="T45" fmla="*/ 62 h 64"/>
                <a:gd name="T46" fmla="*/ 37 w 77"/>
                <a:gd name="T47" fmla="*/ 63 h 64"/>
                <a:gd name="T48" fmla="*/ 4 w 77"/>
                <a:gd name="T49" fmla="*/ 62 h 64"/>
                <a:gd name="T50" fmla="*/ 0 w 77"/>
                <a:gd name="T51" fmla="*/ 6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7" h="64">
                  <a:moveTo>
                    <a:pt x="0" y="61"/>
                  </a:moveTo>
                  <a:cubicBezTo>
                    <a:pt x="5" y="60"/>
                    <a:pt x="11" y="58"/>
                    <a:pt x="16" y="56"/>
                  </a:cubicBezTo>
                  <a:cubicBezTo>
                    <a:pt x="16" y="56"/>
                    <a:pt x="16" y="55"/>
                    <a:pt x="16" y="55"/>
                  </a:cubicBezTo>
                  <a:cubicBezTo>
                    <a:pt x="16" y="55"/>
                    <a:pt x="15" y="55"/>
                    <a:pt x="14" y="55"/>
                  </a:cubicBezTo>
                  <a:cubicBezTo>
                    <a:pt x="14" y="55"/>
                    <a:pt x="14" y="54"/>
                    <a:pt x="15" y="54"/>
                  </a:cubicBezTo>
                  <a:cubicBezTo>
                    <a:pt x="18" y="52"/>
                    <a:pt x="22" y="50"/>
                    <a:pt x="25" y="48"/>
                  </a:cubicBezTo>
                  <a:cubicBezTo>
                    <a:pt x="27" y="47"/>
                    <a:pt x="29" y="47"/>
                    <a:pt x="31" y="46"/>
                  </a:cubicBezTo>
                  <a:cubicBezTo>
                    <a:pt x="33" y="45"/>
                    <a:pt x="34" y="45"/>
                    <a:pt x="35" y="44"/>
                  </a:cubicBezTo>
                  <a:cubicBezTo>
                    <a:pt x="35" y="44"/>
                    <a:pt x="35" y="43"/>
                    <a:pt x="34" y="43"/>
                  </a:cubicBezTo>
                  <a:cubicBezTo>
                    <a:pt x="32" y="44"/>
                    <a:pt x="30" y="45"/>
                    <a:pt x="27" y="46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30" y="43"/>
                    <a:pt x="33" y="41"/>
                    <a:pt x="36" y="38"/>
                  </a:cubicBezTo>
                  <a:cubicBezTo>
                    <a:pt x="44" y="31"/>
                    <a:pt x="51" y="24"/>
                    <a:pt x="59" y="17"/>
                  </a:cubicBezTo>
                  <a:cubicBezTo>
                    <a:pt x="60" y="16"/>
                    <a:pt x="61" y="14"/>
                    <a:pt x="62" y="12"/>
                  </a:cubicBezTo>
                  <a:cubicBezTo>
                    <a:pt x="66" y="8"/>
                    <a:pt x="70" y="3"/>
                    <a:pt x="76" y="0"/>
                  </a:cubicBezTo>
                  <a:cubicBezTo>
                    <a:pt x="76" y="3"/>
                    <a:pt x="76" y="5"/>
                    <a:pt x="76" y="7"/>
                  </a:cubicBezTo>
                  <a:cubicBezTo>
                    <a:pt x="76" y="9"/>
                    <a:pt x="75" y="10"/>
                    <a:pt x="75" y="12"/>
                  </a:cubicBezTo>
                  <a:cubicBezTo>
                    <a:pt x="76" y="17"/>
                    <a:pt x="77" y="21"/>
                    <a:pt x="75" y="26"/>
                  </a:cubicBezTo>
                  <a:cubicBezTo>
                    <a:pt x="75" y="26"/>
                    <a:pt x="76" y="28"/>
                    <a:pt x="76" y="29"/>
                  </a:cubicBezTo>
                  <a:cubicBezTo>
                    <a:pt x="75" y="32"/>
                    <a:pt x="73" y="34"/>
                    <a:pt x="71" y="37"/>
                  </a:cubicBezTo>
                  <a:cubicBezTo>
                    <a:pt x="70" y="38"/>
                    <a:pt x="69" y="40"/>
                    <a:pt x="69" y="42"/>
                  </a:cubicBezTo>
                  <a:cubicBezTo>
                    <a:pt x="66" y="47"/>
                    <a:pt x="63" y="51"/>
                    <a:pt x="57" y="55"/>
                  </a:cubicBezTo>
                  <a:cubicBezTo>
                    <a:pt x="53" y="57"/>
                    <a:pt x="49" y="61"/>
                    <a:pt x="43" y="62"/>
                  </a:cubicBezTo>
                  <a:cubicBezTo>
                    <a:pt x="41" y="62"/>
                    <a:pt x="39" y="62"/>
                    <a:pt x="37" y="63"/>
                  </a:cubicBezTo>
                  <a:cubicBezTo>
                    <a:pt x="26" y="63"/>
                    <a:pt x="15" y="64"/>
                    <a:pt x="4" y="62"/>
                  </a:cubicBezTo>
                  <a:cubicBezTo>
                    <a:pt x="2" y="62"/>
                    <a:pt x="1" y="61"/>
                    <a:pt x="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35" name="图片 3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5588" y="-9763692"/>
            <a:ext cx="9894036" cy="9332881"/>
          </a:xfrm>
          <a:prstGeom prst="rect">
            <a:avLst/>
          </a:prstGeom>
        </p:spPr>
      </p:pic>
      <p:sp>
        <p:nvSpPr>
          <p:cNvPr id="36" name="矩形 35"/>
          <p:cNvSpPr/>
          <p:nvPr/>
        </p:nvSpPr>
        <p:spPr>
          <a:xfrm>
            <a:off x="4236074" y="2409834"/>
            <a:ext cx="387798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7200" dirty="0">
                <a:solidFill>
                  <a:prstClr val="black">
                    <a:lumMod val="85000"/>
                    <a:lumOff val="15000"/>
                  </a:prst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看劲松，</a:t>
            </a:r>
            <a:endParaRPr lang="en-US" altLang="zh-CN" sz="7200" dirty="0">
              <a:solidFill>
                <a:prstClr val="black">
                  <a:lumMod val="85000"/>
                  <a:lumOff val="15000"/>
                </a:prstClr>
              </a:solidFill>
              <a:latin typeface="方正特雅宋简" panose="02000000000000000000" pitchFamily="2" charset="-122"/>
              <a:ea typeface="方正特雅宋简" panose="02000000000000000000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21883">
            <a:off x="-8714982" y="6523602"/>
            <a:ext cx="15412840" cy="15412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27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20" dur="1000" fill="hold"/>
                                        <p:tgtEl>
                                          <p:spTgt spid="3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21600000">
                                      <p:cBhvr>
                                        <p:cTn id="40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2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2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2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1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1" nodeType="withEffect">
                                  <p:stCondLst>
                                    <p:cond delay="3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" presetClass="entr" presetSubtype="12" fill="hold" grpId="0" nodeType="withEffect">
                                  <p:stCondLst>
                                    <p:cond delay="3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58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42" presetClass="path" presetSubtype="0" decel="100000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animMotion origin="layout" path="M 2.29167E-6 1.48148E-6 L 0.52331 -1.72963 " pathEditMode="relative" rAng="0" ptsTypes="AA">
                                      <p:cBhvr>
                                        <p:cTn id="98" dur="128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159" y="-86481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8" presetClass="emph" presetSubtype="0" decel="10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1860000">
                                      <p:cBhvr>
                                        <p:cTn id="100" dur="128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1" presetID="53" presetClass="exit" presetSubtype="32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7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7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4" dur="7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42" presetClass="path" presetSubtype="0" decel="100000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animMotion origin="layout" path="M 2.08333E-7 -4.44444E-6 L -0.32773 1.68889 " pathEditMode="relative" rAng="0" ptsTypes="AA">
                                      <p:cBhvr>
                                        <p:cTn id="107" dur="16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393" y="84444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8" presetClass="emph" presetSubtype="0" decel="10000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Rot by="-1860000">
                                      <p:cBhvr>
                                        <p:cTn id="109" dur="128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" presetID="53" presetClass="exit" presetSubtype="32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1" dur="6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3" dur="6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grpId="1" nodeType="withEffect">
                                  <p:stCondLst>
                                    <p:cond delay="5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6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8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3581 0.15 C 0.33724 0.57407 -0.13646 0.76019 -0.29271 0.71574 C -0.42903 0.67685 -0.46862 0.20532 -0.22838 0.28657 C 0.16224 0.65185 -0.62695 1.03681 -0.80104 1.09607 " pathEditMode="relative" rAng="0" ptsTypes="AAAA">
                                      <p:cBhvr>
                                        <p:cTn id="125" dur="6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849" y="47292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8" presetClass="emp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86400000">
                                      <p:cBhvr>
                                        <p:cTn id="127" dur="6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9" grpId="0"/>
      <p:bldP spid="9" grpId="1"/>
      <p:bldP spid="10" grpId="0"/>
      <p:bldP spid="10" grpId="1"/>
      <p:bldP spid="7" grpId="0"/>
      <p:bldP spid="7" grpId="1"/>
      <p:bldP spid="206" grpId="0" animBg="1"/>
      <p:bldP spid="20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6" grpId="0"/>
      <p:bldP spid="36" grpId="1"/>
      <p:bldP spid="36" grpId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图片 1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0666" y="4430768"/>
            <a:ext cx="2383743" cy="969348"/>
          </a:xfrm>
          <a:prstGeom prst="rect">
            <a:avLst/>
          </a:prstGeom>
        </p:spPr>
      </p:pic>
      <p:pic>
        <p:nvPicPr>
          <p:cNvPr id="113" name="图片 1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7418" y="3352108"/>
            <a:ext cx="3846909" cy="1932599"/>
          </a:xfrm>
          <a:prstGeom prst="rect">
            <a:avLst/>
          </a:prstGeom>
        </p:spPr>
      </p:pic>
      <p:pic>
        <p:nvPicPr>
          <p:cNvPr id="112" name="图片 1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209" y="3007068"/>
            <a:ext cx="4676037" cy="969348"/>
          </a:xfrm>
          <a:prstGeom prst="rect">
            <a:avLst/>
          </a:prstGeom>
        </p:spPr>
      </p:pic>
      <p:pic>
        <p:nvPicPr>
          <p:cNvPr id="111" name="图片 1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7198" y="1714154"/>
            <a:ext cx="3846909" cy="193259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314" y="-61357"/>
            <a:ext cx="8037095" cy="56154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5069" y="1930688"/>
            <a:ext cx="295465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7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捍卫</a:t>
            </a:r>
            <a:r>
              <a:rPr lang="zh-CN" altLang="en-US" sz="7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，</a:t>
            </a:r>
            <a:endParaRPr lang="en-US" altLang="zh-CN" sz="7200" dirty="0">
              <a:solidFill>
                <a:schemeClr val="tx1">
                  <a:lumMod val="85000"/>
                  <a:lumOff val="15000"/>
                </a:schemeClr>
              </a:solidFill>
              <a:latin typeface="方正特雅宋简" panose="02000000000000000000" pitchFamily="2" charset="-122"/>
              <a:ea typeface="方正特雅宋简" panose="020000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06019" y="3069677"/>
            <a:ext cx="43476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我们对</a:t>
            </a:r>
            <a:r>
              <a:rPr lang="en-US" altLang="zh-CN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PPT</a:t>
            </a:r>
            <a:r>
              <a:rPr lang="zh-CN" altLang="en-US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的  情怀</a:t>
            </a:r>
            <a:endParaRPr lang="en-US" altLang="zh-CN" sz="3600" dirty="0">
              <a:solidFill>
                <a:schemeClr val="tx1">
                  <a:lumMod val="85000"/>
                  <a:lumOff val="15000"/>
                </a:schemeClr>
              </a:solidFill>
              <a:latin typeface="方正特雅宋简" panose="02000000000000000000" pitchFamily="2" charset="-122"/>
              <a:ea typeface="方正特雅宋简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03546" y="3551503"/>
            <a:ext cx="295465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7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将视觉</a:t>
            </a:r>
            <a:endParaRPr lang="en-US" altLang="zh-CN" sz="7200" dirty="0">
              <a:solidFill>
                <a:schemeClr val="tx1">
                  <a:lumMod val="85000"/>
                  <a:lumOff val="15000"/>
                </a:schemeClr>
              </a:solidFill>
              <a:latin typeface="方正特雅宋简" panose="02000000000000000000" pitchFamily="2" charset="-122"/>
              <a:ea typeface="方正特雅宋简" panose="020000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26876" y="4544477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进行到底</a:t>
            </a:r>
            <a:endParaRPr lang="en-US" altLang="zh-CN" sz="3600" dirty="0">
              <a:solidFill>
                <a:schemeClr val="tx1">
                  <a:lumMod val="85000"/>
                  <a:lumOff val="15000"/>
                </a:schemeClr>
              </a:solidFill>
              <a:latin typeface="方正特雅宋简" panose="02000000000000000000" pitchFamily="2" charset="-122"/>
              <a:ea typeface="方正特雅宋简" panose="02000000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341144" y="2129436"/>
            <a:ext cx="415498" cy="369332"/>
            <a:chOff x="5833698" y="453390"/>
            <a:chExt cx="415498" cy="369332"/>
          </a:xfrm>
        </p:grpSpPr>
        <p:grpSp>
          <p:nvGrpSpPr>
            <p:cNvPr id="8" name="组合 7"/>
            <p:cNvGrpSpPr/>
            <p:nvPr/>
          </p:nvGrpSpPr>
          <p:grpSpPr>
            <a:xfrm>
              <a:off x="5859081" y="455693"/>
              <a:ext cx="364732" cy="364726"/>
              <a:chOff x="5859856" y="451571"/>
              <a:chExt cx="364732" cy="364726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5859856" y="451571"/>
                <a:ext cx="364732" cy="364726"/>
              </a:xfrm>
              <a:prstGeom prst="ellipse">
                <a:avLst/>
              </a:prstGeom>
              <a:noFill/>
              <a:ln w="6350">
                <a:solidFill>
                  <a:srgbClr val="B29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5882119" y="472900"/>
                <a:ext cx="323418" cy="323414"/>
              </a:xfrm>
              <a:prstGeom prst="ellipse">
                <a:avLst/>
              </a:prstGeom>
              <a:solidFill>
                <a:srgbClr val="C0A15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5833698" y="453390"/>
              <a:ext cx="4154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方正特雅宋简" panose="02000000000000000000" pitchFamily="2" charset="-122"/>
                  <a:ea typeface="方正特雅宋简" panose="02000000000000000000" pitchFamily="2" charset="-122"/>
                </a:rPr>
                <a:t>伍</a:t>
              </a:r>
            </a:p>
          </p:txBody>
        </p:sp>
      </p:grpSp>
      <p:sp>
        <p:nvSpPr>
          <p:cNvPr id="16" name="矩形 15"/>
          <p:cNvSpPr/>
          <p:nvPr/>
        </p:nvSpPr>
        <p:spPr>
          <a:xfrm>
            <a:off x="3048000" y="6210256"/>
            <a:ext cx="6096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1100" spc="3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倾听内心真实想法，忠于内心最终呼声，做自己想做的美的设计。</a:t>
            </a:r>
            <a:endParaRPr lang="zh-CN" altLang="en-US" sz="1100" spc="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" name="文字引导点1"/>
          <p:cNvSpPr/>
          <p:nvPr/>
        </p:nvSpPr>
        <p:spPr>
          <a:xfrm>
            <a:off x="6022741" y="5900128"/>
            <a:ext cx="146518" cy="146518"/>
          </a:xfrm>
          <a:prstGeom prst="ellipse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文字引导点2"/>
          <p:cNvSpPr/>
          <p:nvPr/>
        </p:nvSpPr>
        <p:spPr>
          <a:xfrm>
            <a:off x="6025350" y="5576784"/>
            <a:ext cx="146518" cy="146518"/>
          </a:xfrm>
          <a:prstGeom prst="ellipse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文字引导点3"/>
          <p:cNvSpPr/>
          <p:nvPr/>
        </p:nvSpPr>
        <p:spPr>
          <a:xfrm>
            <a:off x="6020133" y="5267520"/>
            <a:ext cx="146518" cy="146518"/>
          </a:xfrm>
          <a:prstGeom prst="ellipse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矩形 117"/>
          <p:cNvSpPr/>
          <p:nvPr/>
        </p:nvSpPr>
        <p:spPr>
          <a:xfrm>
            <a:off x="2944788" y="1942039"/>
            <a:ext cx="295465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7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捍卫</a:t>
            </a:r>
            <a:r>
              <a:rPr lang="zh-CN" altLang="en-US" sz="7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，</a:t>
            </a:r>
            <a:endParaRPr lang="en-US" altLang="zh-CN" sz="7200" dirty="0">
              <a:solidFill>
                <a:schemeClr val="tx1">
                  <a:lumMod val="85000"/>
                  <a:lumOff val="15000"/>
                </a:schemeClr>
              </a:solidFill>
              <a:latin typeface="方正特雅宋简" panose="02000000000000000000" pitchFamily="2" charset="-122"/>
              <a:ea typeface="方正特雅宋简" panose="02000000000000000000" pitchFamily="2" charset="-122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7328215" y="3551503"/>
            <a:ext cx="203132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7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视觉</a:t>
            </a:r>
            <a:endParaRPr lang="en-US" altLang="zh-CN" sz="7200" dirty="0">
              <a:solidFill>
                <a:schemeClr val="tx1">
                  <a:lumMod val="85000"/>
                  <a:lumOff val="15000"/>
                </a:schemeClr>
              </a:solidFill>
              <a:latin typeface="方正特雅宋简" panose="02000000000000000000" pitchFamily="2" charset="-122"/>
              <a:ea typeface="方正特雅宋简" panose="02000000000000000000" pitchFamily="2" charset="-122"/>
            </a:endParaRPr>
          </a:p>
        </p:txBody>
      </p:sp>
      <p:sp>
        <p:nvSpPr>
          <p:cNvPr id="125" name="矩形 124"/>
          <p:cNvSpPr/>
          <p:nvPr/>
        </p:nvSpPr>
        <p:spPr>
          <a:xfrm rot="19665185" flipH="1">
            <a:off x="-1835493" y="2357404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6" name="矩形 125"/>
          <p:cNvSpPr/>
          <p:nvPr/>
        </p:nvSpPr>
        <p:spPr>
          <a:xfrm rot="3600000" flipH="1">
            <a:off x="-2685136" y="3182657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7" name="矩形 126"/>
          <p:cNvSpPr/>
          <p:nvPr/>
        </p:nvSpPr>
        <p:spPr>
          <a:xfrm rot="1800000" flipH="1">
            <a:off x="-1652123" y="3658464"/>
            <a:ext cx="142877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8" name="矩形 127"/>
          <p:cNvSpPr/>
          <p:nvPr/>
        </p:nvSpPr>
        <p:spPr>
          <a:xfrm rot="3421581" flipH="1">
            <a:off x="-805193" y="4300031"/>
            <a:ext cx="99367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9" name="矩形 128"/>
          <p:cNvSpPr/>
          <p:nvPr/>
        </p:nvSpPr>
        <p:spPr>
          <a:xfrm rot="9315112" flipH="1">
            <a:off x="-1949343" y="1397440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0" name="矩形 129"/>
          <p:cNvSpPr/>
          <p:nvPr/>
        </p:nvSpPr>
        <p:spPr>
          <a:xfrm rot="9855755" flipH="1">
            <a:off x="-2748002" y="1873347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1" name="矩形 130"/>
          <p:cNvSpPr/>
          <p:nvPr/>
        </p:nvSpPr>
        <p:spPr>
          <a:xfrm rot="13890285" flipH="1">
            <a:off x="-1048207" y="1513682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2" name="矩形 131"/>
          <p:cNvSpPr/>
          <p:nvPr/>
        </p:nvSpPr>
        <p:spPr>
          <a:xfrm rot="12509964" flipH="1">
            <a:off x="-1054781" y="2667487"/>
            <a:ext cx="142880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3" name="矩形 132"/>
          <p:cNvSpPr/>
          <p:nvPr/>
        </p:nvSpPr>
        <p:spPr>
          <a:xfrm rot="13165070" flipH="1">
            <a:off x="-2294866" y="2644046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4" name="矩形 133"/>
          <p:cNvSpPr/>
          <p:nvPr/>
        </p:nvSpPr>
        <p:spPr>
          <a:xfrm rot="14766131" flipH="1">
            <a:off x="-2737449" y="2553070"/>
            <a:ext cx="99365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5" name="矩形 134"/>
          <p:cNvSpPr/>
          <p:nvPr/>
        </p:nvSpPr>
        <p:spPr>
          <a:xfrm rot="17735223" flipH="1">
            <a:off x="-1835060" y="2114843"/>
            <a:ext cx="99366" cy="35719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6" name="矩形 135"/>
          <p:cNvSpPr/>
          <p:nvPr/>
        </p:nvSpPr>
        <p:spPr>
          <a:xfrm rot="16886133" flipH="1">
            <a:off x="-1977950" y="3860097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7" name="矩形 136"/>
          <p:cNvSpPr/>
          <p:nvPr/>
        </p:nvSpPr>
        <p:spPr>
          <a:xfrm rot="21246912" flipH="1">
            <a:off x="-1843907" y="3495087"/>
            <a:ext cx="142879" cy="248417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8" name="矩形 137"/>
          <p:cNvSpPr/>
          <p:nvPr/>
        </p:nvSpPr>
        <p:spPr>
          <a:xfrm rot="1741649" flipH="1">
            <a:off x="-1378221" y="3549579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9" name="矩形 138"/>
          <p:cNvSpPr/>
          <p:nvPr/>
        </p:nvSpPr>
        <p:spPr>
          <a:xfrm rot="19665185" flipH="1">
            <a:off x="-1906931" y="1714461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0" name="矩形 139"/>
          <p:cNvSpPr/>
          <p:nvPr/>
        </p:nvSpPr>
        <p:spPr>
          <a:xfrm rot="3600000" flipH="1">
            <a:off x="-2659935" y="2851409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1" name="矩形 140"/>
          <p:cNvSpPr/>
          <p:nvPr/>
        </p:nvSpPr>
        <p:spPr>
          <a:xfrm rot="1800000" flipH="1">
            <a:off x="-1626922" y="3327216"/>
            <a:ext cx="142877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2" name="矩形 141"/>
          <p:cNvSpPr/>
          <p:nvPr/>
        </p:nvSpPr>
        <p:spPr>
          <a:xfrm flipH="1">
            <a:off x="-1071606" y="357170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3" name="矩形 142"/>
          <p:cNvSpPr/>
          <p:nvPr/>
        </p:nvSpPr>
        <p:spPr>
          <a:xfrm rot="3421581" flipH="1">
            <a:off x="-779992" y="3968783"/>
            <a:ext cx="99367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4" name="矩形 143"/>
          <p:cNvSpPr/>
          <p:nvPr/>
        </p:nvSpPr>
        <p:spPr>
          <a:xfrm rot="9315112" flipH="1">
            <a:off x="-1424890" y="862915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5" name="矩形 144"/>
          <p:cNvSpPr/>
          <p:nvPr/>
        </p:nvSpPr>
        <p:spPr>
          <a:xfrm rot="9855755" flipH="1">
            <a:off x="-2722801" y="1542099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6" name="矩形 145"/>
          <p:cNvSpPr/>
          <p:nvPr/>
        </p:nvSpPr>
        <p:spPr>
          <a:xfrm rot="13890285" flipH="1">
            <a:off x="-2361552" y="1613631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7" name="矩形 146"/>
          <p:cNvSpPr/>
          <p:nvPr/>
        </p:nvSpPr>
        <p:spPr>
          <a:xfrm rot="12509964" flipH="1">
            <a:off x="-1029580" y="2336239"/>
            <a:ext cx="142880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8" name="矩形 147"/>
          <p:cNvSpPr/>
          <p:nvPr/>
        </p:nvSpPr>
        <p:spPr>
          <a:xfrm rot="13165070" flipH="1">
            <a:off x="-2302359" y="2978169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9" name="矩形 148"/>
          <p:cNvSpPr/>
          <p:nvPr/>
        </p:nvSpPr>
        <p:spPr>
          <a:xfrm rot="14766131" flipH="1">
            <a:off x="-2712248" y="2221822"/>
            <a:ext cx="99365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0" name="矩形 149"/>
          <p:cNvSpPr/>
          <p:nvPr/>
        </p:nvSpPr>
        <p:spPr>
          <a:xfrm rot="17735223" flipH="1">
            <a:off x="-1809859" y="1783595"/>
            <a:ext cx="99366" cy="35719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1" name="矩形 150"/>
          <p:cNvSpPr/>
          <p:nvPr/>
        </p:nvSpPr>
        <p:spPr>
          <a:xfrm rot="16886133" flipH="1">
            <a:off x="-1952749" y="3528849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2" name="矩形 151"/>
          <p:cNvSpPr/>
          <p:nvPr/>
        </p:nvSpPr>
        <p:spPr>
          <a:xfrm rot="21246912" flipH="1">
            <a:off x="-1818706" y="3163839"/>
            <a:ext cx="142879" cy="248417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3" name="矩形 152"/>
          <p:cNvSpPr/>
          <p:nvPr/>
        </p:nvSpPr>
        <p:spPr>
          <a:xfrm rot="1741649" flipH="1">
            <a:off x="-1353020" y="3218331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4" name="矩形 153"/>
          <p:cNvSpPr/>
          <p:nvPr/>
        </p:nvSpPr>
        <p:spPr>
          <a:xfrm rot="19665185" flipH="1">
            <a:off x="-2036181" y="2357404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5" name="矩形 154"/>
          <p:cNvSpPr/>
          <p:nvPr/>
        </p:nvSpPr>
        <p:spPr>
          <a:xfrm rot="3600000" flipH="1">
            <a:off x="-2885824" y="3182657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6" name="矩形 155"/>
          <p:cNvSpPr/>
          <p:nvPr/>
        </p:nvSpPr>
        <p:spPr>
          <a:xfrm rot="1800000" flipH="1">
            <a:off x="-1852811" y="3658464"/>
            <a:ext cx="142877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7" name="矩形 156"/>
          <p:cNvSpPr/>
          <p:nvPr/>
        </p:nvSpPr>
        <p:spPr>
          <a:xfrm rot="6300000" flipH="1">
            <a:off x="-807371" y="2657842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8" name="矩形 157"/>
          <p:cNvSpPr/>
          <p:nvPr/>
        </p:nvSpPr>
        <p:spPr>
          <a:xfrm rot="3421581" flipH="1">
            <a:off x="-1005881" y="4300031"/>
            <a:ext cx="99367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9" name="矩形 158"/>
          <p:cNvSpPr/>
          <p:nvPr/>
        </p:nvSpPr>
        <p:spPr>
          <a:xfrm rot="9315112" flipH="1">
            <a:off x="-2150031" y="1397440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0" name="矩形 159"/>
          <p:cNvSpPr/>
          <p:nvPr/>
        </p:nvSpPr>
        <p:spPr>
          <a:xfrm rot="9855755" flipH="1">
            <a:off x="-2948690" y="1873347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1" name="矩形 160"/>
          <p:cNvSpPr/>
          <p:nvPr/>
        </p:nvSpPr>
        <p:spPr>
          <a:xfrm rot="13890285" flipH="1">
            <a:off x="-1248895" y="1513682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2" name="矩形 161"/>
          <p:cNvSpPr/>
          <p:nvPr/>
        </p:nvSpPr>
        <p:spPr>
          <a:xfrm rot="12509964" flipH="1">
            <a:off x="-1255469" y="2667487"/>
            <a:ext cx="142880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3" name="矩形 162"/>
          <p:cNvSpPr/>
          <p:nvPr/>
        </p:nvSpPr>
        <p:spPr>
          <a:xfrm rot="13165070" flipH="1">
            <a:off x="-2495554" y="2644046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4" name="矩形 163"/>
          <p:cNvSpPr/>
          <p:nvPr/>
        </p:nvSpPr>
        <p:spPr>
          <a:xfrm rot="14766131" flipH="1">
            <a:off x="-2938137" y="2553070"/>
            <a:ext cx="99365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5" name="矩形 164"/>
          <p:cNvSpPr/>
          <p:nvPr/>
        </p:nvSpPr>
        <p:spPr>
          <a:xfrm rot="17735223" flipH="1">
            <a:off x="-2035748" y="2114843"/>
            <a:ext cx="99366" cy="35719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6" name="矩形 165"/>
          <p:cNvSpPr/>
          <p:nvPr/>
        </p:nvSpPr>
        <p:spPr>
          <a:xfrm rot="16886133" flipH="1">
            <a:off x="-2178638" y="3860097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7" name="矩形 166"/>
          <p:cNvSpPr/>
          <p:nvPr/>
        </p:nvSpPr>
        <p:spPr>
          <a:xfrm rot="21246912" flipH="1">
            <a:off x="-2044595" y="3495087"/>
            <a:ext cx="142879" cy="248417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8" name="矩形 167"/>
          <p:cNvSpPr/>
          <p:nvPr/>
        </p:nvSpPr>
        <p:spPr>
          <a:xfrm rot="1741649" flipH="1">
            <a:off x="-1578909" y="3549579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9" name="矩形 168"/>
          <p:cNvSpPr/>
          <p:nvPr/>
        </p:nvSpPr>
        <p:spPr>
          <a:xfrm rot="19665185" flipH="1">
            <a:off x="-2107619" y="1714461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0" name="矩形 169"/>
          <p:cNvSpPr/>
          <p:nvPr/>
        </p:nvSpPr>
        <p:spPr>
          <a:xfrm rot="3600000" flipH="1">
            <a:off x="-2860623" y="2851409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1" name="矩形 170"/>
          <p:cNvSpPr/>
          <p:nvPr/>
        </p:nvSpPr>
        <p:spPr>
          <a:xfrm rot="1800000" flipH="1">
            <a:off x="-1827610" y="3327216"/>
            <a:ext cx="142877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2" name="矩形 171"/>
          <p:cNvSpPr/>
          <p:nvPr/>
        </p:nvSpPr>
        <p:spPr>
          <a:xfrm flipH="1">
            <a:off x="-1272294" y="357170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3" name="矩形 172"/>
          <p:cNvSpPr/>
          <p:nvPr/>
        </p:nvSpPr>
        <p:spPr>
          <a:xfrm rot="6300000" flipH="1">
            <a:off x="-782170" y="2326594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4" name="矩形 173"/>
          <p:cNvSpPr/>
          <p:nvPr/>
        </p:nvSpPr>
        <p:spPr>
          <a:xfrm rot="3421581" flipH="1">
            <a:off x="-980680" y="3968783"/>
            <a:ext cx="99367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5" name="矩形 174"/>
          <p:cNvSpPr/>
          <p:nvPr/>
        </p:nvSpPr>
        <p:spPr>
          <a:xfrm rot="9315112" flipH="1">
            <a:off x="-1625578" y="862915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6" name="矩形 175"/>
          <p:cNvSpPr/>
          <p:nvPr/>
        </p:nvSpPr>
        <p:spPr>
          <a:xfrm rot="9855755" flipH="1">
            <a:off x="-2923489" y="1542099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7" name="矩形 176"/>
          <p:cNvSpPr/>
          <p:nvPr/>
        </p:nvSpPr>
        <p:spPr>
          <a:xfrm rot="13890285" flipH="1">
            <a:off x="-2562240" y="1613631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8" name="矩形 177"/>
          <p:cNvSpPr/>
          <p:nvPr/>
        </p:nvSpPr>
        <p:spPr>
          <a:xfrm rot="12509964" flipH="1">
            <a:off x="-1230268" y="2336239"/>
            <a:ext cx="142880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9" name="矩形 178"/>
          <p:cNvSpPr/>
          <p:nvPr/>
        </p:nvSpPr>
        <p:spPr>
          <a:xfrm rot="13165070" flipH="1">
            <a:off x="-2503047" y="2978169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0" name="矩形 179"/>
          <p:cNvSpPr/>
          <p:nvPr/>
        </p:nvSpPr>
        <p:spPr>
          <a:xfrm rot="14766131" flipH="1">
            <a:off x="-2912936" y="2221822"/>
            <a:ext cx="99365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1" name="矩形 180"/>
          <p:cNvSpPr/>
          <p:nvPr/>
        </p:nvSpPr>
        <p:spPr>
          <a:xfrm rot="17735223" flipH="1">
            <a:off x="-2010547" y="1783595"/>
            <a:ext cx="99366" cy="35719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2" name="矩形 181"/>
          <p:cNvSpPr/>
          <p:nvPr/>
        </p:nvSpPr>
        <p:spPr>
          <a:xfrm rot="16886133" flipH="1">
            <a:off x="-2153437" y="3528849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3" name="矩形 182"/>
          <p:cNvSpPr/>
          <p:nvPr/>
        </p:nvSpPr>
        <p:spPr>
          <a:xfrm rot="21246912" flipH="1">
            <a:off x="-2019394" y="3163839"/>
            <a:ext cx="142879" cy="248417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4" name="矩形 183"/>
          <p:cNvSpPr/>
          <p:nvPr/>
        </p:nvSpPr>
        <p:spPr>
          <a:xfrm rot="1741649" flipH="1">
            <a:off x="-1553708" y="3218331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5" name="矩形 184"/>
          <p:cNvSpPr/>
          <p:nvPr/>
        </p:nvSpPr>
        <p:spPr>
          <a:xfrm rot="19665185" flipH="1">
            <a:off x="-2036181" y="2509804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6" name="矩形 185"/>
          <p:cNvSpPr/>
          <p:nvPr/>
        </p:nvSpPr>
        <p:spPr>
          <a:xfrm rot="3600000" flipH="1">
            <a:off x="-2885824" y="3335057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7" name="矩形 186"/>
          <p:cNvSpPr/>
          <p:nvPr/>
        </p:nvSpPr>
        <p:spPr>
          <a:xfrm rot="1800000" flipH="1">
            <a:off x="-1852811" y="3810864"/>
            <a:ext cx="142877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 rot="6300000" flipH="1">
            <a:off x="-807371" y="2810242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 rot="3421581" flipH="1">
            <a:off x="-1005881" y="4452431"/>
            <a:ext cx="99367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0" name="矩形 189"/>
          <p:cNvSpPr/>
          <p:nvPr/>
        </p:nvSpPr>
        <p:spPr>
          <a:xfrm rot="9315112" flipH="1">
            <a:off x="-2150031" y="1549840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1" name="矩形 190"/>
          <p:cNvSpPr/>
          <p:nvPr/>
        </p:nvSpPr>
        <p:spPr>
          <a:xfrm rot="9855755" flipH="1">
            <a:off x="-2948690" y="2025747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2" name="矩形 191"/>
          <p:cNvSpPr/>
          <p:nvPr/>
        </p:nvSpPr>
        <p:spPr>
          <a:xfrm rot="13890285" flipH="1">
            <a:off x="-1248895" y="1666082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3" name="矩形 192"/>
          <p:cNvSpPr/>
          <p:nvPr/>
        </p:nvSpPr>
        <p:spPr>
          <a:xfrm rot="12509964" flipH="1">
            <a:off x="-1255469" y="2819887"/>
            <a:ext cx="142880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4" name="矩形 193"/>
          <p:cNvSpPr/>
          <p:nvPr/>
        </p:nvSpPr>
        <p:spPr>
          <a:xfrm rot="13165070" flipH="1">
            <a:off x="-2495554" y="2796446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5" name="矩形 194"/>
          <p:cNvSpPr/>
          <p:nvPr/>
        </p:nvSpPr>
        <p:spPr>
          <a:xfrm rot="14766131" flipH="1">
            <a:off x="-2938137" y="2705470"/>
            <a:ext cx="99365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6" name="矩形 195"/>
          <p:cNvSpPr/>
          <p:nvPr/>
        </p:nvSpPr>
        <p:spPr>
          <a:xfrm rot="17735223" flipH="1">
            <a:off x="-2035748" y="2267243"/>
            <a:ext cx="99366" cy="35719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7" name="矩形 196"/>
          <p:cNvSpPr/>
          <p:nvPr/>
        </p:nvSpPr>
        <p:spPr>
          <a:xfrm rot="16886133" flipH="1">
            <a:off x="-2178638" y="4012497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8" name="矩形 197"/>
          <p:cNvSpPr/>
          <p:nvPr/>
        </p:nvSpPr>
        <p:spPr>
          <a:xfrm rot="21246912" flipH="1">
            <a:off x="-2044595" y="3647487"/>
            <a:ext cx="142879" cy="248417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9" name="矩形 198"/>
          <p:cNvSpPr/>
          <p:nvPr/>
        </p:nvSpPr>
        <p:spPr>
          <a:xfrm rot="1741649" flipH="1">
            <a:off x="-1578909" y="3701979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0" name="矩形 199"/>
          <p:cNvSpPr/>
          <p:nvPr/>
        </p:nvSpPr>
        <p:spPr>
          <a:xfrm rot="19665185" flipH="1">
            <a:off x="-2107619" y="1866861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1" name="矩形 200"/>
          <p:cNvSpPr/>
          <p:nvPr/>
        </p:nvSpPr>
        <p:spPr>
          <a:xfrm rot="3600000" flipH="1">
            <a:off x="-2860623" y="3003809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2" name="矩形 201"/>
          <p:cNvSpPr/>
          <p:nvPr/>
        </p:nvSpPr>
        <p:spPr>
          <a:xfrm rot="1800000" flipH="1">
            <a:off x="-1827610" y="3479616"/>
            <a:ext cx="142877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3" name="矩形 202"/>
          <p:cNvSpPr/>
          <p:nvPr/>
        </p:nvSpPr>
        <p:spPr>
          <a:xfrm flipH="1">
            <a:off x="-1272294" y="509570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4" name="矩形 203"/>
          <p:cNvSpPr/>
          <p:nvPr/>
        </p:nvSpPr>
        <p:spPr>
          <a:xfrm rot="6300000" flipH="1">
            <a:off x="-782170" y="2478994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5" name="矩形 204"/>
          <p:cNvSpPr/>
          <p:nvPr/>
        </p:nvSpPr>
        <p:spPr>
          <a:xfrm rot="3421581" flipH="1">
            <a:off x="-980680" y="4121183"/>
            <a:ext cx="99367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6" name="矩形 205"/>
          <p:cNvSpPr/>
          <p:nvPr/>
        </p:nvSpPr>
        <p:spPr>
          <a:xfrm rot="9315112" flipH="1">
            <a:off x="-1625578" y="1015315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7" name="矩形 206"/>
          <p:cNvSpPr/>
          <p:nvPr/>
        </p:nvSpPr>
        <p:spPr>
          <a:xfrm rot="9855755" flipH="1">
            <a:off x="-2923489" y="1694499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8" name="矩形 207"/>
          <p:cNvSpPr/>
          <p:nvPr/>
        </p:nvSpPr>
        <p:spPr>
          <a:xfrm rot="13890285" flipH="1">
            <a:off x="-2562240" y="1766031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9" name="矩形 208"/>
          <p:cNvSpPr/>
          <p:nvPr/>
        </p:nvSpPr>
        <p:spPr>
          <a:xfrm rot="12509964" flipH="1">
            <a:off x="-1230268" y="2488639"/>
            <a:ext cx="142880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0" name="矩形 209"/>
          <p:cNvSpPr/>
          <p:nvPr/>
        </p:nvSpPr>
        <p:spPr>
          <a:xfrm rot="13165070" flipH="1">
            <a:off x="-2503047" y="3130569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1" name="矩形 210"/>
          <p:cNvSpPr/>
          <p:nvPr/>
        </p:nvSpPr>
        <p:spPr>
          <a:xfrm rot="14766131" flipH="1">
            <a:off x="-2912936" y="2374222"/>
            <a:ext cx="99365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2" name="矩形 211"/>
          <p:cNvSpPr/>
          <p:nvPr/>
        </p:nvSpPr>
        <p:spPr>
          <a:xfrm rot="17735223" flipH="1">
            <a:off x="-2010547" y="1935995"/>
            <a:ext cx="99366" cy="35719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3" name="矩形 212"/>
          <p:cNvSpPr/>
          <p:nvPr/>
        </p:nvSpPr>
        <p:spPr>
          <a:xfrm rot="16886133" flipH="1">
            <a:off x="-2153437" y="3681249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4" name="矩形 213"/>
          <p:cNvSpPr/>
          <p:nvPr/>
        </p:nvSpPr>
        <p:spPr>
          <a:xfrm rot="21246912" flipH="1">
            <a:off x="-2019394" y="3316239"/>
            <a:ext cx="142879" cy="248417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5" name="矩形 214"/>
          <p:cNvSpPr/>
          <p:nvPr/>
        </p:nvSpPr>
        <p:spPr>
          <a:xfrm rot="1741649" flipH="1">
            <a:off x="-1553708" y="3370731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20" name="一朵花"/>
          <p:cNvGrpSpPr/>
          <p:nvPr/>
        </p:nvGrpSpPr>
        <p:grpSpPr>
          <a:xfrm>
            <a:off x="7966220" y="-1157281"/>
            <a:ext cx="713417" cy="987184"/>
            <a:chOff x="7109783" y="2360354"/>
            <a:chExt cx="713417" cy="987184"/>
          </a:xfrm>
          <a:solidFill>
            <a:srgbClr val="C0A156"/>
          </a:solidFill>
        </p:grpSpPr>
        <p:sp>
          <p:nvSpPr>
            <p:cNvPr id="121" name="Freeform 31"/>
            <p:cNvSpPr>
              <a:spLocks noEditPoints="1"/>
            </p:cNvSpPr>
            <p:nvPr/>
          </p:nvSpPr>
          <p:spPr bwMode="auto">
            <a:xfrm>
              <a:off x="7109783" y="2360354"/>
              <a:ext cx="655426" cy="428859"/>
            </a:xfrm>
            <a:custGeom>
              <a:avLst/>
              <a:gdLst>
                <a:gd name="T0" fmla="*/ 50 w 205"/>
                <a:gd name="T1" fmla="*/ 62 h 134"/>
                <a:gd name="T2" fmla="*/ 55 w 205"/>
                <a:gd name="T3" fmla="*/ 48 h 134"/>
                <a:gd name="T4" fmla="*/ 55 w 205"/>
                <a:gd name="T5" fmla="*/ 33 h 134"/>
                <a:gd name="T6" fmla="*/ 61 w 205"/>
                <a:gd name="T7" fmla="*/ 17 h 134"/>
                <a:gd name="T8" fmla="*/ 77 w 205"/>
                <a:gd name="T9" fmla="*/ 11 h 134"/>
                <a:gd name="T10" fmla="*/ 88 w 205"/>
                <a:gd name="T11" fmla="*/ 11 h 134"/>
                <a:gd name="T12" fmla="*/ 106 w 205"/>
                <a:gd name="T13" fmla="*/ 0 h 134"/>
                <a:gd name="T14" fmla="*/ 128 w 205"/>
                <a:gd name="T15" fmla="*/ 9 h 134"/>
                <a:gd name="T16" fmla="*/ 133 w 205"/>
                <a:gd name="T17" fmla="*/ 17 h 134"/>
                <a:gd name="T18" fmla="*/ 145 w 205"/>
                <a:gd name="T19" fmla="*/ 19 h 134"/>
                <a:gd name="T20" fmla="*/ 160 w 205"/>
                <a:gd name="T21" fmla="*/ 54 h 134"/>
                <a:gd name="T22" fmla="*/ 162 w 205"/>
                <a:gd name="T23" fmla="*/ 64 h 134"/>
                <a:gd name="T24" fmla="*/ 202 w 205"/>
                <a:gd name="T25" fmla="*/ 33 h 134"/>
                <a:gd name="T26" fmla="*/ 203 w 205"/>
                <a:gd name="T27" fmla="*/ 50 h 134"/>
                <a:gd name="T28" fmla="*/ 199 w 205"/>
                <a:gd name="T29" fmla="*/ 69 h 134"/>
                <a:gd name="T30" fmla="*/ 190 w 205"/>
                <a:gd name="T31" fmla="*/ 95 h 134"/>
                <a:gd name="T32" fmla="*/ 177 w 205"/>
                <a:gd name="T33" fmla="*/ 115 h 134"/>
                <a:gd name="T34" fmla="*/ 147 w 205"/>
                <a:gd name="T35" fmla="*/ 133 h 134"/>
                <a:gd name="T36" fmla="*/ 132 w 205"/>
                <a:gd name="T37" fmla="*/ 131 h 134"/>
                <a:gd name="T38" fmla="*/ 140 w 205"/>
                <a:gd name="T39" fmla="*/ 121 h 134"/>
                <a:gd name="T40" fmla="*/ 140 w 205"/>
                <a:gd name="T41" fmla="*/ 109 h 134"/>
                <a:gd name="T42" fmla="*/ 139 w 205"/>
                <a:gd name="T43" fmla="*/ 91 h 134"/>
                <a:gd name="T44" fmla="*/ 142 w 205"/>
                <a:gd name="T45" fmla="*/ 83 h 134"/>
                <a:gd name="T46" fmla="*/ 140 w 205"/>
                <a:gd name="T47" fmla="*/ 72 h 134"/>
                <a:gd name="T48" fmla="*/ 131 w 205"/>
                <a:gd name="T49" fmla="*/ 64 h 134"/>
                <a:gd name="T50" fmla="*/ 119 w 205"/>
                <a:gd name="T51" fmla="*/ 49 h 134"/>
                <a:gd name="T52" fmla="*/ 119 w 205"/>
                <a:gd name="T53" fmla="*/ 53 h 134"/>
                <a:gd name="T54" fmla="*/ 126 w 205"/>
                <a:gd name="T55" fmla="*/ 66 h 134"/>
                <a:gd name="T56" fmla="*/ 135 w 205"/>
                <a:gd name="T57" fmla="*/ 96 h 134"/>
                <a:gd name="T58" fmla="*/ 116 w 205"/>
                <a:gd name="T59" fmla="*/ 121 h 134"/>
                <a:gd name="T60" fmla="*/ 107 w 205"/>
                <a:gd name="T61" fmla="*/ 123 h 134"/>
                <a:gd name="T62" fmla="*/ 83 w 205"/>
                <a:gd name="T63" fmla="*/ 114 h 134"/>
                <a:gd name="T64" fmla="*/ 75 w 205"/>
                <a:gd name="T65" fmla="*/ 115 h 134"/>
                <a:gd name="T66" fmla="*/ 80 w 205"/>
                <a:gd name="T67" fmla="*/ 120 h 134"/>
                <a:gd name="T68" fmla="*/ 78 w 205"/>
                <a:gd name="T69" fmla="*/ 127 h 134"/>
                <a:gd name="T70" fmla="*/ 68 w 205"/>
                <a:gd name="T71" fmla="*/ 130 h 134"/>
                <a:gd name="T72" fmla="*/ 50 w 205"/>
                <a:gd name="T73" fmla="*/ 129 h 134"/>
                <a:gd name="T74" fmla="*/ 47 w 205"/>
                <a:gd name="T75" fmla="*/ 125 h 134"/>
                <a:gd name="T76" fmla="*/ 36 w 205"/>
                <a:gd name="T77" fmla="*/ 126 h 134"/>
                <a:gd name="T78" fmla="*/ 24 w 205"/>
                <a:gd name="T79" fmla="*/ 120 h 134"/>
                <a:gd name="T80" fmla="*/ 6 w 205"/>
                <a:gd name="T81" fmla="*/ 97 h 134"/>
                <a:gd name="T82" fmla="*/ 1 w 205"/>
                <a:gd name="T83" fmla="*/ 85 h 134"/>
                <a:gd name="T84" fmla="*/ 28 w 205"/>
                <a:gd name="T85" fmla="*/ 98 h 134"/>
                <a:gd name="T86" fmla="*/ 58 w 205"/>
                <a:gd name="T87" fmla="*/ 100 h 134"/>
                <a:gd name="T88" fmla="*/ 55 w 205"/>
                <a:gd name="T89" fmla="*/ 93 h 134"/>
                <a:gd name="T90" fmla="*/ 49 w 205"/>
                <a:gd name="T91" fmla="*/ 94 h 134"/>
                <a:gd name="T92" fmla="*/ 37 w 205"/>
                <a:gd name="T93" fmla="*/ 93 h 134"/>
                <a:gd name="T94" fmla="*/ 26 w 205"/>
                <a:gd name="T95" fmla="*/ 79 h 134"/>
                <a:gd name="T96" fmla="*/ 23 w 205"/>
                <a:gd name="T97" fmla="*/ 54 h 134"/>
                <a:gd name="T98" fmla="*/ 32 w 205"/>
                <a:gd name="T99" fmla="*/ 13 h 134"/>
                <a:gd name="T100" fmla="*/ 43 w 205"/>
                <a:gd name="T101" fmla="*/ 37 h 134"/>
                <a:gd name="T102" fmla="*/ 41 w 205"/>
                <a:gd name="T103" fmla="*/ 54 h 134"/>
                <a:gd name="T104" fmla="*/ 46 w 205"/>
                <a:gd name="T105" fmla="*/ 71 h 134"/>
                <a:gd name="T106" fmla="*/ 88 w 205"/>
                <a:gd name="T107" fmla="*/ 37 h 134"/>
                <a:gd name="T108" fmla="*/ 114 w 205"/>
                <a:gd name="T109" fmla="*/ 42 h 134"/>
                <a:gd name="T110" fmla="*/ 117 w 205"/>
                <a:gd name="T111" fmla="*/ 26 h 134"/>
                <a:gd name="T112" fmla="*/ 109 w 205"/>
                <a:gd name="T113" fmla="*/ 30 h 134"/>
                <a:gd name="T114" fmla="*/ 90 w 205"/>
                <a:gd name="T115" fmla="*/ 28 h 134"/>
                <a:gd name="T116" fmla="*/ 65 w 205"/>
                <a:gd name="T117" fmla="*/ 7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5" h="134">
                  <a:moveTo>
                    <a:pt x="48" y="74"/>
                  </a:moveTo>
                  <a:cubicBezTo>
                    <a:pt x="49" y="71"/>
                    <a:pt x="50" y="70"/>
                    <a:pt x="49" y="67"/>
                  </a:cubicBezTo>
                  <a:cubicBezTo>
                    <a:pt x="49" y="66"/>
                    <a:pt x="47" y="64"/>
                    <a:pt x="50" y="62"/>
                  </a:cubicBezTo>
                  <a:cubicBezTo>
                    <a:pt x="51" y="62"/>
                    <a:pt x="54" y="60"/>
                    <a:pt x="52" y="57"/>
                  </a:cubicBezTo>
                  <a:cubicBezTo>
                    <a:pt x="52" y="57"/>
                    <a:pt x="52" y="57"/>
                    <a:pt x="52" y="56"/>
                  </a:cubicBezTo>
                  <a:cubicBezTo>
                    <a:pt x="55" y="54"/>
                    <a:pt x="55" y="51"/>
                    <a:pt x="55" y="48"/>
                  </a:cubicBezTo>
                  <a:cubicBezTo>
                    <a:pt x="53" y="47"/>
                    <a:pt x="52" y="43"/>
                    <a:pt x="54" y="40"/>
                  </a:cubicBezTo>
                  <a:cubicBezTo>
                    <a:pt x="54" y="40"/>
                    <a:pt x="54" y="39"/>
                    <a:pt x="54" y="38"/>
                  </a:cubicBezTo>
                  <a:cubicBezTo>
                    <a:pt x="54" y="36"/>
                    <a:pt x="53" y="35"/>
                    <a:pt x="55" y="33"/>
                  </a:cubicBezTo>
                  <a:cubicBezTo>
                    <a:pt x="56" y="32"/>
                    <a:pt x="56" y="31"/>
                    <a:pt x="56" y="29"/>
                  </a:cubicBezTo>
                  <a:cubicBezTo>
                    <a:pt x="56" y="28"/>
                    <a:pt x="57" y="26"/>
                    <a:pt x="57" y="25"/>
                  </a:cubicBezTo>
                  <a:cubicBezTo>
                    <a:pt x="58" y="22"/>
                    <a:pt x="58" y="19"/>
                    <a:pt x="61" y="17"/>
                  </a:cubicBezTo>
                  <a:cubicBezTo>
                    <a:pt x="61" y="16"/>
                    <a:pt x="61" y="15"/>
                    <a:pt x="61" y="14"/>
                  </a:cubicBezTo>
                  <a:cubicBezTo>
                    <a:pt x="61" y="10"/>
                    <a:pt x="64" y="7"/>
                    <a:pt x="67" y="8"/>
                  </a:cubicBezTo>
                  <a:cubicBezTo>
                    <a:pt x="71" y="9"/>
                    <a:pt x="74" y="10"/>
                    <a:pt x="77" y="11"/>
                  </a:cubicBezTo>
                  <a:cubicBezTo>
                    <a:pt x="79" y="12"/>
                    <a:pt x="81" y="15"/>
                    <a:pt x="83" y="17"/>
                  </a:cubicBezTo>
                  <a:cubicBezTo>
                    <a:pt x="84" y="18"/>
                    <a:pt x="85" y="19"/>
                    <a:pt x="86" y="17"/>
                  </a:cubicBezTo>
                  <a:cubicBezTo>
                    <a:pt x="87" y="15"/>
                    <a:pt x="88" y="13"/>
                    <a:pt x="88" y="11"/>
                  </a:cubicBezTo>
                  <a:cubicBezTo>
                    <a:pt x="87" y="6"/>
                    <a:pt x="90" y="4"/>
                    <a:pt x="93" y="2"/>
                  </a:cubicBezTo>
                  <a:cubicBezTo>
                    <a:pt x="95" y="1"/>
                    <a:pt x="97" y="1"/>
                    <a:pt x="99" y="1"/>
                  </a:cubicBezTo>
                  <a:cubicBezTo>
                    <a:pt x="101" y="1"/>
                    <a:pt x="103" y="0"/>
                    <a:pt x="106" y="0"/>
                  </a:cubicBezTo>
                  <a:cubicBezTo>
                    <a:pt x="108" y="0"/>
                    <a:pt x="110" y="0"/>
                    <a:pt x="112" y="1"/>
                  </a:cubicBezTo>
                  <a:cubicBezTo>
                    <a:pt x="115" y="2"/>
                    <a:pt x="118" y="3"/>
                    <a:pt x="121" y="4"/>
                  </a:cubicBezTo>
                  <a:cubicBezTo>
                    <a:pt x="123" y="6"/>
                    <a:pt x="126" y="7"/>
                    <a:pt x="128" y="9"/>
                  </a:cubicBezTo>
                  <a:cubicBezTo>
                    <a:pt x="129" y="10"/>
                    <a:pt x="129" y="12"/>
                    <a:pt x="129" y="13"/>
                  </a:cubicBezTo>
                  <a:cubicBezTo>
                    <a:pt x="128" y="15"/>
                    <a:pt x="127" y="16"/>
                    <a:pt x="125" y="18"/>
                  </a:cubicBezTo>
                  <a:cubicBezTo>
                    <a:pt x="128" y="18"/>
                    <a:pt x="130" y="17"/>
                    <a:pt x="133" y="17"/>
                  </a:cubicBezTo>
                  <a:cubicBezTo>
                    <a:pt x="133" y="17"/>
                    <a:pt x="134" y="16"/>
                    <a:pt x="134" y="17"/>
                  </a:cubicBezTo>
                  <a:cubicBezTo>
                    <a:pt x="136" y="19"/>
                    <a:pt x="138" y="18"/>
                    <a:pt x="140" y="17"/>
                  </a:cubicBezTo>
                  <a:cubicBezTo>
                    <a:pt x="142" y="16"/>
                    <a:pt x="144" y="17"/>
                    <a:pt x="145" y="19"/>
                  </a:cubicBezTo>
                  <a:cubicBezTo>
                    <a:pt x="145" y="20"/>
                    <a:pt x="145" y="21"/>
                    <a:pt x="146" y="21"/>
                  </a:cubicBezTo>
                  <a:cubicBezTo>
                    <a:pt x="152" y="26"/>
                    <a:pt x="155" y="32"/>
                    <a:pt x="158" y="39"/>
                  </a:cubicBezTo>
                  <a:cubicBezTo>
                    <a:pt x="160" y="44"/>
                    <a:pt x="162" y="49"/>
                    <a:pt x="160" y="54"/>
                  </a:cubicBezTo>
                  <a:cubicBezTo>
                    <a:pt x="159" y="58"/>
                    <a:pt x="161" y="62"/>
                    <a:pt x="158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60" y="65"/>
                    <a:pt x="161" y="65"/>
                    <a:pt x="162" y="64"/>
                  </a:cubicBezTo>
                  <a:cubicBezTo>
                    <a:pt x="166" y="61"/>
                    <a:pt x="170" y="57"/>
                    <a:pt x="173" y="54"/>
                  </a:cubicBezTo>
                  <a:cubicBezTo>
                    <a:pt x="177" y="50"/>
                    <a:pt x="181" y="46"/>
                    <a:pt x="185" y="42"/>
                  </a:cubicBezTo>
                  <a:cubicBezTo>
                    <a:pt x="190" y="38"/>
                    <a:pt x="195" y="35"/>
                    <a:pt x="202" y="33"/>
                  </a:cubicBezTo>
                  <a:cubicBezTo>
                    <a:pt x="203" y="32"/>
                    <a:pt x="204" y="33"/>
                    <a:pt x="205" y="33"/>
                  </a:cubicBezTo>
                  <a:cubicBezTo>
                    <a:pt x="205" y="35"/>
                    <a:pt x="205" y="37"/>
                    <a:pt x="205" y="38"/>
                  </a:cubicBezTo>
                  <a:cubicBezTo>
                    <a:pt x="204" y="42"/>
                    <a:pt x="204" y="46"/>
                    <a:pt x="203" y="50"/>
                  </a:cubicBezTo>
                  <a:cubicBezTo>
                    <a:pt x="203" y="54"/>
                    <a:pt x="203" y="58"/>
                    <a:pt x="202" y="62"/>
                  </a:cubicBezTo>
                  <a:cubicBezTo>
                    <a:pt x="202" y="64"/>
                    <a:pt x="200" y="66"/>
                    <a:pt x="199" y="68"/>
                  </a:cubicBezTo>
                  <a:cubicBezTo>
                    <a:pt x="199" y="69"/>
                    <a:pt x="199" y="69"/>
                    <a:pt x="199" y="69"/>
                  </a:cubicBezTo>
                  <a:cubicBezTo>
                    <a:pt x="201" y="73"/>
                    <a:pt x="197" y="75"/>
                    <a:pt x="196" y="78"/>
                  </a:cubicBezTo>
                  <a:cubicBezTo>
                    <a:pt x="195" y="80"/>
                    <a:pt x="194" y="83"/>
                    <a:pt x="193" y="86"/>
                  </a:cubicBezTo>
                  <a:cubicBezTo>
                    <a:pt x="192" y="89"/>
                    <a:pt x="191" y="92"/>
                    <a:pt x="190" y="95"/>
                  </a:cubicBezTo>
                  <a:cubicBezTo>
                    <a:pt x="189" y="96"/>
                    <a:pt x="189" y="97"/>
                    <a:pt x="189" y="99"/>
                  </a:cubicBezTo>
                  <a:cubicBezTo>
                    <a:pt x="189" y="99"/>
                    <a:pt x="189" y="100"/>
                    <a:pt x="188" y="101"/>
                  </a:cubicBezTo>
                  <a:cubicBezTo>
                    <a:pt x="184" y="106"/>
                    <a:pt x="181" y="110"/>
                    <a:pt x="177" y="115"/>
                  </a:cubicBezTo>
                  <a:cubicBezTo>
                    <a:pt x="174" y="118"/>
                    <a:pt x="171" y="120"/>
                    <a:pt x="168" y="122"/>
                  </a:cubicBezTo>
                  <a:cubicBezTo>
                    <a:pt x="163" y="126"/>
                    <a:pt x="157" y="129"/>
                    <a:pt x="152" y="132"/>
                  </a:cubicBezTo>
                  <a:cubicBezTo>
                    <a:pt x="151" y="133"/>
                    <a:pt x="149" y="133"/>
                    <a:pt x="147" y="133"/>
                  </a:cubicBezTo>
                  <a:cubicBezTo>
                    <a:pt x="146" y="133"/>
                    <a:pt x="145" y="133"/>
                    <a:pt x="144" y="133"/>
                  </a:cubicBezTo>
                  <a:cubicBezTo>
                    <a:pt x="143" y="133"/>
                    <a:pt x="142" y="132"/>
                    <a:pt x="141" y="131"/>
                  </a:cubicBezTo>
                  <a:cubicBezTo>
                    <a:pt x="138" y="130"/>
                    <a:pt x="135" y="134"/>
                    <a:pt x="132" y="131"/>
                  </a:cubicBezTo>
                  <a:cubicBezTo>
                    <a:pt x="133" y="129"/>
                    <a:pt x="133" y="127"/>
                    <a:pt x="133" y="126"/>
                  </a:cubicBezTo>
                  <a:cubicBezTo>
                    <a:pt x="134" y="125"/>
                    <a:pt x="135" y="125"/>
                    <a:pt x="136" y="125"/>
                  </a:cubicBezTo>
                  <a:cubicBezTo>
                    <a:pt x="139" y="125"/>
                    <a:pt x="139" y="123"/>
                    <a:pt x="140" y="121"/>
                  </a:cubicBezTo>
                  <a:cubicBezTo>
                    <a:pt x="140" y="121"/>
                    <a:pt x="140" y="120"/>
                    <a:pt x="139" y="120"/>
                  </a:cubicBezTo>
                  <a:cubicBezTo>
                    <a:pt x="136" y="119"/>
                    <a:pt x="138" y="116"/>
                    <a:pt x="138" y="114"/>
                  </a:cubicBezTo>
                  <a:cubicBezTo>
                    <a:pt x="138" y="112"/>
                    <a:pt x="139" y="111"/>
                    <a:pt x="140" y="109"/>
                  </a:cubicBezTo>
                  <a:cubicBezTo>
                    <a:pt x="140" y="107"/>
                    <a:pt x="141" y="106"/>
                    <a:pt x="142" y="104"/>
                  </a:cubicBezTo>
                  <a:cubicBezTo>
                    <a:pt x="141" y="103"/>
                    <a:pt x="139" y="101"/>
                    <a:pt x="140" y="98"/>
                  </a:cubicBezTo>
                  <a:cubicBezTo>
                    <a:pt x="141" y="96"/>
                    <a:pt x="139" y="93"/>
                    <a:pt x="139" y="91"/>
                  </a:cubicBezTo>
                  <a:cubicBezTo>
                    <a:pt x="141" y="90"/>
                    <a:pt x="142" y="89"/>
                    <a:pt x="142" y="87"/>
                  </a:cubicBezTo>
                  <a:cubicBezTo>
                    <a:pt x="143" y="86"/>
                    <a:pt x="144" y="86"/>
                    <a:pt x="145" y="85"/>
                  </a:cubicBezTo>
                  <a:cubicBezTo>
                    <a:pt x="144" y="84"/>
                    <a:pt x="143" y="84"/>
                    <a:pt x="142" y="83"/>
                  </a:cubicBezTo>
                  <a:cubicBezTo>
                    <a:pt x="143" y="81"/>
                    <a:pt x="144" y="79"/>
                    <a:pt x="145" y="77"/>
                  </a:cubicBezTo>
                  <a:cubicBezTo>
                    <a:pt x="144" y="76"/>
                    <a:pt x="141" y="76"/>
                    <a:pt x="142" y="73"/>
                  </a:cubicBezTo>
                  <a:cubicBezTo>
                    <a:pt x="142" y="73"/>
                    <a:pt x="141" y="72"/>
                    <a:pt x="140" y="72"/>
                  </a:cubicBezTo>
                  <a:cubicBezTo>
                    <a:pt x="139" y="71"/>
                    <a:pt x="137" y="70"/>
                    <a:pt x="136" y="69"/>
                  </a:cubicBezTo>
                  <a:cubicBezTo>
                    <a:pt x="135" y="71"/>
                    <a:pt x="134" y="71"/>
                    <a:pt x="133" y="69"/>
                  </a:cubicBezTo>
                  <a:cubicBezTo>
                    <a:pt x="132" y="68"/>
                    <a:pt x="131" y="66"/>
                    <a:pt x="131" y="64"/>
                  </a:cubicBezTo>
                  <a:cubicBezTo>
                    <a:pt x="130" y="63"/>
                    <a:pt x="130" y="62"/>
                    <a:pt x="130" y="61"/>
                  </a:cubicBezTo>
                  <a:cubicBezTo>
                    <a:pt x="130" y="58"/>
                    <a:pt x="128" y="56"/>
                    <a:pt x="125" y="53"/>
                  </a:cubicBezTo>
                  <a:cubicBezTo>
                    <a:pt x="123" y="51"/>
                    <a:pt x="120" y="52"/>
                    <a:pt x="119" y="49"/>
                  </a:cubicBezTo>
                  <a:cubicBezTo>
                    <a:pt x="119" y="49"/>
                    <a:pt x="119" y="49"/>
                    <a:pt x="119" y="49"/>
                  </a:cubicBezTo>
                  <a:cubicBezTo>
                    <a:pt x="118" y="50"/>
                    <a:pt x="118" y="52"/>
                    <a:pt x="117" y="53"/>
                  </a:cubicBezTo>
                  <a:cubicBezTo>
                    <a:pt x="118" y="53"/>
                    <a:pt x="119" y="53"/>
                    <a:pt x="119" y="53"/>
                  </a:cubicBezTo>
                  <a:cubicBezTo>
                    <a:pt x="119" y="56"/>
                    <a:pt x="121" y="60"/>
                    <a:pt x="124" y="61"/>
                  </a:cubicBezTo>
                  <a:cubicBezTo>
                    <a:pt x="124" y="62"/>
                    <a:pt x="124" y="63"/>
                    <a:pt x="124" y="63"/>
                  </a:cubicBezTo>
                  <a:cubicBezTo>
                    <a:pt x="125" y="64"/>
                    <a:pt x="126" y="65"/>
                    <a:pt x="126" y="66"/>
                  </a:cubicBezTo>
                  <a:cubicBezTo>
                    <a:pt x="127" y="71"/>
                    <a:pt x="130" y="76"/>
                    <a:pt x="132" y="81"/>
                  </a:cubicBezTo>
                  <a:cubicBezTo>
                    <a:pt x="133" y="84"/>
                    <a:pt x="133" y="87"/>
                    <a:pt x="133" y="90"/>
                  </a:cubicBezTo>
                  <a:cubicBezTo>
                    <a:pt x="133" y="92"/>
                    <a:pt x="133" y="94"/>
                    <a:pt x="135" y="96"/>
                  </a:cubicBezTo>
                  <a:cubicBezTo>
                    <a:pt x="137" y="98"/>
                    <a:pt x="136" y="100"/>
                    <a:pt x="135" y="102"/>
                  </a:cubicBezTo>
                  <a:cubicBezTo>
                    <a:pt x="135" y="107"/>
                    <a:pt x="135" y="112"/>
                    <a:pt x="130" y="114"/>
                  </a:cubicBezTo>
                  <a:cubicBezTo>
                    <a:pt x="127" y="120"/>
                    <a:pt x="121" y="119"/>
                    <a:pt x="116" y="121"/>
                  </a:cubicBezTo>
                  <a:cubicBezTo>
                    <a:pt x="114" y="122"/>
                    <a:pt x="113" y="124"/>
                    <a:pt x="111" y="122"/>
                  </a:cubicBezTo>
                  <a:cubicBezTo>
                    <a:pt x="111" y="122"/>
                    <a:pt x="110" y="122"/>
                    <a:pt x="110" y="123"/>
                  </a:cubicBezTo>
                  <a:cubicBezTo>
                    <a:pt x="109" y="123"/>
                    <a:pt x="108" y="124"/>
                    <a:pt x="107" y="123"/>
                  </a:cubicBezTo>
                  <a:cubicBezTo>
                    <a:pt x="104" y="123"/>
                    <a:pt x="101" y="122"/>
                    <a:pt x="98" y="123"/>
                  </a:cubicBezTo>
                  <a:cubicBezTo>
                    <a:pt x="94" y="123"/>
                    <a:pt x="92" y="120"/>
                    <a:pt x="89" y="120"/>
                  </a:cubicBezTo>
                  <a:cubicBezTo>
                    <a:pt x="87" y="119"/>
                    <a:pt x="85" y="116"/>
                    <a:pt x="83" y="114"/>
                  </a:cubicBezTo>
                  <a:cubicBezTo>
                    <a:pt x="82" y="112"/>
                    <a:pt x="81" y="111"/>
                    <a:pt x="80" y="111"/>
                  </a:cubicBezTo>
                  <a:cubicBezTo>
                    <a:pt x="79" y="110"/>
                    <a:pt x="77" y="112"/>
                    <a:pt x="78" y="114"/>
                  </a:cubicBezTo>
                  <a:cubicBezTo>
                    <a:pt x="78" y="115"/>
                    <a:pt x="76" y="115"/>
                    <a:pt x="75" y="115"/>
                  </a:cubicBezTo>
                  <a:cubicBezTo>
                    <a:pt x="74" y="117"/>
                    <a:pt x="75" y="117"/>
                    <a:pt x="77" y="118"/>
                  </a:cubicBezTo>
                  <a:cubicBezTo>
                    <a:pt x="78" y="118"/>
                    <a:pt x="79" y="119"/>
                    <a:pt x="80" y="119"/>
                  </a:cubicBezTo>
                  <a:cubicBezTo>
                    <a:pt x="80" y="119"/>
                    <a:pt x="80" y="120"/>
                    <a:pt x="80" y="120"/>
                  </a:cubicBezTo>
                  <a:cubicBezTo>
                    <a:pt x="79" y="120"/>
                    <a:pt x="79" y="120"/>
                    <a:pt x="78" y="120"/>
                  </a:cubicBezTo>
                  <a:cubicBezTo>
                    <a:pt x="78" y="121"/>
                    <a:pt x="78" y="122"/>
                    <a:pt x="79" y="123"/>
                  </a:cubicBezTo>
                  <a:cubicBezTo>
                    <a:pt x="77" y="124"/>
                    <a:pt x="76" y="125"/>
                    <a:pt x="78" y="127"/>
                  </a:cubicBezTo>
                  <a:cubicBezTo>
                    <a:pt x="77" y="128"/>
                    <a:pt x="76" y="129"/>
                    <a:pt x="74" y="130"/>
                  </a:cubicBezTo>
                  <a:cubicBezTo>
                    <a:pt x="74" y="131"/>
                    <a:pt x="73" y="130"/>
                    <a:pt x="72" y="130"/>
                  </a:cubicBezTo>
                  <a:cubicBezTo>
                    <a:pt x="71" y="128"/>
                    <a:pt x="69" y="129"/>
                    <a:pt x="68" y="130"/>
                  </a:cubicBezTo>
                  <a:cubicBezTo>
                    <a:pt x="65" y="133"/>
                    <a:pt x="61" y="132"/>
                    <a:pt x="57" y="131"/>
                  </a:cubicBezTo>
                  <a:cubicBezTo>
                    <a:pt x="55" y="130"/>
                    <a:pt x="53" y="130"/>
                    <a:pt x="52" y="129"/>
                  </a:cubicBezTo>
                  <a:cubicBezTo>
                    <a:pt x="51" y="129"/>
                    <a:pt x="51" y="129"/>
                    <a:pt x="50" y="129"/>
                  </a:cubicBezTo>
                  <a:cubicBezTo>
                    <a:pt x="47" y="129"/>
                    <a:pt x="44" y="129"/>
                    <a:pt x="41" y="129"/>
                  </a:cubicBezTo>
                  <a:cubicBezTo>
                    <a:pt x="42" y="128"/>
                    <a:pt x="42" y="126"/>
                    <a:pt x="44" y="127"/>
                  </a:cubicBezTo>
                  <a:cubicBezTo>
                    <a:pt x="45" y="127"/>
                    <a:pt x="46" y="126"/>
                    <a:pt x="47" y="125"/>
                  </a:cubicBezTo>
                  <a:cubicBezTo>
                    <a:pt x="44" y="123"/>
                    <a:pt x="42" y="122"/>
                    <a:pt x="39" y="121"/>
                  </a:cubicBezTo>
                  <a:cubicBezTo>
                    <a:pt x="39" y="122"/>
                    <a:pt x="39" y="122"/>
                    <a:pt x="39" y="122"/>
                  </a:cubicBezTo>
                  <a:cubicBezTo>
                    <a:pt x="38" y="124"/>
                    <a:pt x="37" y="125"/>
                    <a:pt x="36" y="126"/>
                  </a:cubicBezTo>
                  <a:cubicBezTo>
                    <a:pt x="35" y="127"/>
                    <a:pt x="32" y="128"/>
                    <a:pt x="31" y="127"/>
                  </a:cubicBezTo>
                  <a:cubicBezTo>
                    <a:pt x="30" y="127"/>
                    <a:pt x="29" y="126"/>
                    <a:pt x="29" y="125"/>
                  </a:cubicBezTo>
                  <a:cubicBezTo>
                    <a:pt x="27" y="123"/>
                    <a:pt x="26" y="121"/>
                    <a:pt x="24" y="120"/>
                  </a:cubicBezTo>
                  <a:cubicBezTo>
                    <a:pt x="23" y="120"/>
                    <a:pt x="21" y="118"/>
                    <a:pt x="20" y="116"/>
                  </a:cubicBezTo>
                  <a:cubicBezTo>
                    <a:pt x="19" y="113"/>
                    <a:pt x="16" y="111"/>
                    <a:pt x="14" y="108"/>
                  </a:cubicBezTo>
                  <a:cubicBezTo>
                    <a:pt x="11" y="105"/>
                    <a:pt x="9" y="101"/>
                    <a:pt x="6" y="97"/>
                  </a:cubicBezTo>
                  <a:cubicBezTo>
                    <a:pt x="5" y="95"/>
                    <a:pt x="3" y="92"/>
                    <a:pt x="2" y="90"/>
                  </a:cubicBezTo>
                  <a:cubicBezTo>
                    <a:pt x="1" y="88"/>
                    <a:pt x="1" y="87"/>
                    <a:pt x="0" y="85"/>
                  </a:cubicBezTo>
                  <a:cubicBezTo>
                    <a:pt x="0" y="85"/>
                    <a:pt x="0" y="85"/>
                    <a:pt x="1" y="85"/>
                  </a:cubicBezTo>
                  <a:cubicBezTo>
                    <a:pt x="3" y="86"/>
                    <a:pt x="5" y="86"/>
                    <a:pt x="6" y="87"/>
                  </a:cubicBezTo>
                  <a:cubicBezTo>
                    <a:pt x="10" y="90"/>
                    <a:pt x="14" y="92"/>
                    <a:pt x="18" y="94"/>
                  </a:cubicBezTo>
                  <a:cubicBezTo>
                    <a:pt x="21" y="96"/>
                    <a:pt x="24" y="97"/>
                    <a:pt x="28" y="98"/>
                  </a:cubicBezTo>
                  <a:cubicBezTo>
                    <a:pt x="30" y="99"/>
                    <a:pt x="33" y="100"/>
                    <a:pt x="36" y="100"/>
                  </a:cubicBezTo>
                  <a:cubicBezTo>
                    <a:pt x="41" y="100"/>
                    <a:pt x="45" y="100"/>
                    <a:pt x="50" y="100"/>
                  </a:cubicBezTo>
                  <a:cubicBezTo>
                    <a:pt x="53" y="100"/>
                    <a:pt x="55" y="100"/>
                    <a:pt x="58" y="100"/>
                  </a:cubicBezTo>
                  <a:cubicBezTo>
                    <a:pt x="59" y="101"/>
                    <a:pt x="60" y="101"/>
                    <a:pt x="62" y="101"/>
                  </a:cubicBezTo>
                  <a:cubicBezTo>
                    <a:pt x="61" y="100"/>
                    <a:pt x="60" y="99"/>
                    <a:pt x="60" y="99"/>
                  </a:cubicBezTo>
                  <a:cubicBezTo>
                    <a:pt x="57" y="98"/>
                    <a:pt x="56" y="96"/>
                    <a:pt x="55" y="93"/>
                  </a:cubicBezTo>
                  <a:cubicBezTo>
                    <a:pt x="55" y="92"/>
                    <a:pt x="54" y="90"/>
                    <a:pt x="52" y="89"/>
                  </a:cubicBezTo>
                  <a:cubicBezTo>
                    <a:pt x="52" y="88"/>
                    <a:pt x="50" y="90"/>
                    <a:pt x="50" y="92"/>
                  </a:cubicBezTo>
                  <a:cubicBezTo>
                    <a:pt x="50" y="93"/>
                    <a:pt x="50" y="94"/>
                    <a:pt x="49" y="94"/>
                  </a:cubicBezTo>
                  <a:cubicBezTo>
                    <a:pt x="48" y="97"/>
                    <a:pt x="47" y="97"/>
                    <a:pt x="45" y="96"/>
                  </a:cubicBezTo>
                  <a:cubicBezTo>
                    <a:pt x="44" y="95"/>
                    <a:pt x="43" y="95"/>
                    <a:pt x="42" y="95"/>
                  </a:cubicBezTo>
                  <a:cubicBezTo>
                    <a:pt x="40" y="95"/>
                    <a:pt x="39" y="94"/>
                    <a:pt x="37" y="93"/>
                  </a:cubicBezTo>
                  <a:cubicBezTo>
                    <a:pt x="37" y="93"/>
                    <a:pt x="36" y="92"/>
                    <a:pt x="35" y="92"/>
                  </a:cubicBezTo>
                  <a:cubicBezTo>
                    <a:pt x="34" y="92"/>
                    <a:pt x="32" y="92"/>
                    <a:pt x="32" y="89"/>
                  </a:cubicBezTo>
                  <a:cubicBezTo>
                    <a:pt x="28" y="87"/>
                    <a:pt x="28" y="83"/>
                    <a:pt x="26" y="79"/>
                  </a:cubicBezTo>
                  <a:cubicBezTo>
                    <a:pt x="24" y="76"/>
                    <a:pt x="23" y="72"/>
                    <a:pt x="23" y="69"/>
                  </a:cubicBezTo>
                  <a:cubicBezTo>
                    <a:pt x="22" y="65"/>
                    <a:pt x="23" y="61"/>
                    <a:pt x="23" y="58"/>
                  </a:cubicBezTo>
                  <a:cubicBezTo>
                    <a:pt x="24" y="57"/>
                    <a:pt x="23" y="55"/>
                    <a:pt x="23" y="54"/>
                  </a:cubicBezTo>
                  <a:cubicBezTo>
                    <a:pt x="24" y="52"/>
                    <a:pt x="25" y="49"/>
                    <a:pt x="25" y="47"/>
                  </a:cubicBezTo>
                  <a:cubicBezTo>
                    <a:pt x="28" y="40"/>
                    <a:pt x="29" y="33"/>
                    <a:pt x="30" y="26"/>
                  </a:cubicBezTo>
                  <a:cubicBezTo>
                    <a:pt x="30" y="22"/>
                    <a:pt x="31" y="17"/>
                    <a:pt x="32" y="13"/>
                  </a:cubicBezTo>
                  <a:cubicBezTo>
                    <a:pt x="32" y="11"/>
                    <a:pt x="34" y="10"/>
                    <a:pt x="35" y="10"/>
                  </a:cubicBezTo>
                  <a:cubicBezTo>
                    <a:pt x="37" y="9"/>
                    <a:pt x="38" y="11"/>
                    <a:pt x="38" y="13"/>
                  </a:cubicBezTo>
                  <a:cubicBezTo>
                    <a:pt x="40" y="21"/>
                    <a:pt x="42" y="29"/>
                    <a:pt x="43" y="37"/>
                  </a:cubicBezTo>
                  <a:cubicBezTo>
                    <a:pt x="44" y="40"/>
                    <a:pt x="46" y="43"/>
                    <a:pt x="46" y="46"/>
                  </a:cubicBezTo>
                  <a:cubicBezTo>
                    <a:pt x="46" y="49"/>
                    <a:pt x="45" y="49"/>
                    <a:pt x="43" y="50"/>
                  </a:cubicBezTo>
                  <a:cubicBezTo>
                    <a:pt x="41" y="51"/>
                    <a:pt x="40" y="52"/>
                    <a:pt x="41" y="54"/>
                  </a:cubicBezTo>
                  <a:cubicBezTo>
                    <a:pt x="42" y="55"/>
                    <a:pt x="42" y="56"/>
                    <a:pt x="42" y="57"/>
                  </a:cubicBezTo>
                  <a:cubicBezTo>
                    <a:pt x="43" y="59"/>
                    <a:pt x="44" y="62"/>
                    <a:pt x="44" y="64"/>
                  </a:cubicBezTo>
                  <a:cubicBezTo>
                    <a:pt x="45" y="66"/>
                    <a:pt x="46" y="69"/>
                    <a:pt x="46" y="71"/>
                  </a:cubicBezTo>
                  <a:cubicBezTo>
                    <a:pt x="47" y="72"/>
                    <a:pt x="47" y="73"/>
                    <a:pt x="48" y="74"/>
                  </a:cubicBezTo>
                  <a:close/>
                  <a:moveTo>
                    <a:pt x="90" y="28"/>
                  </a:moveTo>
                  <a:cubicBezTo>
                    <a:pt x="91" y="31"/>
                    <a:pt x="89" y="34"/>
                    <a:pt x="88" y="37"/>
                  </a:cubicBezTo>
                  <a:cubicBezTo>
                    <a:pt x="91" y="35"/>
                    <a:pt x="94" y="34"/>
                    <a:pt x="96" y="32"/>
                  </a:cubicBezTo>
                  <a:cubicBezTo>
                    <a:pt x="97" y="30"/>
                    <a:pt x="98" y="30"/>
                    <a:pt x="100" y="31"/>
                  </a:cubicBezTo>
                  <a:cubicBezTo>
                    <a:pt x="104" y="34"/>
                    <a:pt x="109" y="38"/>
                    <a:pt x="114" y="42"/>
                  </a:cubicBezTo>
                  <a:cubicBezTo>
                    <a:pt x="115" y="41"/>
                    <a:pt x="116" y="39"/>
                    <a:pt x="117" y="37"/>
                  </a:cubicBezTo>
                  <a:cubicBezTo>
                    <a:pt x="114" y="35"/>
                    <a:pt x="114" y="32"/>
                    <a:pt x="118" y="30"/>
                  </a:cubicBezTo>
                  <a:cubicBezTo>
                    <a:pt x="118" y="28"/>
                    <a:pt x="118" y="27"/>
                    <a:pt x="117" y="26"/>
                  </a:cubicBezTo>
                  <a:cubicBezTo>
                    <a:pt x="116" y="26"/>
                    <a:pt x="115" y="26"/>
                    <a:pt x="114" y="25"/>
                  </a:cubicBezTo>
                  <a:cubicBezTo>
                    <a:pt x="114" y="26"/>
                    <a:pt x="113" y="28"/>
                    <a:pt x="113" y="28"/>
                  </a:cubicBezTo>
                  <a:cubicBezTo>
                    <a:pt x="110" y="27"/>
                    <a:pt x="110" y="29"/>
                    <a:pt x="109" y="30"/>
                  </a:cubicBezTo>
                  <a:cubicBezTo>
                    <a:pt x="108" y="31"/>
                    <a:pt x="107" y="33"/>
                    <a:pt x="105" y="32"/>
                  </a:cubicBezTo>
                  <a:cubicBezTo>
                    <a:pt x="104" y="31"/>
                    <a:pt x="100" y="31"/>
                    <a:pt x="102" y="27"/>
                  </a:cubicBezTo>
                  <a:cubicBezTo>
                    <a:pt x="98" y="27"/>
                    <a:pt x="94" y="28"/>
                    <a:pt x="90" y="28"/>
                  </a:cubicBezTo>
                  <a:close/>
                  <a:moveTo>
                    <a:pt x="65" y="70"/>
                  </a:moveTo>
                  <a:cubicBezTo>
                    <a:pt x="65" y="67"/>
                    <a:pt x="65" y="65"/>
                    <a:pt x="65" y="63"/>
                  </a:cubicBezTo>
                  <a:cubicBezTo>
                    <a:pt x="62" y="65"/>
                    <a:pt x="62" y="67"/>
                    <a:pt x="6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2"/>
            <p:cNvSpPr>
              <a:spLocks/>
            </p:cNvSpPr>
            <p:nvPr/>
          </p:nvSpPr>
          <p:spPr bwMode="auto">
            <a:xfrm>
              <a:off x="7452331" y="2763589"/>
              <a:ext cx="300741" cy="325016"/>
            </a:xfrm>
            <a:custGeom>
              <a:avLst/>
              <a:gdLst>
                <a:gd name="T0" fmla="*/ 83 w 94"/>
                <a:gd name="T1" fmla="*/ 73 h 102"/>
                <a:gd name="T2" fmla="*/ 83 w 94"/>
                <a:gd name="T3" fmla="*/ 71 h 102"/>
                <a:gd name="T4" fmla="*/ 83 w 94"/>
                <a:gd name="T5" fmla="*/ 72 h 102"/>
                <a:gd name="T6" fmla="*/ 86 w 94"/>
                <a:gd name="T7" fmla="*/ 76 h 102"/>
                <a:gd name="T8" fmla="*/ 87 w 94"/>
                <a:gd name="T9" fmla="*/ 77 h 102"/>
                <a:gd name="T10" fmla="*/ 90 w 94"/>
                <a:gd name="T11" fmla="*/ 82 h 102"/>
                <a:gd name="T12" fmla="*/ 92 w 94"/>
                <a:gd name="T13" fmla="*/ 89 h 102"/>
                <a:gd name="T14" fmla="*/ 90 w 94"/>
                <a:gd name="T15" fmla="*/ 93 h 102"/>
                <a:gd name="T16" fmla="*/ 77 w 94"/>
                <a:gd name="T17" fmla="*/ 98 h 102"/>
                <a:gd name="T18" fmla="*/ 73 w 94"/>
                <a:gd name="T19" fmla="*/ 99 h 102"/>
                <a:gd name="T20" fmla="*/ 64 w 94"/>
                <a:gd name="T21" fmla="*/ 101 h 102"/>
                <a:gd name="T22" fmla="*/ 63 w 94"/>
                <a:gd name="T23" fmla="*/ 101 h 102"/>
                <a:gd name="T24" fmla="*/ 47 w 94"/>
                <a:gd name="T25" fmla="*/ 99 h 102"/>
                <a:gd name="T26" fmla="*/ 41 w 94"/>
                <a:gd name="T27" fmla="*/ 92 h 102"/>
                <a:gd name="T28" fmla="*/ 30 w 94"/>
                <a:gd name="T29" fmla="*/ 80 h 102"/>
                <a:gd name="T30" fmla="*/ 18 w 94"/>
                <a:gd name="T31" fmla="*/ 74 h 102"/>
                <a:gd name="T32" fmla="*/ 16 w 94"/>
                <a:gd name="T33" fmla="*/ 70 h 102"/>
                <a:gd name="T34" fmla="*/ 17 w 94"/>
                <a:gd name="T35" fmla="*/ 61 h 102"/>
                <a:gd name="T36" fmla="*/ 17 w 94"/>
                <a:gd name="T37" fmla="*/ 59 h 102"/>
                <a:gd name="T38" fmla="*/ 13 w 94"/>
                <a:gd name="T39" fmla="*/ 52 h 102"/>
                <a:gd name="T40" fmla="*/ 12 w 94"/>
                <a:gd name="T41" fmla="*/ 44 h 102"/>
                <a:gd name="T42" fmla="*/ 13 w 94"/>
                <a:gd name="T43" fmla="*/ 40 h 102"/>
                <a:gd name="T44" fmla="*/ 13 w 94"/>
                <a:gd name="T45" fmla="*/ 33 h 102"/>
                <a:gd name="T46" fmla="*/ 10 w 94"/>
                <a:gd name="T47" fmla="*/ 27 h 102"/>
                <a:gd name="T48" fmla="*/ 10 w 94"/>
                <a:gd name="T49" fmla="*/ 23 h 102"/>
                <a:gd name="T50" fmla="*/ 13 w 94"/>
                <a:gd name="T51" fmla="*/ 25 h 102"/>
                <a:gd name="T52" fmla="*/ 9 w 94"/>
                <a:gd name="T53" fmla="*/ 14 h 102"/>
                <a:gd name="T54" fmla="*/ 8 w 94"/>
                <a:gd name="T55" fmla="*/ 14 h 102"/>
                <a:gd name="T56" fmla="*/ 8 w 94"/>
                <a:gd name="T57" fmla="*/ 16 h 102"/>
                <a:gd name="T58" fmla="*/ 6 w 94"/>
                <a:gd name="T59" fmla="*/ 15 h 102"/>
                <a:gd name="T60" fmla="*/ 1 w 94"/>
                <a:gd name="T61" fmla="*/ 7 h 102"/>
                <a:gd name="T62" fmla="*/ 2 w 94"/>
                <a:gd name="T63" fmla="*/ 3 h 102"/>
                <a:gd name="T64" fmla="*/ 16 w 94"/>
                <a:gd name="T65" fmla="*/ 5 h 102"/>
                <a:gd name="T66" fmla="*/ 23 w 94"/>
                <a:gd name="T67" fmla="*/ 8 h 102"/>
                <a:gd name="T68" fmla="*/ 25 w 94"/>
                <a:gd name="T69" fmla="*/ 9 h 102"/>
                <a:gd name="T70" fmla="*/ 33 w 94"/>
                <a:gd name="T71" fmla="*/ 15 h 102"/>
                <a:gd name="T72" fmla="*/ 39 w 94"/>
                <a:gd name="T73" fmla="*/ 21 h 102"/>
                <a:gd name="T74" fmla="*/ 45 w 94"/>
                <a:gd name="T75" fmla="*/ 27 h 102"/>
                <a:gd name="T76" fmla="*/ 48 w 94"/>
                <a:gd name="T77" fmla="*/ 32 h 102"/>
                <a:gd name="T78" fmla="*/ 56 w 94"/>
                <a:gd name="T79" fmla="*/ 48 h 102"/>
                <a:gd name="T80" fmla="*/ 58 w 94"/>
                <a:gd name="T81" fmla="*/ 51 h 102"/>
                <a:gd name="T82" fmla="*/ 59 w 94"/>
                <a:gd name="T83" fmla="*/ 54 h 102"/>
                <a:gd name="T84" fmla="*/ 66 w 94"/>
                <a:gd name="T85" fmla="*/ 63 h 102"/>
                <a:gd name="T86" fmla="*/ 71 w 94"/>
                <a:gd name="T87" fmla="*/ 67 h 102"/>
                <a:gd name="T88" fmla="*/ 72 w 94"/>
                <a:gd name="T89" fmla="*/ 68 h 102"/>
                <a:gd name="T90" fmla="*/ 76 w 94"/>
                <a:gd name="T91" fmla="*/ 71 h 102"/>
                <a:gd name="T92" fmla="*/ 83 w 94"/>
                <a:gd name="T93" fmla="*/ 7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4" h="102">
                  <a:moveTo>
                    <a:pt x="83" y="73"/>
                  </a:moveTo>
                  <a:cubicBezTo>
                    <a:pt x="83" y="72"/>
                    <a:pt x="83" y="72"/>
                    <a:pt x="83" y="71"/>
                  </a:cubicBezTo>
                  <a:cubicBezTo>
                    <a:pt x="83" y="71"/>
                    <a:pt x="83" y="72"/>
                    <a:pt x="83" y="72"/>
                  </a:cubicBezTo>
                  <a:cubicBezTo>
                    <a:pt x="84" y="73"/>
                    <a:pt x="85" y="74"/>
                    <a:pt x="86" y="76"/>
                  </a:cubicBezTo>
                  <a:cubicBezTo>
                    <a:pt x="86" y="76"/>
                    <a:pt x="87" y="77"/>
                    <a:pt x="87" y="77"/>
                  </a:cubicBezTo>
                  <a:cubicBezTo>
                    <a:pt x="90" y="79"/>
                    <a:pt x="90" y="79"/>
                    <a:pt x="90" y="82"/>
                  </a:cubicBezTo>
                  <a:cubicBezTo>
                    <a:pt x="93" y="83"/>
                    <a:pt x="94" y="87"/>
                    <a:pt x="92" y="89"/>
                  </a:cubicBezTo>
                  <a:cubicBezTo>
                    <a:pt x="91" y="90"/>
                    <a:pt x="91" y="92"/>
                    <a:pt x="90" y="93"/>
                  </a:cubicBezTo>
                  <a:cubicBezTo>
                    <a:pt x="86" y="97"/>
                    <a:pt x="82" y="99"/>
                    <a:pt x="77" y="98"/>
                  </a:cubicBezTo>
                  <a:cubicBezTo>
                    <a:pt x="76" y="97"/>
                    <a:pt x="74" y="98"/>
                    <a:pt x="73" y="99"/>
                  </a:cubicBezTo>
                  <a:cubicBezTo>
                    <a:pt x="70" y="100"/>
                    <a:pt x="66" y="99"/>
                    <a:pt x="64" y="101"/>
                  </a:cubicBezTo>
                  <a:cubicBezTo>
                    <a:pt x="64" y="101"/>
                    <a:pt x="63" y="101"/>
                    <a:pt x="63" y="101"/>
                  </a:cubicBezTo>
                  <a:cubicBezTo>
                    <a:pt x="58" y="100"/>
                    <a:pt x="52" y="102"/>
                    <a:pt x="47" y="99"/>
                  </a:cubicBezTo>
                  <a:cubicBezTo>
                    <a:pt x="44" y="97"/>
                    <a:pt x="42" y="95"/>
                    <a:pt x="41" y="92"/>
                  </a:cubicBezTo>
                  <a:cubicBezTo>
                    <a:pt x="37" y="88"/>
                    <a:pt x="34" y="83"/>
                    <a:pt x="30" y="80"/>
                  </a:cubicBezTo>
                  <a:cubicBezTo>
                    <a:pt x="26" y="78"/>
                    <a:pt x="22" y="76"/>
                    <a:pt x="18" y="74"/>
                  </a:cubicBezTo>
                  <a:cubicBezTo>
                    <a:pt x="17" y="74"/>
                    <a:pt x="16" y="72"/>
                    <a:pt x="16" y="70"/>
                  </a:cubicBezTo>
                  <a:cubicBezTo>
                    <a:pt x="16" y="67"/>
                    <a:pt x="16" y="64"/>
                    <a:pt x="17" y="61"/>
                  </a:cubicBezTo>
                  <a:cubicBezTo>
                    <a:pt x="17" y="61"/>
                    <a:pt x="17" y="60"/>
                    <a:pt x="17" y="59"/>
                  </a:cubicBezTo>
                  <a:cubicBezTo>
                    <a:pt x="15" y="58"/>
                    <a:pt x="13" y="55"/>
                    <a:pt x="13" y="52"/>
                  </a:cubicBezTo>
                  <a:cubicBezTo>
                    <a:pt x="13" y="49"/>
                    <a:pt x="13" y="46"/>
                    <a:pt x="12" y="44"/>
                  </a:cubicBezTo>
                  <a:cubicBezTo>
                    <a:pt x="11" y="41"/>
                    <a:pt x="11" y="41"/>
                    <a:pt x="13" y="40"/>
                  </a:cubicBezTo>
                  <a:cubicBezTo>
                    <a:pt x="15" y="38"/>
                    <a:pt x="15" y="35"/>
                    <a:pt x="13" y="33"/>
                  </a:cubicBezTo>
                  <a:cubicBezTo>
                    <a:pt x="11" y="31"/>
                    <a:pt x="10" y="29"/>
                    <a:pt x="10" y="27"/>
                  </a:cubicBezTo>
                  <a:cubicBezTo>
                    <a:pt x="9" y="26"/>
                    <a:pt x="10" y="25"/>
                    <a:pt x="10" y="23"/>
                  </a:cubicBezTo>
                  <a:cubicBezTo>
                    <a:pt x="11" y="24"/>
                    <a:pt x="12" y="24"/>
                    <a:pt x="13" y="25"/>
                  </a:cubicBezTo>
                  <a:cubicBezTo>
                    <a:pt x="13" y="21"/>
                    <a:pt x="10" y="17"/>
                    <a:pt x="9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5"/>
                    <a:pt x="8" y="15"/>
                    <a:pt x="8" y="16"/>
                  </a:cubicBezTo>
                  <a:cubicBezTo>
                    <a:pt x="7" y="16"/>
                    <a:pt x="6" y="16"/>
                    <a:pt x="6" y="15"/>
                  </a:cubicBezTo>
                  <a:cubicBezTo>
                    <a:pt x="3" y="13"/>
                    <a:pt x="2" y="10"/>
                    <a:pt x="1" y="7"/>
                  </a:cubicBezTo>
                  <a:cubicBezTo>
                    <a:pt x="0" y="5"/>
                    <a:pt x="0" y="4"/>
                    <a:pt x="2" y="3"/>
                  </a:cubicBezTo>
                  <a:cubicBezTo>
                    <a:pt x="7" y="0"/>
                    <a:pt x="12" y="3"/>
                    <a:pt x="16" y="5"/>
                  </a:cubicBezTo>
                  <a:cubicBezTo>
                    <a:pt x="18" y="6"/>
                    <a:pt x="21" y="7"/>
                    <a:pt x="23" y="8"/>
                  </a:cubicBezTo>
                  <a:cubicBezTo>
                    <a:pt x="24" y="8"/>
                    <a:pt x="25" y="8"/>
                    <a:pt x="25" y="9"/>
                  </a:cubicBezTo>
                  <a:cubicBezTo>
                    <a:pt x="28" y="11"/>
                    <a:pt x="32" y="13"/>
                    <a:pt x="33" y="15"/>
                  </a:cubicBezTo>
                  <a:cubicBezTo>
                    <a:pt x="35" y="18"/>
                    <a:pt x="38" y="19"/>
                    <a:pt x="39" y="21"/>
                  </a:cubicBezTo>
                  <a:cubicBezTo>
                    <a:pt x="41" y="23"/>
                    <a:pt x="44" y="24"/>
                    <a:pt x="45" y="27"/>
                  </a:cubicBezTo>
                  <a:cubicBezTo>
                    <a:pt x="46" y="28"/>
                    <a:pt x="47" y="30"/>
                    <a:pt x="48" y="32"/>
                  </a:cubicBezTo>
                  <a:cubicBezTo>
                    <a:pt x="50" y="37"/>
                    <a:pt x="52" y="43"/>
                    <a:pt x="56" y="48"/>
                  </a:cubicBezTo>
                  <a:cubicBezTo>
                    <a:pt x="57" y="49"/>
                    <a:pt x="58" y="51"/>
                    <a:pt x="58" y="51"/>
                  </a:cubicBezTo>
                  <a:cubicBezTo>
                    <a:pt x="56" y="53"/>
                    <a:pt x="59" y="53"/>
                    <a:pt x="59" y="54"/>
                  </a:cubicBezTo>
                  <a:cubicBezTo>
                    <a:pt x="61" y="57"/>
                    <a:pt x="64" y="60"/>
                    <a:pt x="66" y="63"/>
                  </a:cubicBezTo>
                  <a:cubicBezTo>
                    <a:pt x="68" y="65"/>
                    <a:pt x="69" y="66"/>
                    <a:pt x="71" y="67"/>
                  </a:cubicBezTo>
                  <a:cubicBezTo>
                    <a:pt x="71" y="67"/>
                    <a:pt x="71" y="68"/>
                    <a:pt x="72" y="68"/>
                  </a:cubicBezTo>
                  <a:cubicBezTo>
                    <a:pt x="73" y="70"/>
                    <a:pt x="74" y="71"/>
                    <a:pt x="76" y="71"/>
                  </a:cubicBezTo>
                  <a:cubicBezTo>
                    <a:pt x="78" y="71"/>
                    <a:pt x="81" y="72"/>
                    <a:pt x="83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33"/>
            <p:cNvSpPr>
              <a:spLocks/>
            </p:cNvSpPr>
            <p:nvPr/>
          </p:nvSpPr>
          <p:spPr bwMode="auto">
            <a:xfrm>
              <a:off x="7174517" y="2759543"/>
              <a:ext cx="277814" cy="587995"/>
            </a:xfrm>
            <a:custGeom>
              <a:avLst/>
              <a:gdLst>
                <a:gd name="T0" fmla="*/ 41 w 87"/>
                <a:gd name="T1" fmla="*/ 143 h 184"/>
                <a:gd name="T2" fmla="*/ 40 w 87"/>
                <a:gd name="T3" fmla="*/ 141 h 184"/>
                <a:gd name="T4" fmla="*/ 33 w 87"/>
                <a:gd name="T5" fmla="*/ 147 h 184"/>
                <a:gd name="T6" fmla="*/ 33 w 87"/>
                <a:gd name="T7" fmla="*/ 152 h 184"/>
                <a:gd name="T8" fmla="*/ 40 w 87"/>
                <a:gd name="T9" fmla="*/ 144 h 184"/>
                <a:gd name="T10" fmla="*/ 39 w 87"/>
                <a:gd name="T11" fmla="*/ 146 h 184"/>
                <a:gd name="T12" fmla="*/ 33 w 87"/>
                <a:gd name="T13" fmla="*/ 155 h 184"/>
                <a:gd name="T14" fmla="*/ 29 w 87"/>
                <a:gd name="T15" fmla="*/ 166 h 184"/>
                <a:gd name="T16" fmla="*/ 24 w 87"/>
                <a:gd name="T17" fmla="*/ 171 h 184"/>
                <a:gd name="T18" fmla="*/ 21 w 87"/>
                <a:gd name="T19" fmla="*/ 175 h 184"/>
                <a:gd name="T20" fmla="*/ 19 w 87"/>
                <a:gd name="T21" fmla="*/ 178 h 184"/>
                <a:gd name="T22" fmla="*/ 16 w 87"/>
                <a:gd name="T23" fmla="*/ 182 h 184"/>
                <a:gd name="T24" fmla="*/ 8 w 87"/>
                <a:gd name="T25" fmla="*/ 182 h 184"/>
                <a:gd name="T26" fmla="*/ 6 w 87"/>
                <a:gd name="T27" fmla="*/ 181 h 184"/>
                <a:gd name="T28" fmla="*/ 3 w 87"/>
                <a:gd name="T29" fmla="*/ 171 h 184"/>
                <a:gd name="T30" fmla="*/ 8 w 87"/>
                <a:gd name="T31" fmla="*/ 167 h 184"/>
                <a:gd name="T32" fmla="*/ 22 w 87"/>
                <a:gd name="T33" fmla="*/ 152 h 184"/>
                <a:gd name="T34" fmla="*/ 31 w 87"/>
                <a:gd name="T35" fmla="*/ 140 h 184"/>
                <a:gd name="T36" fmla="*/ 37 w 87"/>
                <a:gd name="T37" fmla="*/ 128 h 184"/>
                <a:gd name="T38" fmla="*/ 43 w 87"/>
                <a:gd name="T39" fmla="*/ 113 h 184"/>
                <a:gd name="T40" fmla="*/ 49 w 87"/>
                <a:gd name="T41" fmla="*/ 99 h 184"/>
                <a:gd name="T42" fmla="*/ 52 w 87"/>
                <a:gd name="T43" fmla="*/ 91 h 184"/>
                <a:gd name="T44" fmla="*/ 52 w 87"/>
                <a:gd name="T45" fmla="*/ 88 h 184"/>
                <a:gd name="T46" fmla="*/ 56 w 87"/>
                <a:gd name="T47" fmla="*/ 75 h 184"/>
                <a:gd name="T48" fmla="*/ 56 w 87"/>
                <a:gd name="T49" fmla="*/ 70 h 184"/>
                <a:gd name="T50" fmla="*/ 60 w 87"/>
                <a:gd name="T51" fmla="*/ 58 h 184"/>
                <a:gd name="T52" fmla="*/ 63 w 87"/>
                <a:gd name="T53" fmla="*/ 47 h 184"/>
                <a:gd name="T54" fmla="*/ 65 w 87"/>
                <a:gd name="T55" fmla="*/ 41 h 184"/>
                <a:gd name="T56" fmla="*/ 65 w 87"/>
                <a:gd name="T57" fmla="*/ 36 h 184"/>
                <a:gd name="T58" fmla="*/ 66 w 87"/>
                <a:gd name="T59" fmla="*/ 34 h 184"/>
                <a:gd name="T60" fmla="*/ 68 w 87"/>
                <a:gd name="T61" fmla="*/ 23 h 184"/>
                <a:gd name="T62" fmla="*/ 69 w 87"/>
                <a:gd name="T63" fmla="*/ 11 h 184"/>
                <a:gd name="T64" fmla="*/ 68 w 87"/>
                <a:gd name="T65" fmla="*/ 3 h 184"/>
                <a:gd name="T66" fmla="*/ 71 w 87"/>
                <a:gd name="T67" fmla="*/ 1 h 184"/>
                <a:gd name="T68" fmla="*/ 82 w 87"/>
                <a:gd name="T69" fmla="*/ 6 h 184"/>
                <a:gd name="T70" fmla="*/ 85 w 87"/>
                <a:gd name="T71" fmla="*/ 9 h 184"/>
                <a:gd name="T72" fmla="*/ 85 w 87"/>
                <a:gd name="T73" fmla="*/ 18 h 184"/>
                <a:gd name="T74" fmla="*/ 77 w 87"/>
                <a:gd name="T75" fmla="*/ 31 h 184"/>
                <a:gd name="T76" fmla="*/ 71 w 87"/>
                <a:gd name="T77" fmla="*/ 37 h 184"/>
                <a:gd name="T78" fmla="*/ 70 w 87"/>
                <a:gd name="T79" fmla="*/ 41 h 184"/>
                <a:gd name="T80" fmla="*/ 68 w 87"/>
                <a:gd name="T81" fmla="*/ 50 h 184"/>
                <a:gd name="T82" fmla="*/ 67 w 87"/>
                <a:gd name="T83" fmla="*/ 53 h 184"/>
                <a:gd name="T84" fmla="*/ 65 w 87"/>
                <a:gd name="T85" fmla="*/ 60 h 184"/>
                <a:gd name="T86" fmla="*/ 63 w 87"/>
                <a:gd name="T87" fmla="*/ 68 h 184"/>
                <a:gd name="T88" fmla="*/ 61 w 87"/>
                <a:gd name="T89" fmla="*/ 72 h 184"/>
                <a:gd name="T90" fmla="*/ 61 w 87"/>
                <a:gd name="T91" fmla="*/ 75 h 184"/>
                <a:gd name="T92" fmla="*/ 59 w 87"/>
                <a:gd name="T93" fmla="*/ 83 h 184"/>
                <a:gd name="T94" fmla="*/ 59 w 87"/>
                <a:gd name="T95" fmla="*/ 87 h 184"/>
                <a:gd name="T96" fmla="*/ 58 w 87"/>
                <a:gd name="T97" fmla="*/ 97 h 184"/>
                <a:gd name="T98" fmla="*/ 56 w 87"/>
                <a:gd name="T99" fmla="*/ 106 h 184"/>
                <a:gd name="T100" fmla="*/ 53 w 87"/>
                <a:gd name="T101" fmla="*/ 114 h 184"/>
                <a:gd name="T102" fmla="*/ 48 w 87"/>
                <a:gd name="T103" fmla="*/ 127 h 184"/>
                <a:gd name="T104" fmla="*/ 42 w 87"/>
                <a:gd name="T105" fmla="*/ 140 h 184"/>
                <a:gd name="T106" fmla="*/ 41 w 87"/>
                <a:gd name="T107" fmla="*/ 143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7" h="184">
                  <a:moveTo>
                    <a:pt x="41" y="143"/>
                  </a:moveTo>
                  <a:cubicBezTo>
                    <a:pt x="40" y="142"/>
                    <a:pt x="40" y="141"/>
                    <a:pt x="40" y="141"/>
                  </a:cubicBezTo>
                  <a:cubicBezTo>
                    <a:pt x="37" y="141"/>
                    <a:pt x="33" y="145"/>
                    <a:pt x="33" y="147"/>
                  </a:cubicBezTo>
                  <a:cubicBezTo>
                    <a:pt x="33" y="149"/>
                    <a:pt x="33" y="150"/>
                    <a:pt x="33" y="152"/>
                  </a:cubicBezTo>
                  <a:cubicBezTo>
                    <a:pt x="35" y="149"/>
                    <a:pt x="38" y="147"/>
                    <a:pt x="40" y="144"/>
                  </a:cubicBezTo>
                  <a:cubicBezTo>
                    <a:pt x="40" y="145"/>
                    <a:pt x="40" y="145"/>
                    <a:pt x="39" y="146"/>
                  </a:cubicBezTo>
                  <a:cubicBezTo>
                    <a:pt x="37" y="149"/>
                    <a:pt x="35" y="152"/>
                    <a:pt x="33" y="155"/>
                  </a:cubicBezTo>
                  <a:cubicBezTo>
                    <a:pt x="32" y="159"/>
                    <a:pt x="30" y="163"/>
                    <a:pt x="29" y="166"/>
                  </a:cubicBezTo>
                  <a:cubicBezTo>
                    <a:pt x="28" y="168"/>
                    <a:pt x="26" y="170"/>
                    <a:pt x="24" y="171"/>
                  </a:cubicBezTo>
                  <a:cubicBezTo>
                    <a:pt x="23" y="173"/>
                    <a:pt x="22" y="174"/>
                    <a:pt x="21" y="175"/>
                  </a:cubicBezTo>
                  <a:cubicBezTo>
                    <a:pt x="20" y="176"/>
                    <a:pt x="20" y="177"/>
                    <a:pt x="19" y="178"/>
                  </a:cubicBezTo>
                  <a:cubicBezTo>
                    <a:pt x="19" y="180"/>
                    <a:pt x="18" y="182"/>
                    <a:pt x="16" y="182"/>
                  </a:cubicBezTo>
                  <a:cubicBezTo>
                    <a:pt x="13" y="182"/>
                    <a:pt x="11" y="184"/>
                    <a:pt x="8" y="182"/>
                  </a:cubicBezTo>
                  <a:cubicBezTo>
                    <a:pt x="8" y="181"/>
                    <a:pt x="7" y="181"/>
                    <a:pt x="6" y="181"/>
                  </a:cubicBezTo>
                  <a:cubicBezTo>
                    <a:pt x="2" y="179"/>
                    <a:pt x="0" y="175"/>
                    <a:pt x="3" y="171"/>
                  </a:cubicBezTo>
                  <a:cubicBezTo>
                    <a:pt x="4" y="169"/>
                    <a:pt x="6" y="168"/>
                    <a:pt x="8" y="167"/>
                  </a:cubicBezTo>
                  <a:cubicBezTo>
                    <a:pt x="13" y="163"/>
                    <a:pt x="18" y="157"/>
                    <a:pt x="22" y="152"/>
                  </a:cubicBezTo>
                  <a:cubicBezTo>
                    <a:pt x="25" y="148"/>
                    <a:pt x="28" y="144"/>
                    <a:pt x="31" y="140"/>
                  </a:cubicBezTo>
                  <a:cubicBezTo>
                    <a:pt x="33" y="136"/>
                    <a:pt x="35" y="132"/>
                    <a:pt x="37" y="128"/>
                  </a:cubicBezTo>
                  <a:cubicBezTo>
                    <a:pt x="39" y="123"/>
                    <a:pt x="41" y="118"/>
                    <a:pt x="43" y="113"/>
                  </a:cubicBezTo>
                  <a:cubicBezTo>
                    <a:pt x="45" y="108"/>
                    <a:pt x="47" y="104"/>
                    <a:pt x="49" y="99"/>
                  </a:cubicBezTo>
                  <a:cubicBezTo>
                    <a:pt x="50" y="96"/>
                    <a:pt x="51" y="93"/>
                    <a:pt x="52" y="91"/>
                  </a:cubicBezTo>
                  <a:cubicBezTo>
                    <a:pt x="53" y="90"/>
                    <a:pt x="52" y="89"/>
                    <a:pt x="52" y="88"/>
                  </a:cubicBezTo>
                  <a:cubicBezTo>
                    <a:pt x="53" y="84"/>
                    <a:pt x="55" y="79"/>
                    <a:pt x="56" y="75"/>
                  </a:cubicBezTo>
                  <a:cubicBezTo>
                    <a:pt x="56" y="74"/>
                    <a:pt x="56" y="72"/>
                    <a:pt x="56" y="70"/>
                  </a:cubicBezTo>
                  <a:cubicBezTo>
                    <a:pt x="58" y="67"/>
                    <a:pt x="59" y="62"/>
                    <a:pt x="60" y="58"/>
                  </a:cubicBezTo>
                  <a:cubicBezTo>
                    <a:pt x="61" y="54"/>
                    <a:pt x="62" y="50"/>
                    <a:pt x="63" y="47"/>
                  </a:cubicBezTo>
                  <a:cubicBezTo>
                    <a:pt x="64" y="45"/>
                    <a:pt x="65" y="43"/>
                    <a:pt x="65" y="41"/>
                  </a:cubicBezTo>
                  <a:cubicBezTo>
                    <a:pt x="65" y="40"/>
                    <a:pt x="65" y="38"/>
                    <a:pt x="65" y="36"/>
                  </a:cubicBezTo>
                  <a:cubicBezTo>
                    <a:pt x="65" y="35"/>
                    <a:pt x="65" y="35"/>
                    <a:pt x="66" y="34"/>
                  </a:cubicBezTo>
                  <a:cubicBezTo>
                    <a:pt x="66" y="30"/>
                    <a:pt x="66" y="26"/>
                    <a:pt x="68" y="23"/>
                  </a:cubicBezTo>
                  <a:cubicBezTo>
                    <a:pt x="70" y="19"/>
                    <a:pt x="70" y="15"/>
                    <a:pt x="69" y="11"/>
                  </a:cubicBezTo>
                  <a:cubicBezTo>
                    <a:pt x="68" y="8"/>
                    <a:pt x="68" y="6"/>
                    <a:pt x="68" y="3"/>
                  </a:cubicBezTo>
                  <a:cubicBezTo>
                    <a:pt x="68" y="2"/>
                    <a:pt x="70" y="1"/>
                    <a:pt x="71" y="1"/>
                  </a:cubicBezTo>
                  <a:cubicBezTo>
                    <a:pt x="75" y="0"/>
                    <a:pt x="79" y="2"/>
                    <a:pt x="82" y="6"/>
                  </a:cubicBezTo>
                  <a:cubicBezTo>
                    <a:pt x="83" y="7"/>
                    <a:pt x="84" y="8"/>
                    <a:pt x="85" y="9"/>
                  </a:cubicBezTo>
                  <a:cubicBezTo>
                    <a:pt x="87" y="11"/>
                    <a:pt x="87" y="16"/>
                    <a:pt x="85" y="18"/>
                  </a:cubicBezTo>
                  <a:cubicBezTo>
                    <a:pt x="81" y="21"/>
                    <a:pt x="78" y="26"/>
                    <a:pt x="77" y="31"/>
                  </a:cubicBezTo>
                  <a:cubicBezTo>
                    <a:pt x="77" y="35"/>
                    <a:pt x="74" y="36"/>
                    <a:pt x="71" y="37"/>
                  </a:cubicBezTo>
                  <a:cubicBezTo>
                    <a:pt x="69" y="38"/>
                    <a:pt x="70" y="40"/>
                    <a:pt x="70" y="41"/>
                  </a:cubicBezTo>
                  <a:cubicBezTo>
                    <a:pt x="71" y="45"/>
                    <a:pt x="69" y="47"/>
                    <a:pt x="68" y="50"/>
                  </a:cubicBezTo>
                  <a:cubicBezTo>
                    <a:pt x="68" y="51"/>
                    <a:pt x="68" y="52"/>
                    <a:pt x="67" y="53"/>
                  </a:cubicBezTo>
                  <a:cubicBezTo>
                    <a:pt x="66" y="56"/>
                    <a:pt x="66" y="58"/>
                    <a:pt x="65" y="60"/>
                  </a:cubicBezTo>
                  <a:cubicBezTo>
                    <a:pt x="63" y="62"/>
                    <a:pt x="63" y="65"/>
                    <a:pt x="63" y="68"/>
                  </a:cubicBezTo>
                  <a:cubicBezTo>
                    <a:pt x="62" y="70"/>
                    <a:pt x="62" y="71"/>
                    <a:pt x="61" y="72"/>
                  </a:cubicBezTo>
                  <a:cubicBezTo>
                    <a:pt x="61" y="73"/>
                    <a:pt x="61" y="74"/>
                    <a:pt x="61" y="75"/>
                  </a:cubicBezTo>
                  <a:cubicBezTo>
                    <a:pt x="60" y="78"/>
                    <a:pt x="60" y="80"/>
                    <a:pt x="59" y="83"/>
                  </a:cubicBezTo>
                  <a:cubicBezTo>
                    <a:pt x="59" y="84"/>
                    <a:pt x="59" y="85"/>
                    <a:pt x="59" y="87"/>
                  </a:cubicBezTo>
                  <a:cubicBezTo>
                    <a:pt x="59" y="90"/>
                    <a:pt x="59" y="93"/>
                    <a:pt x="58" y="97"/>
                  </a:cubicBezTo>
                  <a:cubicBezTo>
                    <a:pt x="58" y="100"/>
                    <a:pt x="56" y="103"/>
                    <a:pt x="56" y="106"/>
                  </a:cubicBezTo>
                  <a:cubicBezTo>
                    <a:pt x="56" y="109"/>
                    <a:pt x="53" y="111"/>
                    <a:pt x="53" y="114"/>
                  </a:cubicBezTo>
                  <a:cubicBezTo>
                    <a:pt x="53" y="119"/>
                    <a:pt x="50" y="123"/>
                    <a:pt x="48" y="127"/>
                  </a:cubicBezTo>
                  <a:cubicBezTo>
                    <a:pt x="47" y="132"/>
                    <a:pt x="44" y="135"/>
                    <a:pt x="42" y="140"/>
                  </a:cubicBezTo>
                  <a:cubicBezTo>
                    <a:pt x="42" y="140"/>
                    <a:pt x="42" y="141"/>
                    <a:pt x="41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4"/>
            <p:cNvSpPr>
              <a:spLocks/>
            </p:cNvSpPr>
            <p:nvPr/>
          </p:nvSpPr>
          <p:spPr bwMode="auto">
            <a:xfrm>
              <a:off x="7576403" y="2603104"/>
              <a:ext cx="246797" cy="204989"/>
            </a:xfrm>
            <a:custGeom>
              <a:avLst/>
              <a:gdLst>
                <a:gd name="T0" fmla="*/ 0 w 77"/>
                <a:gd name="T1" fmla="*/ 61 h 64"/>
                <a:gd name="T2" fmla="*/ 16 w 77"/>
                <a:gd name="T3" fmla="*/ 56 h 64"/>
                <a:gd name="T4" fmla="*/ 16 w 77"/>
                <a:gd name="T5" fmla="*/ 55 h 64"/>
                <a:gd name="T6" fmla="*/ 14 w 77"/>
                <a:gd name="T7" fmla="*/ 55 h 64"/>
                <a:gd name="T8" fmla="*/ 15 w 77"/>
                <a:gd name="T9" fmla="*/ 54 h 64"/>
                <a:gd name="T10" fmla="*/ 25 w 77"/>
                <a:gd name="T11" fmla="*/ 48 h 64"/>
                <a:gd name="T12" fmla="*/ 31 w 77"/>
                <a:gd name="T13" fmla="*/ 46 h 64"/>
                <a:gd name="T14" fmla="*/ 35 w 77"/>
                <a:gd name="T15" fmla="*/ 44 h 64"/>
                <a:gd name="T16" fmla="*/ 34 w 77"/>
                <a:gd name="T17" fmla="*/ 43 h 64"/>
                <a:gd name="T18" fmla="*/ 27 w 77"/>
                <a:gd name="T19" fmla="*/ 46 h 64"/>
                <a:gd name="T20" fmla="*/ 27 w 77"/>
                <a:gd name="T21" fmla="*/ 45 h 64"/>
                <a:gd name="T22" fmla="*/ 36 w 77"/>
                <a:gd name="T23" fmla="*/ 38 h 64"/>
                <a:gd name="T24" fmla="*/ 59 w 77"/>
                <a:gd name="T25" fmla="*/ 17 h 64"/>
                <a:gd name="T26" fmla="*/ 62 w 77"/>
                <a:gd name="T27" fmla="*/ 12 h 64"/>
                <a:gd name="T28" fmla="*/ 76 w 77"/>
                <a:gd name="T29" fmla="*/ 0 h 64"/>
                <a:gd name="T30" fmla="*/ 76 w 77"/>
                <a:gd name="T31" fmla="*/ 7 h 64"/>
                <a:gd name="T32" fmla="*/ 75 w 77"/>
                <a:gd name="T33" fmla="*/ 12 h 64"/>
                <a:gd name="T34" fmla="*/ 75 w 77"/>
                <a:gd name="T35" fmla="*/ 26 h 64"/>
                <a:gd name="T36" fmla="*/ 76 w 77"/>
                <a:gd name="T37" fmla="*/ 29 h 64"/>
                <a:gd name="T38" fmla="*/ 71 w 77"/>
                <a:gd name="T39" fmla="*/ 37 h 64"/>
                <a:gd name="T40" fmla="*/ 69 w 77"/>
                <a:gd name="T41" fmla="*/ 42 h 64"/>
                <a:gd name="T42" fmla="*/ 57 w 77"/>
                <a:gd name="T43" fmla="*/ 55 h 64"/>
                <a:gd name="T44" fmla="*/ 43 w 77"/>
                <a:gd name="T45" fmla="*/ 62 h 64"/>
                <a:gd name="T46" fmla="*/ 37 w 77"/>
                <a:gd name="T47" fmla="*/ 63 h 64"/>
                <a:gd name="T48" fmla="*/ 4 w 77"/>
                <a:gd name="T49" fmla="*/ 62 h 64"/>
                <a:gd name="T50" fmla="*/ 0 w 77"/>
                <a:gd name="T51" fmla="*/ 6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7" h="64">
                  <a:moveTo>
                    <a:pt x="0" y="61"/>
                  </a:moveTo>
                  <a:cubicBezTo>
                    <a:pt x="5" y="60"/>
                    <a:pt x="11" y="58"/>
                    <a:pt x="16" y="56"/>
                  </a:cubicBezTo>
                  <a:cubicBezTo>
                    <a:pt x="16" y="56"/>
                    <a:pt x="16" y="55"/>
                    <a:pt x="16" y="55"/>
                  </a:cubicBezTo>
                  <a:cubicBezTo>
                    <a:pt x="16" y="55"/>
                    <a:pt x="15" y="55"/>
                    <a:pt x="14" y="55"/>
                  </a:cubicBezTo>
                  <a:cubicBezTo>
                    <a:pt x="14" y="55"/>
                    <a:pt x="14" y="54"/>
                    <a:pt x="15" y="54"/>
                  </a:cubicBezTo>
                  <a:cubicBezTo>
                    <a:pt x="18" y="52"/>
                    <a:pt x="22" y="50"/>
                    <a:pt x="25" y="48"/>
                  </a:cubicBezTo>
                  <a:cubicBezTo>
                    <a:pt x="27" y="47"/>
                    <a:pt x="29" y="47"/>
                    <a:pt x="31" y="46"/>
                  </a:cubicBezTo>
                  <a:cubicBezTo>
                    <a:pt x="33" y="45"/>
                    <a:pt x="34" y="45"/>
                    <a:pt x="35" y="44"/>
                  </a:cubicBezTo>
                  <a:cubicBezTo>
                    <a:pt x="35" y="44"/>
                    <a:pt x="35" y="43"/>
                    <a:pt x="34" y="43"/>
                  </a:cubicBezTo>
                  <a:cubicBezTo>
                    <a:pt x="32" y="44"/>
                    <a:pt x="30" y="45"/>
                    <a:pt x="27" y="46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30" y="43"/>
                    <a:pt x="33" y="41"/>
                    <a:pt x="36" y="38"/>
                  </a:cubicBezTo>
                  <a:cubicBezTo>
                    <a:pt x="44" y="31"/>
                    <a:pt x="51" y="24"/>
                    <a:pt x="59" y="17"/>
                  </a:cubicBezTo>
                  <a:cubicBezTo>
                    <a:pt x="60" y="16"/>
                    <a:pt x="61" y="14"/>
                    <a:pt x="62" y="12"/>
                  </a:cubicBezTo>
                  <a:cubicBezTo>
                    <a:pt x="66" y="8"/>
                    <a:pt x="70" y="3"/>
                    <a:pt x="76" y="0"/>
                  </a:cubicBezTo>
                  <a:cubicBezTo>
                    <a:pt x="76" y="3"/>
                    <a:pt x="76" y="5"/>
                    <a:pt x="76" y="7"/>
                  </a:cubicBezTo>
                  <a:cubicBezTo>
                    <a:pt x="76" y="9"/>
                    <a:pt x="75" y="10"/>
                    <a:pt x="75" y="12"/>
                  </a:cubicBezTo>
                  <a:cubicBezTo>
                    <a:pt x="76" y="17"/>
                    <a:pt x="77" y="21"/>
                    <a:pt x="75" y="26"/>
                  </a:cubicBezTo>
                  <a:cubicBezTo>
                    <a:pt x="75" y="26"/>
                    <a:pt x="76" y="28"/>
                    <a:pt x="76" y="29"/>
                  </a:cubicBezTo>
                  <a:cubicBezTo>
                    <a:pt x="75" y="32"/>
                    <a:pt x="73" y="34"/>
                    <a:pt x="71" y="37"/>
                  </a:cubicBezTo>
                  <a:cubicBezTo>
                    <a:pt x="70" y="38"/>
                    <a:pt x="69" y="40"/>
                    <a:pt x="69" y="42"/>
                  </a:cubicBezTo>
                  <a:cubicBezTo>
                    <a:pt x="66" y="47"/>
                    <a:pt x="63" y="51"/>
                    <a:pt x="57" y="55"/>
                  </a:cubicBezTo>
                  <a:cubicBezTo>
                    <a:pt x="53" y="57"/>
                    <a:pt x="49" y="61"/>
                    <a:pt x="43" y="62"/>
                  </a:cubicBezTo>
                  <a:cubicBezTo>
                    <a:pt x="41" y="62"/>
                    <a:pt x="39" y="62"/>
                    <a:pt x="37" y="63"/>
                  </a:cubicBezTo>
                  <a:cubicBezTo>
                    <a:pt x="26" y="63"/>
                    <a:pt x="15" y="64"/>
                    <a:pt x="4" y="62"/>
                  </a:cubicBezTo>
                  <a:cubicBezTo>
                    <a:pt x="2" y="62"/>
                    <a:pt x="1" y="61"/>
                    <a:pt x="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17" name="图片 1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61762">
            <a:off x="-10699338" y="3859041"/>
            <a:ext cx="15418520" cy="15418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22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0977 0.01065 L 0.51419 -0.59259 " pathEditMode="relative" rAng="0" ptsTypes="AA">
                                      <p:cBhvr>
                                        <p:cTn id="9" dur="128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221" y="-3016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1300" fill="hold"/>
                                        <p:tgtEl>
                                          <p:spTgt spid="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53" presetClass="exit" presetSubtype="32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7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4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ntr" presetSubtype="12" fill="hold" grpId="0" nodeType="withEffect">
                                  <p:stCondLst>
                                    <p:cond delay="4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67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42" presetClass="path" presetSubtype="0" decel="100000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Motion origin="layout" path="M 2.29167E-6 4.44444E-6 L 0.87174 -1.58519 " pathEditMode="relative" rAng="0" ptsTypes="AA">
                                      <p:cBhvr>
                                        <p:cTn id="43" dur="16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581" y="-7925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8" presetClass="emph" presetSubtype="0" decel="10000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1860000">
                                      <p:cBhvr>
                                        <p:cTn id="45" dur="128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53" presetClass="exit" presetSubtype="32" fill="hold" nodeType="withEffect">
                                  <p:stCondLst>
                                    <p:cond delay="765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7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" dur="7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10" dur="1000" fill="hold"/>
                                        <p:tgtEl>
                                          <p:spTgt spid="1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6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117" dur="1000" fill="hold"/>
                                        <p:tgtEl>
                                          <p:spTgt spid="1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62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8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7722 -0.01157 C 0.21888 -0.12083 -0.09062 0.82269 -0.19505 0.87315 C -0.29948 0.92384 -0.475 0.51366 -0.24948 0.28935 C 0.03203 0.14259 -0.15364 1.24445 -0.68385 1.2669 " pathEditMode="relative" rAng="0" ptsTypes="AAAA">
                                      <p:cBhvr>
                                        <p:cTn id="125" dur="62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060" y="63472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8" presetClass="emp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86400000">
                                      <p:cBhvr>
                                        <p:cTn id="127" dur="62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8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503 -0.02099 L 1.72379 -0.0892 " pathEditMode="relative" rAng="0" ptsTypes="AA">
                                      <p:cBhvr>
                                        <p:cTn id="129" dur="5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900" y="-3400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11 0.08487 L 1.43663 0.0571 " pathEditMode="relative" rAng="0" ptsTypes="AA">
                                      <p:cBhvr>
                                        <p:cTn id="131" dur="5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300" y="-1400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15 0.09321 L 1.65816 0.14445 " pathEditMode="relative" rAng="0" ptsTypes="AA">
                                      <p:cBhvr>
                                        <p:cTn id="133" dur="5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800" y="2600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7037E-7 L 1.34115 -0.31451 " pathEditMode="relative" rAng="0" ptsTypes="AA">
                                      <p:cBhvr>
                                        <p:cTn id="135" dur="5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000" y="-15700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264 0.22007 L 1.30504 -0.07006 " pathEditMode="relative" rAng="0" ptsTypes="AA">
                                      <p:cBhvr>
                                        <p:cTn id="137" dur="5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900" y="-14500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1.23457E-6 L 1.52673 -0.12006 " pathEditMode="relative" rAng="0" ptsTypes="AA">
                                      <p:cBhvr>
                                        <p:cTn id="139" dur="5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300" y="-6000"/>
                                    </p:animMotion>
                                  </p:childTnLst>
                                </p:cTn>
                              </p:par>
                              <p:par>
                                <p:cTn id="140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024 -0.08086 L 1.34184 0.20216 " pathEditMode="relative" rAng="0" ptsTypes="AA">
                                      <p:cBhvr>
                                        <p:cTn id="141" dur="5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600" y="14100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2.46914E-6 L 1.41753 0.1463 " pathEditMode="relative" rAng="0" ptsTypes="AA">
                                      <p:cBhvr>
                                        <p:cTn id="143" dur="5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900" y="7300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618 -0.26975 L 1.43108 -0.07377 " pathEditMode="relative" rAng="0" ptsTypes="AA">
                                      <p:cBhvr>
                                        <p:cTn id="145" dur="5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900" y="9800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95 -0.08395 L 1.51388 -0.15587 " pathEditMode="relative" rAng="0" ptsTypes="AA">
                                      <p:cBhvr>
                                        <p:cTn id="147" dur="5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000" y="-3600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1.38142 -0.16574 " pathEditMode="relative" rAng="0" ptsTypes="AA">
                                      <p:cBhvr>
                                        <p:cTn id="149" dur="5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100" y="-8300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549 -1.23457E-7 L 1.81076 0.21821 " pathEditMode="relative" rAng="0" ptsTypes="AA">
                                      <p:cBhvr>
                                        <p:cTn id="151" dur="5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00" y="10900"/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58025E-6 L 1.68716 -0.26697 " pathEditMode="relative" rAng="0" ptsTypes="AA">
                                      <p:cBhvr>
                                        <p:cTn id="153" dur="5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400" y="-13400"/>
                                    </p:animMotion>
                                  </p:childTnLst>
                                </p:cTn>
                              </p:par>
                              <p:par>
                                <p:cTn id="154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79 0.10061 L 1.25191 0.17315 " pathEditMode="relative" rAng="0" ptsTypes="AA">
                                      <p:cBhvr>
                                        <p:cTn id="155" dur="5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600" y="3600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7" dur="5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9" dur="5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1" dur="5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3" dur="2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5" dur="5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7" dur="5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9" dur="3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1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3" dur="5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5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7" dur="5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9" dur="5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1" dur="5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3" dur="5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16" grpId="0"/>
      <p:bldP spid="16" grpId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8" grpId="0"/>
      <p:bldP spid="118" grpId="1"/>
      <p:bldP spid="118" grpId="2"/>
      <p:bldP spid="119" grpId="0"/>
      <p:bldP spid="119" grpId="1"/>
      <p:bldP spid="119" grpId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2417" y="253963"/>
            <a:ext cx="3962044" cy="483325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19732" y="2269275"/>
            <a:ext cx="480131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7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蓦然回首</a:t>
            </a:r>
            <a:r>
              <a:rPr lang="zh-CN" altLang="en-US" sz="7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，</a:t>
            </a:r>
            <a:endParaRPr lang="en-US" altLang="zh-CN" sz="7200" dirty="0">
              <a:solidFill>
                <a:schemeClr val="tx1">
                  <a:lumMod val="85000"/>
                  <a:lumOff val="15000"/>
                </a:schemeClr>
              </a:solidFill>
              <a:latin typeface="方正特雅宋简" panose="02000000000000000000" pitchFamily="2" charset="-122"/>
              <a:ea typeface="方正特雅宋简" panose="020000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92302" y="3270578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那人却在灯火阑珊</a:t>
            </a:r>
            <a:r>
              <a:rPr lang="zh-CN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处。</a:t>
            </a:r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方正特雅宋简" panose="02000000000000000000" pitchFamily="2" charset="-122"/>
              <a:ea typeface="方正特雅宋简" panose="02000000000000000000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48000" y="6210256"/>
            <a:ext cx="6096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1100" spc="3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美来自内心，美来自周围一切美好的事物，用心观察，美即在身边。</a:t>
            </a:r>
            <a:endParaRPr lang="zh-CN" altLang="en-US" sz="1100" spc="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9144000" y="1884496"/>
            <a:ext cx="415498" cy="369332"/>
            <a:chOff x="5833698" y="453390"/>
            <a:chExt cx="415498" cy="369332"/>
          </a:xfrm>
        </p:grpSpPr>
        <p:grpSp>
          <p:nvGrpSpPr>
            <p:cNvPr id="14" name="组合 13"/>
            <p:cNvGrpSpPr/>
            <p:nvPr/>
          </p:nvGrpSpPr>
          <p:grpSpPr>
            <a:xfrm>
              <a:off x="5859081" y="455693"/>
              <a:ext cx="364732" cy="364726"/>
              <a:chOff x="5859856" y="451571"/>
              <a:chExt cx="364732" cy="364726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5859856" y="451571"/>
                <a:ext cx="364732" cy="364726"/>
              </a:xfrm>
              <a:prstGeom prst="ellipse">
                <a:avLst/>
              </a:prstGeom>
              <a:noFill/>
              <a:ln w="6350">
                <a:solidFill>
                  <a:srgbClr val="B29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5882119" y="472900"/>
                <a:ext cx="323418" cy="323414"/>
              </a:xfrm>
              <a:prstGeom prst="ellipse">
                <a:avLst/>
              </a:prstGeom>
              <a:solidFill>
                <a:srgbClr val="C0A15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5833698" y="453390"/>
              <a:ext cx="4154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特雅宋简" panose="02000000000000000000" pitchFamily="2" charset="-122"/>
                  <a:ea typeface="方正特雅宋简" panose="02000000000000000000" pitchFamily="2" charset="-122"/>
                </a:rPr>
                <a:t>陆</a:t>
              </a:r>
              <a:endParaRPr lang="zh-CN" altLang="en-US" dirty="0">
                <a:solidFill>
                  <a:schemeClr val="bg1"/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822767" y="1685512"/>
            <a:ext cx="3321233" cy="2368279"/>
            <a:chOff x="5822767" y="1685512"/>
            <a:chExt cx="3321233" cy="2368279"/>
          </a:xfrm>
        </p:grpSpPr>
        <p:sp>
          <p:nvSpPr>
            <p:cNvPr id="20" name="任意多边形 19"/>
            <p:cNvSpPr/>
            <p:nvPr/>
          </p:nvSpPr>
          <p:spPr>
            <a:xfrm>
              <a:off x="5867400" y="1733550"/>
              <a:ext cx="3276600" cy="2286000"/>
            </a:xfrm>
            <a:custGeom>
              <a:avLst/>
              <a:gdLst>
                <a:gd name="connsiteX0" fmla="*/ 3276600 w 3276600"/>
                <a:gd name="connsiteY0" fmla="*/ 285750 h 2286000"/>
                <a:gd name="connsiteX1" fmla="*/ 2514600 w 3276600"/>
                <a:gd name="connsiteY1" fmla="*/ 0 h 2286000"/>
                <a:gd name="connsiteX2" fmla="*/ 1143000 w 3276600"/>
                <a:gd name="connsiteY2" fmla="*/ 2286000 h 2286000"/>
                <a:gd name="connsiteX3" fmla="*/ 0 w 3276600"/>
                <a:gd name="connsiteY3" fmla="*/ 1533525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76600" h="2286000">
                  <a:moveTo>
                    <a:pt x="3276600" y="285750"/>
                  </a:moveTo>
                  <a:lnTo>
                    <a:pt x="2514600" y="0"/>
                  </a:lnTo>
                  <a:lnTo>
                    <a:pt x="1143000" y="2286000"/>
                  </a:lnTo>
                  <a:lnTo>
                    <a:pt x="0" y="1533525"/>
                  </a:lnTo>
                </a:path>
              </a:pathLst>
            </a:custGeom>
            <a:noFill/>
            <a:ln>
              <a:solidFill>
                <a:srgbClr val="B29B57"/>
              </a:solidFill>
              <a:prstDash val="sysDash"/>
              <a:headEnd type="non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8329914" y="1685512"/>
              <a:ext cx="102425" cy="102425"/>
            </a:xfrm>
            <a:prstGeom prst="ellipse">
              <a:avLst/>
            </a:prstGeom>
            <a:solidFill>
              <a:srgbClr val="B29B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6970530" y="3951366"/>
              <a:ext cx="102425" cy="102425"/>
            </a:xfrm>
            <a:prstGeom prst="ellipse">
              <a:avLst/>
            </a:prstGeom>
            <a:solidFill>
              <a:srgbClr val="B29B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5822767" y="3222704"/>
              <a:ext cx="102425" cy="102425"/>
            </a:xfrm>
            <a:prstGeom prst="ellipse">
              <a:avLst/>
            </a:prstGeom>
            <a:solidFill>
              <a:srgbClr val="B29B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8438" y="1909810"/>
            <a:ext cx="1511939" cy="1127858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 rot="19665185" flipH="1">
            <a:off x="-1835493" y="2357404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 rot="3600000" flipH="1">
            <a:off x="-2685136" y="3182657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1800000" flipH="1">
            <a:off x="-1652123" y="3658464"/>
            <a:ext cx="142877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 rot="3421581" flipH="1">
            <a:off x="-805193" y="4300031"/>
            <a:ext cx="99367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 rot="9315112" flipH="1">
            <a:off x="-1949343" y="1397440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 rot="9855755" flipH="1">
            <a:off x="-2748002" y="1873347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 rot="13890285" flipH="1">
            <a:off x="-1048207" y="1513682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 rot="12509964" flipH="1">
            <a:off x="-1054781" y="2667487"/>
            <a:ext cx="142880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 rot="13165070" flipH="1">
            <a:off x="-2294866" y="2644046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 rot="14766131" flipH="1">
            <a:off x="-2737449" y="2553070"/>
            <a:ext cx="99365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 rot="17735223" flipH="1">
            <a:off x="-1835060" y="2114843"/>
            <a:ext cx="99366" cy="35719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 rot="16886133" flipH="1">
            <a:off x="-1977950" y="3860097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 rot="21246912" flipH="1">
            <a:off x="-1843907" y="3495087"/>
            <a:ext cx="142879" cy="248417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 rot="1741649" flipH="1">
            <a:off x="-1378221" y="3549579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 rot="19665185" flipH="1">
            <a:off x="-1906931" y="1714461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 rot="3600000" flipH="1">
            <a:off x="-2659935" y="2851409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 rot="1800000" flipH="1">
            <a:off x="-1626922" y="3327216"/>
            <a:ext cx="142877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 flipH="1">
            <a:off x="-1071606" y="357170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 rot="3421581" flipH="1">
            <a:off x="-779992" y="3968783"/>
            <a:ext cx="99367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 rot="9315112" flipH="1">
            <a:off x="-1424890" y="862915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 rot="9855755" flipH="1">
            <a:off x="-2722801" y="1542099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 rot="13890285" flipH="1">
            <a:off x="-2361552" y="1613631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 rot="12509964" flipH="1">
            <a:off x="-1029580" y="2336239"/>
            <a:ext cx="142880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 rot="13165070" flipH="1">
            <a:off x="-2302359" y="2978169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 rot="14766131" flipH="1">
            <a:off x="-2712248" y="2221822"/>
            <a:ext cx="99365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 rot="17735223" flipH="1">
            <a:off x="-1809859" y="1783595"/>
            <a:ext cx="99366" cy="35719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 rot="16886133" flipH="1">
            <a:off x="-1952749" y="3528849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 rot="21246912" flipH="1">
            <a:off x="-1818706" y="3163839"/>
            <a:ext cx="142879" cy="248417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 rot="1741649" flipH="1">
            <a:off x="-1353020" y="3218331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 rot="19665185" flipH="1">
            <a:off x="-2036181" y="2357404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 rot="3600000" flipH="1">
            <a:off x="-2885824" y="3182657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 rot="1800000" flipH="1">
            <a:off x="-1852811" y="3658464"/>
            <a:ext cx="142877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 rot="6300000" flipH="1">
            <a:off x="-807371" y="2657842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 rot="3421581" flipH="1">
            <a:off x="-1005881" y="4300031"/>
            <a:ext cx="99367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 rot="9315112" flipH="1">
            <a:off x="-2150031" y="1397440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 rot="9855755" flipH="1">
            <a:off x="-2948690" y="1873347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 rot="13890285" flipH="1">
            <a:off x="-1248895" y="1513682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 rot="12509964" flipH="1">
            <a:off x="-1255469" y="2667487"/>
            <a:ext cx="142880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 rot="13165070" flipH="1">
            <a:off x="-2495554" y="2644046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 rot="14766131" flipH="1">
            <a:off x="-2938137" y="2553070"/>
            <a:ext cx="99365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 rot="17735223" flipH="1">
            <a:off x="-2035748" y="2114843"/>
            <a:ext cx="99366" cy="35719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 rot="16886133" flipH="1">
            <a:off x="-2178638" y="3860097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 rot="21246912" flipH="1">
            <a:off x="-2044595" y="3495087"/>
            <a:ext cx="142879" cy="248417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 rot="1741649" flipH="1">
            <a:off x="-1578909" y="3549579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 rot="19665185" flipH="1">
            <a:off x="-2107619" y="1714461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 rot="3600000" flipH="1">
            <a:off x="-2860623" y="2851409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 rot="1800000" flipH="1">
            <a:off x="-1827610" y="3327216"/>
            <a:ext cx="142877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4" name="矩形 73"/>
          <p:cNvSpPr/>
          <p:nvPr/>
        </p:nvSpPr>
        <p:spPr>
          <a:xfrm flipH="1">
            <a:off x="-1272294" y="357170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 rot="6300000" flipH="1">
            <a:off x="-782170" y="2326594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6" name="矩形 75"/>
          <p:cNvSpPr/>
          <p:nvPr/>
        </p:nvSpPr>
        <p:spPr>
          <a:xfrm rot="3421581" flipH="1">
            <a:off x="-980680" y="3968783"/>
            <a:ext cx="99367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 rot="9315112" flipH="1">
            <a:off x="-1625578" y="862915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8" name="矩形 77"/>
          <p:cNvSpPr/>
          <p:nvPr/>
        </p:nvSpPr>
        <p:spPr>
          <a:xfrm rot="9855755" flipH="1">
            <a:off x="-2923489" y="1542099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 rot="13890285" flipH="1">
            <a:off x="-2562240" y="1613631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0" name="矩形 79"/>
          <p:cNvSpPr/>
          <p:nvPr/>
        </p:nvSpPr>
        <p:spPr>
          <a:xfrm rot="12509964" flipH="1">
            <a:off x="-1230268" y="2336239"/>
            <a:ext cx="142880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1" name="矩形 80"/>
          <p:cNvSpPr/>
          <p:nvPr/>
        </p:nvSpPr>
        <p:spPr>
          <a:xfrm rot="13165070" flipH="1">
            <a:off x="-2503047" y="2978169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2" name="矩形 81"/>
          <p:cNvSpPr/>
          <p:nvPr/>
        </p:nvSpPr>
        <p:spPr>
          <a:xfrm rot="14766131" flipH="1">
            <a:off x="-2912936" y="2221822"/>
            <a:ext cx="99365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3" name="矩形 82"/>
          <p:cNvSpPr/>
          <p:nvPr/>
        </p:nvSpPr>
        <p:spPr>
          <a:xfrm rot="17735223" flipH="1">
            <a:off x="-2010547" y="1783595"/>
            <a:ext cx="99366" cy="35719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4" name="矩形 83"/>
          <p:cNvSpPr/>
          <p:nvPr/>
        </p:nvSpPr>
        <p:spPr>
          <a:xfrm rot="16886133" flipH="1">
            <a:off x="-2153437" y="3528849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5" name="矩形 84"/>
          <p:cNvSpPr/>
          <p:nvPr/>
        </p:nvSpPr>
        <p:spPr>
          <a:xfrm rot="21246912" flipH="1">
            <a:off x="-2019394" y="3163839"/>
            <a:ext cx="142879" cy="248417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6" name="矩形 85"/>
          <p:cNvSpPr/>
          <p:nvPr/>
        </p:nvSpPr>
        <p:spPr>
          <a:xfrm rot="1741649" flipH="1">
            <a:off x="-1553708" y="3218331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rot="19665185" flipH="1">
            <a:off x="-2036181" y="2509804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8" name="矩形 87"/>
          <p:cNvSpPr/>
          <p:nvPr/>
        </p:nvSpPr>
        <p:spPr>
          <a:xfrm rot="3600000" flipH="1">
            <a:off x="-2885824" y="3335057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 rot="1800000" flipH="1">
            <a:off x="-1852811" y="3810864"/>
            <a:ext cx="142877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0" name="矩形 89"/>
          <p:cNvSpPr/>
          <p:nvPr/>
        </p:nvSpPr>
        <p:spPr>
          <a:xfrm rot="6300000" flipH="1">
            <a:off x="-807371" y="2810242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1" name="矩形 90"/>
          <p:cNvSpPr/>
          <p:nvPr/>
        </p:nvSpPr>
        <p:spPr>
          <a:xfrm rot="3421581" flipH="1">
            <a:off x="-1005881" y="4452431"/>
            <a:ext cx="99367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2" name="矩形 91"/>
          <p:cNvSpPr/>
          <p:nvPr/>
        </p:nvSpPr>
        <p:spPr>
          <a:xfrm rot="9315112" flipH="1">
            <a:off x="-2150031" y="1549840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3" name="矩形 92"/>
          <p:cNvSpPr/>
          <p:nvPr/>
        </p:nvSpPr>
        <p:spPr>
          <a:xfrm rot="9855755" flipH="1">
            <a:off x="-2948690" y="2025747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4" name="矩形 93"/>
          <p:cNvSpPr/>
          <p:nvPr/>
        </p:nvSpPr>
        <p:spPr>
          <a:xfrm rot="13890285" flipH="1">
            <a:off x="-1248895" y="1666082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5" name="矩形 94"/>
          <p:cNvSpPr/>
          <p:nvPr/>
        </p:nvSpPr>
        <p:spPr>
          <a:xfrm rot="12509964" flipH="1">
            <a:off x="-1255469" y="2819887"/>
            <a:ext cx="142880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6" name="矩形 95"/>
          <p:cNvSpPr/>
          <p:nvPr/>
        </p:nvSpPr>
        <p:spPr>
          <a:xfrm rot="13165070" flipH="1">
            <a:off x="-2495554" y="2796446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7" name="矩形 96"/>
          <p:cNvSpPr/>
          <p:nvPr/>
        </p:nvSpPr>
        <p:spPr>
          <a:xfrm rot="14766131" flipH="1">
            <a:off x="-2938137" y="2705470"/>
            <a:ext cx="99365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8" name="矩形 97"/>
          <p:cNvSpPr/>
          <p:nvPr/>
        </p:nvSpPr>
        <p:spPr>
          <a:xfrm rot="17735223" flipH="1">
            <a:off x="-2035748" y="2267243"/>
            <a:ext cx="99366" cy="35719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9" name="矩形 98"/>
          <p:cNvSpPr/>
          <p:nvPr/>
        </p:nvSpPr>
        <p:spPr>
          <a:xfrm rot="16886133" flipH="1">
            <a:off x="-2178638" y="4012497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0" name="矩形 99"/>
          <p:cNvSpPr/>
          <p:nvPr/>
        </p:nvSpPr>
        <p:spPr>
          <a:xfrm rot="21246912" flipH="1">
            <a:off x="-2044595" y="3647487"/>
            <a:ext cx="142879" cy="248417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1" name="矩形 100"/>
          <p:cNvSpPr/>
          <p:nvPr/>
        </p:nvSpPr>
        <p:spPr>
          <a:xfrm rot="1741649" flipH="1">
            <a:off x="-1578909" y="3701979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2" name="矩形 101"/>
          <p:cNvSpPr/>
          <p:nvPr/>
        </p:nvSpPr>
        <p:spPr>
          <a:xfrm rot="19665185" flipH="1">
            <a:off x="-2107619" y="1866861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3" name="矩形 102"/>
          <p:cNvSpPr/>
          <p:nvPr/>
        </p:nvSpPr>
        <p:spPr>
          <a:xfrm rot="3600000" flipH="1">
            <a:off x="-2860623" y="3003809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4" name="矩形 103"/>
          <p:cNvSpPr/>
          <p:nvPr/>
        </p:nvSpPr>
        <p:spPr>
          <a:xfrm rot="1800000" flipH="1">
            <a:off x="-1827610" y="3479616"/>
            <a:ext cx="142877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5" name="矩形 104"/>
          <p:cNvSpPr/>
          <p:nvPr/>
        </p:nvSpPr>
        <p:spPr>
          <a:xfrm flipH="1">
            <a:off x="-1272294" y="509570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6" name="矩形 105"/>
          <p:cNvSpPr/>
          <p:nvPr/>
        </p:nvSpPr>
        <p:spPr>
          <a:xfrm rot="6300000" flipH="1">
            <a:off x="-782170" y="2478994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7" name="矩形 106"/>
          <p:cNvSpPr/>
          <p:nvPr/>
        </p:nvSpPr>
        <p:spPr>
          <a:xfrm rot="3421581" flipH="1">
            <a:off x="-980680" y="4121183"/>
            <a:ext cx="99367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8" name="矩形 107"/>
          <p:cNvSpPr/>
          <p:nvPr/>
        </p:nvSpPr>
        <p:spPr>
          <a:xfrm rot="9315112" flipH="1">
            <a:off x="-1625578" y="1015315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9" name="矩形 108"/>
          <p:cNvSpPr/>
          <p:nvPr/>
        </p:nvSpPr>
        <p:spPr>
          <a:xfrm rot="9855755" flipH="1">
            <a:off x="-2923489" y="1694499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0" name="矩形 109"/>
          <p:cNvSpPr/>
          <p:nvPr/>
        </p:nvSpPr>
        <p:spPr>
          <a:xfrm rot="13890285" flipH="1">
            <a:off x="-2562240" y="1766031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1" name="矩形 110"/>
          <p:cNvSpPr/>
          <p:nvPr/>
        </p:nvSpPr>
        <p:spPr>
          <a:xfrm rot="12509964" flipH="1">
            <a:off x="-1230268" y="2488639"/>
            <a:ext cx="142880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2" name="矩形 111"/>
          <p:cNvSpPr/>
          <p:nvPr/>
        </p:nvSpPr>
        <p:spPr>
          <a:xfrm rot="13165070" flipH="1">
            <a:off x="-2503047" y="3130569"/>
            <a:ext cx="142879" cy="24841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3" name="矩形 112"/>
          <p:cNvSpPr/>
          <p:nvPr/>
        </p:nvSpPr>
        <p:spPr>
          <a:xfrm rot="14766131" flipH="1">
            <a:off x="-2912936" y="2374222"/>
            <a:ext cx="99365" cy="35719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4" name="矩形 113"/>
          <p:cNvSpPr/>
          <p:nvPr/>
        </p:nvSpPr>
        <p:spPr>
          <a:xfrm rot="17735223" flipH="1">
            <a:off x="-2010547" y="1935995"/>
            <a:ext cx="99366" cy="35719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5" name="矩形 114"/>
          <p:cNvSpPr/>
          <p:nvPr/>
        </p:nvSpPr>
        <p:spPr>
          <a:xfrm rot="16886133" flipH="1">
            <a:off x="-2153437" y="3681249"/>
            <a:ext cx="99366" cy="35719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6" name="矩形 115"/>
          <p:cNvSpPr/>
          <p:nvPr/>
        </p:nvSpPr>
        <p:spPr>
          <a:xfrm rot="21246912" flipH="1">
            <a:off x="-2019394" y="3316239"/>
            <a:ext cx="142879" cy="248417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7" name="矩形 116"/>
          <p:cNvSpPr/>
          <p:nvPr/>
        </p:nvSpPr>
        <p:spPr>
          <a:xfrm rot="1741649" flipH="1">
            <a:off x="-1553708" y="3370731"/>
            <a:ext cx="142879" cy="2484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215900" algn="ctr" rotWithShape="0">
              <a:schemeClr val="bg1">
                <a:lumMod val="85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1980" y="2041112"/>
            <a:ext cx="5675868" cy="193259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1862" y="3178324"/>
            <a:ext cx="4560203" cy="865707"/>
          </a:xfrm>
          <a:prstGeom prst="rect">
            <a:avLst/>
          </a:prstGeom>
        </p:spPr>
      </p:pic>
      <p:sp>
        <p:nvSpPr>
          <p:cNvPr id="118" name="矩形 117"/>
          <p:cNvSpPr/>
          <p:nvPr/>
        </p:nvSpPr>
        <p:spPr>
          <a:xfrm>
            <a:off x="7781944" y="2261516"/>
            <a:ext cx="203132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7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特雅宋简" panose="02000000000000000000" pitchFamily="2" charset="-122"/>
                <a:ea typeface="方正特雅宋简" panose="02000000000000000000" pitchFamily="2" charset="-122"/>
              </a:rPr>
              <a:t>回首</a:t>
            </a:r>
            <a:endParaRPr lang="en-US" altLang="zh-CN" sz="7200" dirty="0">
              <a:solidFill>
                <a:schemeClr val="tx1">
                  <a:lumMod val="85000"/>
                  <a:lumOff val="15000"/>
                </a:schemeClr>
              </a:solidFill>
              <a:latin typeface="方正特雅宋简" panose="02000000000000000000" pitchFamily="2" charset="-122"/>
              <a:ea typeface="方正特雅宋简" panose="02000000000000000000" pitchFamily="2" charset="-122"/>
            </a:endParaRPr>
          </a:p>
        </p:txBody>
      </p:sp>
      <p:sp>
        <p:nvSpPr>
          <p:cNvPr id="119" name="文字引导点1"/>
          <p:cNvSpPr/>
          <p:nvPr/>
        </p:nvSpPr>
        <p:spPr>
          <a:xfrm>
            <a:off x="6022741" y="5900128"/>
            <a:ext cx="146518" cy="146518"/>
          </a:xfrm>
          <a:prstGeom prst="ellipse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文字引导点2"/>
          <p:cNvSpPr/>
          <p:nvPr/>
        </p:nvSpPr>
        <p:spPr>
          <a:xfrm>
            <a:off x="6025350" y="5576784"/>
            <a:ext cx="146518" cy="146518"/>
          </a:xfrm>
          <a:prstGeom prst="ellipse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文字引导点3"/>
          <p:cNvSpPr/>
          <p:nvPr/>
        </p:nvSpPr>
        <p:spPr>
          <a:xfrm>
            <a:off x="6020133" y="5267520"/>
            <a:ext cx="146518" cy="146518"/>
          </a:xfrm>
          <a:prstGeom prst="ellipse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2" name="一朵花"/>
          <p:cNvGrpSpPr/>
          <p:nvPr/>
        </p:nvGrpSpPr>
        <p:grpSpPr>
          <a:xfrm>
            <a:off x="7966220" y="-1157281"/>
            <a:ext cx="713417" cy="987184"/>
            <a:chOff x="7109783" y="2360354"/>
            <a:chExt cx="713417" cy="987184"/>
          </a:xfrm>
          <a:solidFill>
            <a:srgbClr val="C0A156"/>
          </a:solidFill>
        </p:grpSpPr>
        <p:sp>
          <p:nvSpPr>
            <p:cNvPr id="123" name="Freeform 31"/>
            <p:cNvSpPr>
              <a:spLocks noEditPoints="1"/>
            </p:cNvSpPr>
            <p:nvPr/>
          </p:nvSpPr>
          <p:spPr bwMode="auto">
            <a:xfrm>
              <a:off x="7109783" y="2360354"/>
              <a:ext cx="655426" cy="428859"/>
            </a:xfrm>
            <a:custGeom>
              <a:avLst/>
              <a:gdLst>
                <a:gd name="T0" fmla="*/ 50 w 205"/>
                <a:gd name="T1" fmla="*/ 62 h 134"/>
                <a:gd name="T2" fmla="*/ 55 w 205"/>
                <a:gd name="T3" fmla="*/ 48 h 134"/>
                <a:gd name="T4" fmla="*/ 55 w 205"/>
                <a:gd name="T5" fmla="*/ 33 h 134"/>
                <a:gd name="T6" fmla="*/ 61 w 205"/>
                <a:gd name="T7" fmla="*/ 17 h 134"/>
                <a:gd name="T8" fmla="*/ 77 w 205"/>
                <a:gd name="T9" fmla="*/ 11 h 134"/>
                <a:gd name="T10" fmla="*/ 88 w 205"/>
                <a:gd name="T11" fmla="*/ 11 h 134"/>
                <a:gd name="T12" fmla="*/ 106 w 205"/>
                <a:gd name="T13" fmla="*/ 0 h 134"/>
                <a:gd name="T14" fmla="*/ 128 w 205"/>
                <a:gd name="T15" fmla="*/ 9 h 134"/>
                <a:gd name="T16" fmla="*/ 133 w 205"/>
                <a:gd name="T17" fmla="*/ 17 h 134"/>
                <a:gd name="T18" fmla="*/ 145 w 205"/>
                <a:gd name="T19" fmla="*/ 19 h 134"/>
                <a:gd name="T20" fmla="*/ 160 w 205"/>
                <a:gd name="T21" fmla="*/ 54 h 134"/>
                <a:gd name="T22" fmla="*/ 162 w 205"/>
                <a:gd name="T23" fmla="*/ 64 h 134"/>
                <a:gd name="T24" fmla="*/ 202 w 205"/>
                <a:gd name="T25" fmla="*/ 33 h 134"/>
                <a:gd name="T26" fmla="*/ 203 w 205"/>
                <a:gd name="T27" fmla="*/ 50 h 134"/>
                <a:gd name="T28" fmla="*/ 199 w 205"/>
                <a:gd name="T29" fmla="*/ 69 h 134"/>
                <a:gd name="T30" fmla="*/ 190 w 205"/>
                <a:gd name="T31" fmla="*/ 95 h 134"/>
                <a:gd name="T32" fmla="*/ 177 w 205"/>
                <a:gd name="T33" fmla="*/ 115 h 134"/>
                <a:gd name="T34" fmla="*/ 147 w 205"/>
                <a:gd name="T35" fmla="*/ 133 h 134"/>
                <a:gd name="T36" fmla="*/ 132 w 205"/>
                <a:gd name="T37" fmla="*/ 131 h 134"/>
                <a:gd name="T38" fmla="*/ 140 w 205"/>
                <a:gd name="T39" fmla="*/ 121 h 134"/>
                <a:gd name="T40" fmla="*/ 140 w 205"/>
                <a:gd name="T41" fmla="*/ 109 h 134"/>
                <a:gd name="T42" fmla="*/ 139 w 205"/>
                <a:gd name="T43" fmla="*/ 91 h 134"/>
                <a:gd name="T44" fmla="*/ 142 w 205"/>
                <a:gd name="T45" fmla="*/ 83 h 134"/>
                <a:gd name="T46" fmla="*/ 140 w 205"/>
                <a:gd name="T47" fmla="*/ 72 h 134"/>
                <a:gd name="T48" fmla="*/ 131 w 205"/>
                <a:gd name="T49" fmla="*/ 64 h 134"/>
                <a:gd name="T50" fmla="*/ 119 w 205"/>
                <a:gd name="T51" fmla="*/ 49 h 134"/>
                <a:gd name="T52" fmla="*/ 119 w 205"/>
                <a:gd name="T53" fmla="*/ 53 h 134"/>
                <a:gd name="T54" fmla="*/ 126 w 205"/>
                <a:gd name="T55" fmla="*/ 66 h 134"/>
                <a:gd name="T56" fmla="*/ 135 w 205"/>
                <a:gd name="T57" fmla="*/ 96 h 134"/>
                <a:gd name="T58" fmla="*/ 116 w 205"/>
                <a:gd name="T59" fmla="*/ 121 h 134"/>
                <a:gd name="T60" fmla="*/ 107 w 205"/>
                <a:gd name="T61" fmla="*/ 123 h 134"/>
                <a:gd name="T62" fmla="*/ 83 w 205"/>
                <a:gd name="T63" fmla="*/ 114 h 134"/>
                <a:gd name="T64" fmla="*/ 75 w 205"/>
                <a:gd name="T65" fmla="*/ 115 h 134"/>
                <a:gd name="T66" fmla="*/ 80 w 205"/>
                <a:gd name="T67" fmla="*/ 120 h 134"/>
                <a:gd name="T68" fmla="*/ 78 w 205"/>
                <a:gd name="T69" fmla="*/ 127 h 134"/>
                <a:gd name="T70" fmla="*/ 68 w 205"/>
                <a:gd name="T71" fmla="*/ 130 h 134"/>
                <a:gd name="T72" fmla="*/ 50 w 205"/>
                <a:gd name="T73" fmla="*/ 129 h 134"/>
                <a:gd name="T74" fmla="*/ 47 w 205"/>
                <a:gd name="T75" fmla="*/ 125 h 134"/>
                <a:gd name="T76" fmla="*/ 36 w 205"/>
                <a:gd name="T77" fmla="*/ 126 h 134"/>
                <a:gd name="T78" fmla="*/ 24 w 205"/>
                <a:gd name="T79" fmla="*/ 120 h 134"/>
                <a:gd name="T80" fmla="*/ 6 w 205"/>
                <a:gd name="T81" fmla="*/ 97 h 134"/>
                <a:gd name="T82" fmla="*/ 1 w 205"/>
                <a:gd name="T83" fmla="*/ 85 h 134"/>
                <a:gd name="T84" fmla="*/ 28 w 205"/>
                <a:gd name="T85" fmla="*/ 98 h 134"/>
                <a:gd name="T86" fmla="*/ 58 w 205"/>
                <a:gd name="T87" fmla="*/ 100 h 134"/>
                <a:gd name="T88" fmla="*/ 55 w 205"/>
                <a:gd name="T89" fmla="*/ 93 h 134"/>
                <a:gd name="T90" fmla="*/ 49 w 205"/>
                <a:gd name="T91" fmla="*/ 94 h 134"/>
                <a:gd name="T92" fmla="*/ 37 w 205"/>
                <a:gd name="T93" fmla="*/ 93 h 134"/>
                <a:gd name="T94" fmla="*/ 26 w 205"/>
                <a:gd name="T95" fmla="*/ 79 h 134"/>
                <a:gd name="T96" fmla="*/ 23 w 205"/>
                <a:gd name="T97" fmla="*/ 54 h 134"/>
                <a:gd name="T98" fmla="*/ 32 w 205"/>
                <a:gd name="T99" fmla="*/ 13 h 134"/>
                <a:gd name="T100" fmla="*/ 43 w 205"/>
                <a:gd name="T101" fmla="*/ 37 h 134"/>
                <a:gd name="T102" fmla="*/ 41 w 205"/>
                <a:gd name="T103" fmla="*/ 54 h 134"/>
                <a:gd name="T104" fmla="*/ 46 w 205"/>
                <a:gd name="T105" fmla="*/ 71 h 134"/>
                <a:gd name="T106" fmla="*/ 88 w 205"/>
                <a:gd name="T107" fmla="*/ 37 h 134"/>
                <a:gd name="T108" fmla="*/ 114 w 205"/>
                <a:gd name="T109" fmla="*/ 42 h 134"/>
                <a:gd name="T110" fmla="*/ 117 w 205"/>
                <a:gd name="T111" fmla="*/ 26 h 134"/>
                <a:gd name="T112" fmla="*/ 109 w 205"/>
                <a:gd name="T113" fmla="*/ 30 h 134"/>
                <a:gd name="T114" fmla="*/ 90 w 205"/>
                <a:gd name="T115" fmla="*/ 28 h 134"/>
                <a:gd name="T116" fmla="*/ 65 w 205"/>
                <a:gd name="T117" fmla="*/ 7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5" h="134">
                  <a:moveTo>
                    <a:pt x="48" y="74"/>
                  </a:moveTo>
                  <a:cubicBezTo>
                    <a:pt x="49" y="71"/>
                    <a:pt x="50" y="70"/>
                    <a:pt x="49" y="67"/>
                  </a:cubicBezTo>
                  <a:cubicBezTo>
                    <a:pt x="49" y="66"/>
                    <a:pt x="47" y="64"/>
                    <a:pt x="50" y="62"/>
                  </a:cubicBezTo>
                  <a:cubicBezTo>
                    <a:pt x="51" y="62"/>
                    <a:pt x="54" y="60"/>
                    <a:pt x="52" y="57"/>
                  </a:cubicBezTo>
                  <a:cubicBezTo>
                    <a:pt x="52" y="57"/>
                    <a:pt x="52" y="57"/>
                    <a:pt x="52" y="56"/>
                  </a:cubicBezTo>
                  <a:cubicBezTo>
                    <a:pt x="55" y="54"/>
                    <a:pt x="55" y="51"/>
                    <a:pt x="55" y="48"/>
                  </a:cubicBezTo>
                  <a:cubicBezTo>
                    <a:pt x="53" y="47"/>
                    <a:pt x="52" y="43"/>
                    <a:pt x="54" y="40"/>
                  </a:cubicBezTo>
                  <a:cubicBezTo>
                    <a:pt x="54" y="40"/>
                    <a:pt x="54" y="39"/>
                    <a:pt x="54" y="38"/>
                  </a:cubicBezTo>
                  <a:cubicBezTo>
                    <a:pt x="54" y="36"/>
                    <a:pt x="53" y="35"/>
                    <a:pt x="55" y="33"/>
                  </a:cubicBezTo>
                  <a:cubicBezTo>
                    <a:pt x="56" y="32"/>
                    <a:pt x="56" y="31"/>
                    <a:pt x="56" y="29"/>
                  </a:cubicBezTo>
                  <a:cubicBezTo>
                    <a:pt x="56" y="28"/>
                    <a:pt x="57" y="26"/>
                    <a:pt x="57" y="25"/>
                  </a:cubicBezTo>
                  <a:cubicBezTo>
                    <a:pt x="58" y="22"/>
                    <a:pt x="58" y="19"/>
                    <a:pt x="61" y="17"/>
                  </a:cubicBezTo>
                  <a:cubicBezTo>
                    <a:pt x="61" y="16"/>
                    <a:pt x="61" y="15"/>
                    <a:pt x="61" y="14"/>
                  </a:cubicBezTo>
                  <a:cubicBezTo>
                    <a:pt x="61" y="10"/>
                    <a:pt x="64" y="7"/>
                    <a:pt x="67" y="8"/>
                  </a:cubicBezTo>
                  <a:cubicBezTo>
                    <a:pt x="71" y="9"/>
                    <a:pt x="74" y="10"/>
                    <a:pt x="77" y="11"/>
                  </a:cubicBezTo>
                  <a:cubicBezTo>
                    <a:pt x="79" y="12"/>
                    <a:pt x="81" y="15"/>
                    <a:pt x="83" y="17"/>
                  </a:cubicBezTo>
                  <a:cubicBezTo>
                    <a:pt x="84" y="18"/>
                    <a:pt x="85" y="19"/>
                    <a:pt x="86" y="17"/>
                  </a:cubicBezTo>
                  <a:cubicBezTo>
                    <a:pt x="87" y="15"/>
                    <a:pt x="88" y="13"/>
                    <a:pt x="88" y="11"/>
                  </a:cubicBezTo>
                  <a:cubicBezTo>
                    <a:pt x="87" y="6"/>
                    <a:pt x="90" y="4"/>
                    <a:pt x="93" y="2"/>
                  </a:cubicBezTo>
                  <a:cubicBezTo>
                    <a:pt x="95" y="1"/>
                    <a:pt x="97" y="1"/>
                    <a:pt x="99" y="1"/>
                  </a:cubicBezTo>
                  <a:cubicBezTo>
                    <a:pt x="101" y="1"/>
                    <a:pt x="103" y="0"/>
                    <a:pt x="106" y="0"/>
                  </a:cubicBezTo>
                  <a:cubicBezTo>
                    <a:pt x="108" y="0"/>
                    <a:pt x="110" y="0"/>
                    <a:pt x="112" y="1"/>
                  </a:cubicBezTo>
                  <a:cubicBezTo>
                    <a:pt x="115" y="2"/>
                    <a:pt x="118" y="3"/>
                    <a:pt x="121" y="4"/>
                  </a:cubicBezTo>
                  <a:cubicBezTo>
                    <a:pt x="123" y="6"/>
                    <a:pt x="126" y="7"/>
                    <a:pt x="128" y="9"/>
                  </a:cubicBezTo>
                  <a:cubicBezTo>
                    <a:pt x="129" y="10"/>
                    <a:pt x="129" y="12"/>
                    <a:pt x="129" y="13"/>
                  </a:cubicBezTo>
                  <a:cubicBezTo>
                    <a:pt x="128" y="15"/>
                    <a:pt x="127" y="16"/>
                    <a:pt x="125" y="18"/>
                  </a:cubicBezTo>
                  <a:cubicBezTo>
                    <a:pt x="128" y="18"/>
                    <a:pt x="130" y="17"/>
                    <a:pt x="133" y="17"/>
                  </a:cubicBezTo>
                  <a:cubicBezTo>
                    <a:pt x="133" y="17"/>
                    <a:pt x="134" y="16"/>
                    <a:pt x="134" y="17"/>
                  </a:cubicBezTo>
                  <a:cubicBezTo>
                    <a:pt x="136" y="19"/>
                    <a:pt x="138" y="18"/>
                    <a:pt x="140" y="17"/>
                  </a:cubicBezTo>
                  <a:cubicBezTo>
                    <a:pt x="142" y="16"/>
                    <a:pt x="144" y="17"/>
                    <a:pt x="145" y="19"/>
                  </a:cubicBezTo>
                  <a:cubicBezTo>
                    <a:pt x="145" y="20"/>
                    <a:pt x="145" y="21"/>
                    <a:pt x="146" y="21"/>
                  </a:cubicBezTo>
                  <a:cubicBezTo>
                    <a:pt x="152" y="26"/>
                    <a:pt x="155" y="32"/>
                    <a:pt x="158" y="39"/>
                  </a:cubicBezTo>
                  <a:cubicBezTo>
                    <a:pt x="160" y="44"/>
                    <a:pt x="162" y="49"/>
                    <a:pt x="160" y="54"/>
                  </a:cubicBezTo>
                  <a:cubicBezTo>
                    <a:pt x="159" y="58"/>
                    <a:pt x="161" y="62"/>
                    <a:pt x="158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60" y="65"/>
                    <a:pt x="161" y="65"/>
                    <a:pt x="162" y="64"/>
                  </a:cubicBezTo>
                  <a:cubicBezTo>
                    <a:pt x="166" y="61"/>
                    <a:pt x="170" y="57"/>
                    <a:pt x="173" y="54"/>
                  </a:cubicBezTo>
                  <a:cubicBezTo>
                    <a:pt x="177" y="50"/>
                    <a:pt x="181" y="46"/>
                    <a:pt x="185" y="42"/>
                  </a:cubicBezTo>
                  <a:cubicBezTo>
                    <a:pt x="190" y="38"/>
                    <a:pt x="195" y="35"/>
                    <a:pt x="202" y="33"/>
                  </a:cubicBezTo>
                  <a:cubicBezTo>
                    <a:pt x="203" y="32"/>
                    <a:pt x="204" y="33"/>
                    <a:pt x="205" y="33"/>
                  </a:cubicBezTo>
                  <a:cubicBezTo>
                    <a:pt x="205" y="35"/>
                    <a:pt x="205" y="37"/>
                    <a:pt x="205" y="38"/>
                  </a:cubicBezTo>
                  <a:cubicBezTo>
                    <a:pt x="204" y="42"/>
                    <a:pt x="204" y="46"/>
                    <a:pt x="203" y="50"/>
                  </a:cubicBezTo>
                  <a:cubicBezTo>
                    <a:pt x="203" y="54"/>
                    <a:pt x="203" y="58"/>
                    <a:pt x="202" y="62"/>
                  </a:cubicBezTo>
                  <a:cubicBezTo>
                    <a:pt x="202" y="64"/>
                    <a:pt x="200" y="66"/>
                    <a:pt x="199" y="68"/>
                  </a:cubicBezTo>
                  <a:cubicBezTo>
                    <a:pt x="199" y="69"/>
                    <a:pt x="199" y="69"/>
                    <a:pt x="199" y="69"/>
                  </a:cubicBezTo>
                  <a:cubicBezTo>
                    <a:pt x="201" y="73"/>
                    <a:pt x="197" y="75"/>
                    <a:pt x="196" y="78"/>
                  </a:cubicBezTo>
                  <a:cubicBezTo>
                    <a:pt x="195" y="80"/>
                    <a:pt x="194" y="83"/>
                    <a:pt x="193" y="86"/>
                  </a:cubicBezTo>
                  <a:cubicBezTo>
                    <a:pt x="192" y="89"/>
                    <a:pt x="191" y="92"/>
                    <a:pt x="190" y="95"/>
                  </a:cubicBezTo>
                  <a:cubicBezTo>
                    <a:pt x="189" y="96"/>
                    <a:pt x="189" y="97"/>
                    <a:pt x="189" y="99"/>
                  </a:cubicBezTo>
                  <a:cubicBezTo>
                    <a:pt x="189" y="99"/>
                    <a:pt x="189" y="100"/>
                    <a:pt x="188" y="101"/>
                  </a:cubicBezTo>
                  <a:cubicBezTo>
                    <a:pt x="184" y="106"/>
                    <a:pt x="181" y="110"/>
                    <a:pt x="177" y="115"/>
                  </a:cubicBezTo>
                  <a:cubicBezTo>
                    <a:pt x="174" y="118"/>
                    <a:pt x="171" y="120"/>
                    <a:pt x="168" y="122"/>
                  </a:cubicBezTo>
                  <a:cubicBezTo>
                    <a:pt x="163" y="126"/>
                    <a:pt x="157" y="129"/>
                    <a:pt x="152" y="132"/>
                  </a:cubicBezTo>
                  <a:cubicBezTo>
                    <a:pt x="151" y="133"/>
                    <a:pt x="149" y="133"/>
                    <a:pt x="147" y="133"/>
                  </a:cubicBezTo>
                  <a:cubicBezTo>
                    <a:pt x="146" y="133"/>
                    <a:pt x="145" y="133"/>
                    <a:pt x="144" y="133"/>
                  </a:cubicBezTo>
                  <a:cubicBezTo>
                    <a:pt x="143" y="133"/>
                    <a:pt x="142" y="132"/>
                    <a:pt x="141" y="131"/>
                  </a:cubicBezTo>
                  <a:cubicBezTo>
                    <a:pt x="138" y="130"/>
                    <a:pt x="135" y="134"/>
                    <a:pt x="132" y="131"/>
                  </a:cubicBezTo>
                  <a:cubicBezTo>
                    <a:pt x="133" y="129"/>
                    <a:pt x="133" y="127"/>
                    <a:pt x="133" y="126"/>
                  </a:cubicBezTo>
                  <a:cubicBezTo>
                    <a:pt x="134" y="125"/>
                    <a:pt x="135" y="125"/>
                    <a:pt x="136" y="125"/>
                  </a:cubicBezTo>
                  <a:cubicBezTo>
                    <a:pt x="139" y="125"/>
                    <a:pt x="139" y="123"/>
                    <a:pt x="140" y="121"/>
                  </a:cubicBezTo>
                  <a:cubicBezTo>
                    <a:pt x="140" y="121"/>
                    <a:pt x="140" y="120"/>
                    <a:pt x="139" y="120"/>
                  </a:cubicBezTo>
                  <a:cubicBezTo>
                    <a:pt x="136" y="119"/>
                    <a:pt x="138" y="116"/>
                    <a:pt x="138" y="114"/>
                  </a:cubicBezTo>
                  <a:cubicBezTo>
                    <a:pt x="138" y="112"/>
                    <a:pt x="139" y="111"/>
                    <a:pt x="140" y="109"/>
                  </a:cubicBezTo>
                  <a:cubicBezTo>
                    <a:pt x="140" y="107"/>
                    <a:pt x="141" y="106"/>
                    <a:pt x="142" y="104"/>
                  </a:cubicBezTo>
                  <a:cubicBezTo>
                    <a:pt x="141" y="103"/>
                    <a:pt x="139" y="101"/>
                    <a:pt x="140" y="98"/>
                  </a:cubicBezTo>
                  <a:cubicBezTo>
                    <a:pt x="141" y="96"/>
                    <a:pt x="139" y="93"/>
                    <a:pt x="139" y="91"/>
                  </a:cubicBezTo>
                  <a:cubicBezTo>
                    <a:pt x="141" y="90"/>
                    <a:pt x="142" y="89"/>
                    <a:pt x="142" y="87"/>
                  </a:cubicBezTo>
                  <a:cubicBezTo>
                    <a:pt x="143" y="86"/>
                    <a:pt x="144" y="86"/>
                    <a:pt x="145" y="85"/>
                  </a:cubicBezTo>
                  <a:cubicBezTo>
                    <a:pt x="144" y="84"/>
                    <a:pt x="143" y="84"/>
                    <a:pt x="142" y="83"/>
                  </a:cubicBezTo>
                  <a:cubicBezTo>
                    <a:pt x="143" y="81"/>
                    <a:pt x="144" y="79"/>
                    <a:pt x="145" y="77"/>
                  </a:cubicBezTo>
                  <a:cubicBezTo>
                    <a:pt x="144" y="76"/>
                    <a:pt x="141" y="76"/>
                    <a:pt x="142" y="73"/>
                  </a:cubicBezTo>
                  <a:cubicBezTo>
                    <a:pt x="142" y="73"/>
                    <a:pt x="141" y="72"/>
                    <a:pt x="140" y="72"/>
                  </a:cubicBezTo>
                  <a:cubicBezTo>
                    <a:pt x="139" y="71"/>
                    <a:pt x="137" y="70"/>
                    <a:pt x="136" y="69"/>
                  </a:cubicBezTo>
                  <a:cubicBezTo>
                    <a:pt x="135" y="71"/>
                    <a:pt x="134" y="71"/>
                    <a:pt x="133" y="69"/>
                  </a:cubicBezTo>
                  <a:cubicBezTo>
                    <a:pt x="132" y="68"/>
                    <a:pt x="131" y="66"/>
                    <a:pt x="131" y="64"/>
                  </a:cubicBezTo>
                  <a:cubicBezTo>
                    <a:pt x="130" y="63"/>
                    <a:pt x="130" y="62"/>
                    <a:pt x="130" y="61"/>
                  </a:cubicBezTo>
                  <a:cubicBezTo>
                    <a:pt x="130" y="58"/>
                    <a:pt x="128" y="56"/>
                    <a:pt x="125" y="53"/>
                  </a:cubicBezTo>
                  <a:cubicBezTo>
                    <a:pt x="123" y="51"/>
                    <a:pt x="120" y="52"/>
                    <a:pt x="119" y="49"/>
                  </a:cubicBezTo>
                  <a:cubicBezTo>
                    <a:pt x="119" y="49"/>
                    <a:pt x="119" y="49"/>
                    <a:pt x="119" y="49"/>
                  </a:cubicBezTo>
                  <a:cubicBezTo>
                    <a:pt x="118" y="50"/>
                    <a:pt x="118" y="52"/>
                    <a:pt x="117" y="53"/>
                  </a:cubicBezTo>
                  <a:cubicBezTo>
                    <a:pt x="118" y="53"/>
                    <a:pt x="119" y="53"/>
                    <a:pt x="119" y="53"/>
                  </a:cubicBezTo>
                  <a:cubicBezTo>
                    <a:pt x="119" y="56"/>
                    <a:pt x="121" y="60"/>
                    <a:pt x="124" y="61"/>
                  </a:cubicBezTo>
                  <a:cubicBezTo>
                    <a:pt x="124" y="62"/>
                    <a:pt x="124" y="63"/>
                    <a:pt x="124" y="63"/>
                  </a:cubicBezTo>
                  <a:cubicBezTo>
                    <a:pt x="125" y="64"/>
                    <a:pt x="126" y="65"/>
                    <a:pt x="126" y="66"/>
                  </a:cubicBezTo>
                  <a:cubicBezTo>
                    <a:pt x="127" y="71"/>
                    <a:pt x="130" y="76"/>
                    <a:pt x="132" y="81"/>
                  </a:cubicBezTo>
                  <a:cubicBezTo>
                    <a:pt x="133" y="84"/>
                    <a:pt x="133" y="87"/>
                    <a:pt x="133" y="90"/>
                  </a:cubicBezTo>
                  <a:cubicBezTo>
                    <a:pt x="133" y="92"/>
                    <a:pt x="133" y="94"/>
                    <a:pt x="135" y="96"/>
                  </a:cubicBezTo>
                  <a:cubicBezTo>
                    <a:pt x="137" y="98"/>
                    <a:pt x="136" y="100"/>
                    <a:pt x="135" y="102"/>
                  </a:cubicBezTo>
                  <a:cubicBezTo>
                    <a:pt x="135" y="107"/>
                    <a:pt x="135" y="112"/>
                    <a:pt x="130" y="114"/>
                  </a:cubicBezTo>
                  <a:cubicBezTo>
                    <a:pt x="127" y="120"/>
                    <a:pt x="121" y="119"/>
                    <a:pt x="116" y="121"/>
                  </a:cubicBezTo>
                  <a:cubicBezTo>
                    <a:pt x="114" y="122"/>
                    <a:pt x="113" y="124"/>
                    <a:pt x="111" y="122"/>
                  </a:cubicBezTo>
                  <a:cubicBezTo>
                    <a:pt x="111" y="122"/>
                    <a:pt x="110" y="122"/>
                    <a:pt x="110" y="123"/>
                  </a:cubicBezTo>
                  <a:cubicBezTo>
                    <a:pt x="109" y="123"/>
                    <a:pt x="108" y="124"/>
                    <a:pt x="107" y="123"/>
                  </a:cubicBezTo>
                  <a:cubicBezTo>
                    <a:pt x="104" y="123"/>
                    <a:pt x="101" y="122"/>
                    <a:pt x="98" y="123"/>
                  </a:cubicBezTo>
                  <a:cubicBezTo>
                    <a:pt x="94" y="123"/>
                    <a:pt x="92" y="120"/>
                    <a:pt x="89" y="120"/>
                  </a:cubicBezTo>
                  <a:cubicBezTo>
                    <a:pt x="87" y="119"/>
                    <a:pt x="85" y="116"/>
                    <a:pt x="83" y="114"/>
                  </a:cubicBezTo>
                  <a:cubicBezTo>
                    <a:pt x="82" y="112"/>
                    <a:pt x="81" y="111"/>
                    <a:pt x="80" y="111"/>
                  </a:cubicBezTo>
                  <a:cubicBezTo>
                    <a:pt x="79" y="110"/>
                    <a:pt x="77" y="112"/>
                    <a:pt x="78" y="114"/>
                  </a:cubicBezTo>
                  <a:cubicBezTo>
                    <a:pt x="78" y="115"/>
                    <a:pt x="76" y="115"/>
                    <a:pt x="75" y="115"/>
                  </a:cubicBezTo>
                  <a:cubicBezTo>
                    <a:pt x="74" y="117"/>
                    <a:pt x="75" y="117"/>
                    <a:pt x="77" y="118"/>
                  </a:cubicBezTo>
                  <a:cubicBezTo>
                    <a:pt x="78" y="118"/>
                    <a:pt x="79" y="119"/>
                    <a:pt x="80" y="119"/>
                  </a:cubicBezTo>
                  <a:cubicBezTo>
                    <a:pt x="80" y="119"/>
                    <a:pt x="80" y="120"/>
                    <a:pt x="80" y="120"/>
                  </a:cubicBezTo>
                  <a:cubicBezTo>
                    <a:pt x="79" y="120"/>
                    <a:pt x="79" y="120"/>
                    <a:pt x="78" y="120"/>
                  </a:cubicBezTo>
                  <a:cubicBezTo>
                    <a:pt x="78" y="121"/>
                    <a:pt x="78" y="122"/>
                    <a:pt x="79" y="123"/>
                  </a:cubicBezTo>
                  <a:cubicBezTo>
                    <a:pt x="77" y="124"/>
                    <a:pt x="76" y="125"/>
                    <a:pt x="78" y="127"/>
                  </a:cubicBezTo>
                  <a:cubicBezTo>
                    <a:pt x="77" y="128"/>
                    <a:pt x="76" y="129"/>
                    <a:pt x="74" y="130"/>
                  </a:cubicBezTo>
                  <a:cubicBezTo>
                    <a:pt x="74" y="131"/>
                    <a:pt x="73" y="130"/>
                    <a:pt x="72" y="130"/>
                  </a:cubicBezTo>
                  <a:cubicBezTo>
                    <a:pt x="71" y="128"/>
                    <a:pt x="69" y="129"/>
                    <a:pt x="68" y="130"/>
                  </a:cubicBezTo>
                  <a:cubicBezTo>
                    <a:pt x="65" y="133"/>
                    <a:pt x="61" y="132"/>
                    <a:pt x="57" y="131"/>
                  </a:cubicBezTo>
                  <a:cubicBezTo>
                    <a:pt x="55" y="130"/>
                    <a:pt x="53" y="130"/>
                    <a:pt x="52" y="129"/>
                  </a:cubicBezTo>
                  <a:cubicBezTo>
                    <a:pt x="51" y="129"/>
                    <a:pt x="51" y="129"/>
                    <a:pt x="50" y="129"/>
                  </a:cubicBezTo>
                  <a:cubicBezTo>
                    <a:pt x="47" y="129"/>
                    <a:pt x="44" y="129"/>
                    <a:pt x="41" y="129"/>
                  </a:cubicBezTo>
                  <a:cubicBezTo>
                    <a:pt x="42" y="128"/>
                    <a:pt x="42" y="126"/>
                    <a:pt x="44" y="127"/>
                  </a:cubicBezTo>
                  <a:cubicBezTo>
                    <a:pt x="45" y="127"/>
                    <a:pt x="46" y="126"/>
                    <a:pt x="47" y="125"/>
                  </a:cubicBezTo>
                  <a:cubicBezTo>
                    <a:pt x="44" y="123"/>
                    <a:pt x="42" y="122"/>
                    <a:pt x="39" y="121"/>
                  </a:cubicBezTo>
                  <a:cubicBezTo>
                    <a:pt x="39" y="122"/>
                    <a:pt x="39" y="122"/>
                    <a:pt x="39" y="122"/>
                  </a:cubicBezTo>
                  <a:cubicBezTo>
                    <a:pt x="38" y="124"/>
                    <a:pt x="37" y="125"/>
                    <a:pt x="36" y="126"/>
                  </a:cubicBezTo>
                  <a:cubicBezTo>
                    <a:pt x="35" y="127"/>
                    <a:pt x="32" y="128"/>
                    <a:pt x="31" y="127"/>
                  </a:cubicBezTo>
                  <a:cubicBezTo>
                    <a:pt x="30" y="127"/>
                    <a:pt x="29" y="126"/>
                    <a:pt x="29" y="125"/>
                  </a:cubicBezTo>
                  <a:cubicBezTo>
                    <a:pt x="27" y="123"/>
                    <a:pt x="26" y="121"/>
                    <a:pt x="24" y="120"/>
                  </a:cubicBezTo>
                  <a:cubicBezTo>
                    <a:pt x="23" y="120"/>
                    <a:pt x="21" y="118"/>
                    <a:pt x="20" y="116"/>
                  </a:cubicBezTo>
                  <a:cubicBezTo>
                    <a:pt x="19" y="113"/>
                    <a:pt x="16" y="111"/>
                    <a:pt x="14" y="108"/>
                  </a:cubicBezTo>
                  <a:cubicBezTo>
                    <a:pt x="11" y="105"/>
                    <a:pt x="9" y="101"/>
                    <a:pt x="6" y="97"/>
                  </a:cubicBezTo>
                  <a:cubicBezTo>
                    <a:pt x="5" y="95"/>
                    <a:pt x="3" y="92"/>
                    <a:pt x="2" y="90"/>
                  </a:cubicBezTo>
                  <a:cubicBezTo>
                    <a:pt x="1" y="88"/>
                    <a:pt x="1" y="87"/>
                    <a:pt x="0" y="85"/>
                  </a:cubicBezTo>
                  <a:cubicBezTo>
                    <a:pt x="0" y="85"/>
                    <a:pt x="0" y="85"/>
                    <a:pt x="1" y="85"/>
                  </a:cubicBezTo>
                  <a:cubicBezTo>
                    <a:pt x="3" y="86"/>
                    <a:pt x="5" y="86"/>
                    <a:pt x="6" y="87"/>
                  </a:cubicBezTo>
                  <a:cubicBezTo>
                    <a:pt x="10" y="90"/>
                    <a:pt x="14" y="92"/>
                    <a:pt x="18" y="94"/>
                  </a:cubicBezTo>
                  <a:cubicBezTo>
                    <a:pt x="21" y="96"/>
                    <a:pt x="24" y="97"/>
                    <a:pt x="28" y="98"/>
                  </a:cubicBezTo>
                  <a:cubicBezTo>
                    <a:pt x="30" y="99"/>
                    <a:pt x="33" y="100"/>
                    <a:pt x="36" y="100"/>
                  </a:cubicBezTo>
                  <a:cubicBezTo>
                    <a:pt x="41" y="100"/>
                    <a:pt x="45" y="100"/>
                    <a:pt x="50" y="100"/>
                  </a:cubicBezTo>
                  <a:cubicBezTo>
                    <a:pt x="53" y="100"/>
                    <a:pt x="55" y="100"/>
                    <a:pt x="58" y="100"/>
                  </a:cubicBezTo>
                  <a:cubicBezTo>
                    <a:pt x="59" y="101"/>
                    <a:pt x="60" y="101"/>
                    <a:pt x="62" y="101"/>
                  </a:cubicBezTo>
                  <a:cubicBezTo>
                    <a:pt x="61" y="100"/>
                    <a:pt x="60" y="99"/>
                    <a:pt x="60" y="99"/>
                  </a:cubicBezTo>
                  <a:cubicBezTo>
                    <a:pt x="57" y="98"/>
                    <a:pt x="56" y="96"/>
                    <a:pt x="55" y="93"/>
                  </a:cubicBezTo>
                  <a:cubicBezTo>
                    <a:pt x="55" y="92"/>
                    <a:pt x="54" y="90"/>
                    <a:pt x="52" y="89"/>
                  </a:cubicBezTo>
                  <a:cubicBezTo>
                    <a:pt x="52" y="88"/>
                    <a:pt x="50" y="90"/>
                    <a:pt x="50" y="92"/>
                  </a:cubicBezTo>
                  <a:cubicBezTo>
                    <a:pt x="50" y="93"/>
                    <a:pt x="50" y="94"/>
                    <a:pt x="49" y="94"/>
                  </a:cubicBezTo>
                  <a:cubicBezTo>
                    <a:pt x="48" y="97"/>
                    <a:pt x="47" y="97"/>
                    <a:pt x="45" y="96"/>
                  </a:cubicBezTo>
                  <a:cubicBezTo>
                    <a:pt x="44" y="95"/>
                    <a:pt x="43" y="95"/>
                    <a:pt x="42" y="95"/>
                  </a:cubicBezTo>
                  <a:cubicBezTo>
                    <a:pt x="40" y="95"/>
                    <a:pt x="39" y="94"/>
                    <a:pt x="37" y="93"/>
                  </a:cubicBezTo>
                  <a:cubicBezTo>
                    <a:pt x="37" y="93"/>
                    <a:pt x="36" y="92"/>
                    <a:pt x="35" y="92"/>
                  </a:cubicBezTo>
                  <a:cubicBezTo>
                    <a:pt x="34" y="92"/>
                    <a:pt x="32" y="92"/>
                    <a:pt x="32" y="89"/>
                  </a:cubicBezTo>
                  <a:cubicBezTo>
                    <a:pt x="28" y="87"/>
                    <a:pt x="28" y="83"/>
                    <a:pt x="26" y="79"/>
                  </a:cubicBezTo>
                  <a:cubicBezTo>
                    <a:pt x="24" y="76"/>
                    <a:pt x="23" y="72"/>
                    <a:pt x="23" y="69"/>
                  </a:cubicBezTo>
                  <a:cubicBezTo>
                    <a:pt x="22" y="65"/>
                    <a:pt x="23" y="61"/>
                    <a:pt x="23" y="58"/>
                  </a:cubicBezTo>
                  <a:cubicBezTo>
                    <a:pt x="24" y="57"/>
                    <a:pt x="23" y="55"/>
                    <a:pt x="23" y="54"/>
                  </a:cubicBezTo>
                  <a:cubicBezTo>
                    <a:pt x="24" y="52"/>
                    <a:pt x="25" y="49"/>
                    <a:pt x="25" y="47"/>
                  </a:cubicBezTo>
                  <a:cubicBezTo>
                    <a:pt x="28" y="40"/>
                    <a:pt x="29" y="33"/>
                    <a:pt x="30" y="26"/>
                  </a:cubicBezTo>
                  <a:cubicBezTo>
                    <a:pt x="30" y="22"/>
                    <a:pt x="31" y="17"/>
                    <a:pt x="32" y="13"/>
                  </a:cubicBezTo>
                  <a:cubicBezTo>
                    <a:pt x="32" y="11"/>
                    <a:pt x="34" y="10"/>
                    <a:pt x="35" y="10"/>
                  </a:cubicBezTo>
                  <a:cubicBezTo>
                    <a:pt x="37" y="9"/>
                    <a:pt x="38" y="11"/>
                    <a:pt x="38" y="13"/>
                  </a:cubicBezTo>
                  <a:cubicBezTo>
                    <a:pt x="40" y="21"/>
                    <a:pt x="42" y="29"/>
                    <a:pt x="43" y="37"/>
                  </a:cubicBezTo>
                  <a:cubicBezTo>
                    <a:pt x="44" y="40"/>
                    <a:pt x="46" y="43"/>
                    <a:pt x="46" y="46"/>
                  </a:cubicBezTo>
                  <a:cubicBezTo>
                    <a:pt x="46" y="49"/>
                    <a:pt x="45" y="49"/>
                    <a:pt x="43" y="50"/>
                  </a:cubicBezTo>
                  <a:cubicBezTo>
                    <a:pt x="41" y="51"/>
                    <a:pt x="40" y="52"/>
                    <a:pt x="41" y="54"/>
                  </a:cubicBezTo>
                  <a:cubicBezTo>
                    <a:pt x="42" y="55"/>
                    <a:pt x="42" y="56"/>
                    <a:pt x="42" y="57"/>
                  </a:cubicBezTo>
                  <a:cubicBezTo>
                    <a:pt x="43" y="59"/>
                    <a:pt x="44" y="62"/>
                    <a:pt x="44" y="64"/>
                  </a:cubicBezTo>
                  <a:cubicBezTo>
                    <a:pt x="45" y="66"/>
                    <a:pt x="46" y="69"/>
                    <a:pt x="46" y="71"/>
                  </a:cubicBezTo>
                  <a:cubicBezTo>
                    <a:pt x="47" y="72"/>
                    <a:pt x="47" y="73"/>
                    <a:pt x="48" y="74"/>
                  </a:cubicBezTo>
                  <a:close/>
                  <a:moveTo>
                    <a:pt x="90" y="28"/>
                  </a:moveTo>
                  <a:cubicBezTo>
                    <a:pt x="91" y="31"/>
                    <a:pt x="89" y="34"/>
                    <a:pt x="88" y="37"/>
                  </a:cubicBezTo>
                  <a:cubicBezTo>
                    <a:pt x="91" y="35"/>
                    <a:pt x="94" y="34"/>
                    <a:pt x="96" y="32"/>
                  </a:cubicBezTo>
                  <a:cubicBezTo>
                    <a:pt x="97" y="30"/>
                    <a:pt x="98" y="30"/>
                    <a:pt x="100" y="31"/>
                  </a:cubicBezTo>
                  <a:cubicBezTo>
                    <a:pt x="104" y="34"/>
                    <a:pt x="109" y="38"/>
                    <a:pt x="114" y="42"/>
                  </a:cubicBezTo>
                  <a:cubicBezTo>
                    <a:pt x="115" y="41"/>
                    <a:pt x="116" y="39"/>
                    <a:pt x="117" y="37"/>
                  </a:cubicBezTo>
                  <a:cubicBezTo>
                    <a:pt x="114" y="35"/>
                    <a:pt x="114" y="32"/>
                    <a:pt x="118" y="30"/>
                  </a:cubicBezTo>
                  <a:cubicBezTo>
                    <a:pt x="118" y="28"/>
                    <a:pt x="118" y="27"/>
                    <a:pt x="117" y="26"/>
                  </a:cubicBezTo>
                  <a:cubicBezTo>
                    <a:pt x="116" y="26"/>
                    <a:pt x="115" y="26"/>
                    <a:pt x="114" y="25"/>
                  </a:cubicBezTo>
                  <a:cubicBezTo>
                    <a:pt x="114" y="26"/>
                    <a:pt x="113" y="28"/>
                    <a:pt x="113" y="28"/>
                  </a:cubicBezTo>
                  <a:cubicBezTo>
                    <a:pt x="110" y="27"/>
                    <a:pt x="110" y="29"/>
                    <a:pt x="109" y="30"/>
                  </a:cubicBezTo>
                  <a:cubicBezTo>
                    <a:pt x="108" y="31"/>
                    <a:pt x="107" y="33"/>
                    <a:pt x="105" y="32"/>
                  </a:cubicBezTo>
                  <a:cubicBezTo>
                    <a:pt x="104" y="31"/>
                    <a:pt x="100" y="31"/>
                    <a:pt x="102" y="27"/>
                  </a:cubicBezTo>
                  <a:cubicBezTo>
                    <a:pt x="98" y="27"/>
                    <a:pt x="94" y="28"/>
                    <a:pt x="90" y="28"/>
                  </a:cubicBezTo>
                  <a:close/>
                  <a:moveTo>
                    <a:pt x="65" y="70"/>
                  </a:moveTo>
                  <a:cubicBezTo>
                    <a:pt x="65" y="67"/>
                    <a:pt x="65" y="65"/>
                    <a:pt x="65" y="63"/>
                  </a:cubicBezTo>
                  <a:cubicBezTo>
                    <a:pt x="62" y="65"/>
                    <a:pt x="62" y="67"/>
                    <a:pt x="6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2"/>
            <p:cNvSpPr>
              <a:spLocks/>
            </p:cNvSpPr>
            <p:nvPr/>
          </p:nvSpPr>
          <p:spPr bwMode="auto">
            <a:xfrm>
              <a:off x="7452331" y="2763589"/>
              <a:ext cx="300741" cy="325016"/>
            </a:xfrm>
            <a:custGeom>
              <a:avLst/>
              <a:gdLst>
                <a:gd name="T0" fmla="*/ 83 w 94"/>
                <a:gd name="T1" fmla="*/ 73 h 102"/>
                <a:gd name="T2" fmla="*/ 83 w 94"/>
                <a:gd name="T3" fmla="*/ 71 h 102"/>
                <a:gd name="T4" fmla="*/ 83 w 94"/>
                <a:gd name="T5" fmla="*/ 72 h 102"/>
                <a:gd name="T6" fmla="*/ 86 w 94"/>
                <a:gd name="T7" fmla="*/ 76 h 102"/>
                <a:gd name="T8" fmla="*/ 87 w 94"/>
                <a:gd name="T9" fmla="*/ 77 h 102"/>
                <a:gd name="T10" fmla="*/ 90 w 94"/>
                <a:gd name="T11" fmla="*/ 82 h 102"/>
                <a:gd name="T12" fmla="*/ 92 w 94"/>
                <a:gd name="T13" fmla="*/ 89 h 102"/>
                <a:gd name="T14" fmla="*/ 90 w 94"/>
                <a:gd name="T15" fmla="*/ 93 h 102"/>
                <a:gd name="T16" fmla="*/ 77 w 94"/>
                <a:gd name="T17" fmla="*/ 98 h 102"/>
                <a:gd name="T18" fmla="*/ 73 w 94"/>
                <a:gd name="T19" fmla="*/ 99 h 102"/>
                <a:gd name="T20" fmla="*/ 64 w 94"/>
                <a:gd name="T21" fmla="*/ 101 h 102"/>
                <a:gd name="T22" fmla="*/ 63 w 94"/>
                <a:gd name="T23" fmla="*/ 101 h 102"/>
                <a:gd name="T24" fmla="*/ 47 w 94"/>
                <a:gd name="T25" fmla="*/ 99 h 102"/>
                <a:gd name="T26" fmla="*/ 41 w 94"/>
                <a:gd name="T27" fmla="*/ 92 h 102"/>
                <a:gd name="T28" fmla="*/ 30 w 94"/>
                <a:gd name="T29" fmla="*/ 80 h 102"/>
                <a:gd name="T30" fmla="*/ 18 w 94"/>
                <a:gd name="T31" fmla="*/ 74 h 102"/>
                <a:gd name="T32" fmla="*/ 16 w 94"/>
                <a:gd name="T33" fmla="*/ 70 h 102"/>
                <a:gd name="T34" fmla="*/ 17 w 94"/>
                <a:gd name="T35" fmla="*/ 61 h 102"/>
                <a:gd name="T36" fmla="*/ 17 w 94"/>
                <a:gd name="T37" fmla="*/ 59 h 102"/>
                <a:gd name="T38" fmla="*/ 13 w 94"/>
                <a:gd name="T39" fmla="*/ 52 h 102"/>
                <a:gd name="T40" fmla="*/ 12 w 94"/>
                <a:gd name="T41" fmla="*/ 44 h 102"/>
                <a:gd name="T42" fmla="*/ 13 w 94"/>
                <a:gd name="T43" fmla="*/ 40 h 102"/>
                <a:gd name="T44" fmla="*/ 13 w 94"/>
                <a:gd name="T45" fmla="*/ 33 h 102"/>
                <a:gd name="T46" fmla="*/ 10 w 94"/>
                <a:gd name="T47" fmla="*/ 27 h 102"/>
                <a:gd name="T48" fmla="*/ 10 w 94"/>
                <a:gd name="T49" fmla="*/ 23 h 102"/>
                <a:gd name="T50" fmla="*/ 13 w 94"/>
                <a:gd name="T51" fmla="*/ 25 h 102"/>
                <a:gd name="T52" fmla="*/ 9 w 94"/>
                <a:gd name="T53" fmla="*/ 14 h 102"/>
                <a:gd name="T54" fmla="*/ 8 w 94"/>
                <a:gd name="T55" fmla="*/ 14 h 102"/>
                <a:gd name="T56" fmla="*/ 8 w 94"/>
                <a:gd name="T57" fmla="*/ 16 h 102"/>
                <a:gd name="T58" fmla="*/ 6 w 94"/>
                <a:gd name="T59" fmla="*/ 15 h 102"/>
                <a:gd name="T60" fmla="*/ 1 w 94"/>
                <a:gd name="T61" fmla="*/ 7 h 102"/>
                <a:gd name="T62" fmla="*/ 2 w 94"/>
                <a:gd name="T63" fmla="*/ 3 h 102"/>
                <a:gd name="T64" fmla="*/ 16 w 94"/>
                <a:gd name="T65" fmla="*/ 5 h 102"/>
                <a:gd name="T66" fmla="*/ 23 w 94"/>
                <a:gd name="T67" fmla="*/ 8 h 102"/>
                <a:gd name="T68" fmla="*/ 25 w 94"/>
                <a:gd name="T69" fmla="*/ 9 h 102"/>
                <a:gd name="T70" fmla="*/ 33 w 94"/>
                <a:gd name="T71" fmla="*/ 15 h 102"/>
                <a:gd name="T72" fmla="*/ 39 w 94"/>
                <a:gd name="T73" fmla="*/ 21 h 102"/>
                <a:gd name="T74" fmla="*/ 45 w 94"/>
                <a:gd name="T75" fmla="*/ 27 h 102"/>
                <a:gd name="T76" fmla="*/ 48 w 94"/>
                <a:gd name="T77" fmla="*/ 32 h 102"/>
                <a:gd name="T78" fmla="*/ 56 w 94"/>
                <a:gd name="T79" fmla="*/ 48 h 102"/>
                <a:gd name="T80" fmla="*/ 58 w 94"/>
                <a:gd name="T81" fmla="*/ 51 h 102"/>
                <a:gd name="T82" fmla="*/ 59 w 94"/>
                <a:gd name="T83" fmla="*/ 54 h 102"/>
                <a:gd name="T84" fmla="*/ 66 w 94"/>
                <a:gd name="T85" fmla="*/ 63 h 102"/>
                <a:gd name="T86" fmla="*/ 71 w 94"/>
                <a:gd name="T87" fmla="*/ 67 h 102"/>
                <a:gd name="T88" fmla="*/ 72 w 94"/>
                <a:gd name="T89" fmla="*/ 68 h 102"/>
                <a:gd name="T90" fmla="*/ 76 w 94"/>
                <a:gd name="T91" fmla="*/ 71 h 102"/>
                <a:gd name="T92" fmla="*/ 83 w 94"/>
                <a:gd name="T93" fmla="*/ 7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4" h="102">
                  <a:moveTo>
                    <a:pt x="83" y="73"/>
                  </a:moveTo>
                  <a:cubicBezTo>
                    <a:pt x="83" y="72"/>
                    <a:pt x="83" y="72"/>
                    <a:pt x="83" y="71"/>
                  </a:cubicBezTo>
                  <a:cubicBezTo>
                    <a:pt x="83" y="71"/>
                    <a:pt x="83" y="72"/>
                    <a:pt x="83" y="72"/>
                  </a:cubicBezTo>
                  <a:cubicBezTo>
                    <a:pt x="84" y="73"/>
                    <a:pt x="85" y="74"/>
                    <a:pt x="86" y="76"/>
                  </a:cubicBezTo>
                  <a:cubicBezTo>
                    <a:pt x="86" y="76"/>
                    <a:pt x="87" y="77"/>
                    <a:pt x="87" y="77"/>
                  </a:cubicBezTo>
                  <a:cubicBezTo>
                    <a:pt x="90" y="79"/>
                    <a:pt x="90" y="79"/>
                    <a:pt x="90" y="82"/>
                  </a:cubicBezTo>
                  <a:cubicBezTo>
                    <a:pt x="93" y="83"/>
                    <a:pt x="94" y="87"/>
                    <a:pt x="92" y="89"/>
                  </a:cubicBezTo>
                  <a:cubicBezTo>
                    <a:pt x="91" y="90"/>
                    <a:pt x="91" y="92"/>
                    <a:pt x="90" y="93"/>
                  </a:cubicBezTo>
                  <a:cubicBezTo>
                    <a:pt x="86" y="97"/>
                    <a:pt x="82" y="99"/>
                    <a:pt x="77" y="98"/>
                  </a:cubicBezTo>
                  <a:cubicBezTo>
                    <a:pt x="76" y="97"/>
                    <a:pt x="74" y="98"/>
                    <a:pt x="73" y="99"/>
                  </a:cubicBezTo>
                  <a:cubicBezTo>
                    <a:pt x="70" y="100"/>
                    <a:pt x="66" y="99"/>
                    <a:pt x="64" y="101"/>
                  </a:cubicBezTo>
                  <a:cubicBezTo>
                    <a:pt x="64" y="101"/>
                    <a:pt x="63" y="101"/>
                    <a:pt x="63" y="101"/>
                  </a:cubicBezTo>
                  <a:cubicBezTo>
                    <a:pt x="58" y="100"/>
                    <a:pt x="52" y="102"/>
                    <a:pt x="47" y="99"/>
                  </a:cubicBezTo>
                  <a:cubicBezTo>
                    <a:pt x="44" y="97"/>
                    <a:pt x="42" y="95"/>
                    <a:pt x="41" y="92"/>
                  </a:cubicBezTo>
                  <a:cubicBezTo>
                    <a:pt x="37" y="88"/>
                    <a:pt x="34" y="83"/>
                    <a:pt x="30" y="80"/>
                  </a:cubicBezTo>
                  <a:cubicBezTo>
                    <a:pt x="26" y="78"/>
                    <a:pt x="22" y="76"/>
                    <a:pt x="18" y="74"/>
                  </a:cubicBezTo>
                  <a:cubicBezTo>
                    <a:pt x="17" y="74"/>
                    <a:pt x="16" y="72"/>
                    <a:pt x="16" y="70"/>
                  </a:cubicBezTo>
                  <a:cubicBezTo>
                    <a:pt x="16" y="67"/>
                    <a:pt x="16" y="64"/>
                    <a:pt x="17" y="61"/>
                  </a:cubicBezTo>
                  <a:cubicBezTo>
                    <a:pt x="17" y="61"/>
                    <a:pt x="17" y="60"/>
                    <a:pt x="17" y="59"/>
                  </a:cubicBezTo>
                  <a:cubicBezTo>
                    <a:pt x="15" y="58"/>
                    <a:pt x="13" y="55"/>
                    <a:pt x="13" y="52"/>
                  </a:cubicBezTo>
                  <a:cubicBezTo>
                    <a:pt x="13" y="49"/>
                    <a:pt x="13" y="46"/>
                    <a:pt x="12" y="44"/>
                  </a:cubicBezTo>
                  <a:cubicBezTo>
                    <a:pt x="11" y="41"/>
                    <a:pt x="11" y="41"/>
                    <a:pt x="13" y="40"/>
                  </a:cubicBezTo>
                  <a:cubicBezTo>
                    <a:pt x="15" y="38"/>
                    <a:pt x="15" y="35"/>
                    <a:pt x="13" y="33"/>
                  </a:cubicBezTo>
                  <a:cubicBezTo>
                    <a:pt x="11" y="31"/>
                    <a:pt x="10" y="29"/>
                    <a:pt x="10" y="27"/>
                  </a:cubicBezTo>
                  <a:cubicBezTo>
                    <a:pt x="9" y="26"/>
                    <a:pt x="10" y="25"/>
                    <a:pt x="10" y="23"/>
                  </a:cubicBezTo>
                  <a:cubicBezTo>
                    <a:pt x="11" y="24"/>
                    <a:pt x="12" y="24"/>
                    <a:pt x="13" y="25"/>
                  </a:cubicBezTo>
                  <a:cubicBezTo>
                    <a:pt x="13" y="21"/>
                    <a:pt x="10" y="17"/>
                    <a:pt x="9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5"/>
                    <a:pt x="8" y="15"/>
                    <a:pt x="8" y="16"/>
                  </a:cubicBezTo>
                  <a:cubicBezTo>
                    <a:pt x="7" y="16"/>
                    <a:pt x="6" y="16"/>
                    <a:pt x="6" y="15"/>
                  </a:cubicBezTo>
                  <a:cubicBezTo>
                    <a:pt x="3" y="13"/>
                    <a:pt x="2" y="10"/>
                    <a:pt x="1" y="7"/>
                  </a:cubicBezTo>
                  <a:cubicBezTo>
                    <a:pt x="0" y="5"/>
                    <a:pt x="0" y="4"/>
                    <a:pt x="2" y="3"/>
                  </a:cubicBezTo>
                  <a:cubicBezTo>
                    <a:pt x="7" y="0"/>
                    <a:pt x="12" y="3"/>
                    <a:pt x="16" y="5"/>
                  </a:cubicBezTo>
                  <a:cubicBezTo>
                    <a:pt x="18" y="6"/>
                    <a:pt x="21" y="7"/>
                    <a:pt x="23" y="8"/>
                  </a:cubicBezTo>
                  <a:cubicBezTo>
                    <a:pt x="24" y="8"/>
                    <a:pt x="25" y="8"/>
                    <a:pt x="25" y="9"/>
                  </a:cubicBezTo>
                  <a:cubicBezTo>
                    <a:pt x="28" y="11"/>
                    <a:pt x="32" y="13"/>
                    <a:pt x="33" y="15"/>
                  </a:cubicBezTo>
                  <a:cubicBezTo>
                    <a:pt x="35" y="18"/>
                    <a:pt x="38" y="19"/>
                    <a:pt x="39" y="21"/>
                  </a:cubicBezTo>
                  <a:cubicBezTo>
                    <a:pt x="41" y="23"/>
                    <a:pt x="44" y="24"/>
                    <a:pt x="45" y="27"/>
                  </a:cubicBezTo>
                  <a:cubicBezTo>
                    <a:pt x="46" y="28"/>
                    <a:pt x="47" y="30"/>
                    <a:pt x="48" y="32"/>
                  </a:cubicBezTo>
                  <a:cubicBezTo>
                    <a:pt x="50" y="37"/>
                    <a:pt x="52" y="43"/>
                    <a:pt x="56" y="48"/>
                  </a:cubicBezTo>
                  <a:cubicBezTo>
                    <a:pt x="57" y="49"/>
                    <a:pt x="58" y="51"/>
                    <a:pt x="58" y="51"/>
                  </a:cubicBezTo>
                  <a:cubicBezTo>
                    <a:pt x="56" y="53"/>
                    <a:pt x="59" y="53"/>
                    <a:pt x="59" y="54"/>
                  </a:cubicBezTo>
                  <a:cubicBezTo>
                    <a:pt x="61" y="57"/>
                    <a:pt x="64" y="60"/>
                    <a:pt x="66" y="63"/>
                  </a:cubicBezTo>
                  <a:cubicBezTo>
                    <a:pt x="68" y="65"/>
                    <a:pt x="69" y="66"/>
                    <a:pt x="71" y="67"/>
                  </a:cubicBezTo>
                  <a:cubicBezTo>
                    <a:pt x="71" y="67"/>
                    <a:pt x="71" y="68"/>
                    <a:pt x="72" y="68"/>
                  </a:cubicBezTo>
                  <a:cubicBezTo>
                    <a:pt x="73" y="70"/>
                    <a:pt x="74" y="71"/>
                    <a:pt x="76" y="71"/>
                  </a:cubicBezTo>
                  <a:cubicBezTo>
                    <a:pt x="78" y="71"/>
                    <a:pt x="81" y="72"/>
                    <a:pt x="83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33"/>
            <p:cNvSpPr>
              <a:spLocks/>
            </p:cNvSpPr>
            <p:nvPr/>
          </p:nvSpPr>
          <p:spPr bwMode="auto">
            <a:xfrm>
              <a:off x="7174517" y="2759543"/>
              <a:ext cx="277814" cy="587995"/>
            </a:xfrm>
            <a:custGeom>
              <a:avLst/>
              <a:gdLst>
                <a:gd name="T0" fmla="*/ 41 w 87"/>
                <a:gd name="T1" fmla="*/ 143 h 184"/>
                <a:gd name="T2" fmla="*/ 40 w 87"/>
                <a:gd name="T3" fmla="*/ 141 h 184"/>
                <a:gd name="T4" fmla="*/ 33 w 87"/>
                <a:gd name="T5" fmla="*/ 147 h 184"/>
                <a:gd name="T6" fmla="*/ 33 w 87"/>
                <a:gd name="T7" fmla="*/ 152 h 184"/>
                <a:gd name="T8" fmla="*/ 40 w 87"/>
                <a:gd name="T9" fmla="*/ 144 h 184"/>
                <a:gd name="T10" fmla="*/ 39 w 87"/>
                <a:gd name="T11" fmla="*/ 146 h 184"/>
                <a:gd name="T12" fmla="*/ 33 w 87"/>
                <a:gd name="T13" fmla="*/ 155 h 184"/>
                <a:gd name="T14" fmla="*/ 29 w 87"/>
                <a:gd name="T15" fmla="*/ 166 h 184"/>
                <a:gd name="T16" fmla="*/ 24 w 87"/>
                <a:gd name="T17" fmla="*/ 171 h 184"/>
                <a:gd name="T18" fmla="*/ 21 w 87"/>
                <a:gd name="T19" fmla="*/ 175 h 184"/>
                <a:gd name="T20" fmla="*/ 19 w 87"/>
                <a:gd name="T21" fmla="*/ 178 h 184"/>
                <a:gd name="T22" fmla="*/ 16 w 87"/>
                <a:gd name="T23" fmla="*/ 182 h 184"/>
                <a:gd name="T24" fmla="*/ 8 w 87"/>
                <a:gd name="T25" fmla="*/ 182 h 184"/>
                <a:gd name="T26" fmla="*/ 6 w 87"/>
                <a:gd name="T27" fmla="*/ 181 h 184"/>
                <a:gd name="T28" fmla="*/ 3 w 87"/>
                <a:gd name="T29" fmla="*/ 171 h 184"/>
                <a:gd name="T30" fmla="*/ 8 w 87"/>
                <a:gd name="T31" fmla="*/ 167 h 184"/>
                <a:gd name="T32" fmla="*/ 22 w 87"/>
                <a:gd name="T33" fmla="*/ 152 h 184"/>
                <a:gd name="T34" fmla="*/ 31 w 87"/>
                <a:gd name="T35" fmla="*/ 140 h 184"/>
                <a:gd name="T36" fmla="*/ 37 w 87"/>
                <a:gd name="T37" fmla="*/ 128 h 184"/>
                <a:gd name="T38" fmla="*/ 43 w 87"/>
                <a:gd name="T39" fmla="*/ 113 h 184"/>
                <a:gd name="T40" fmla="*/ 49 w 87"/>
                <a:gd name="T41" fmla="*/ 99 h 184"/>
                <a:gd name="T42" fmla="*/ 52 w 87"/>
                <a:gd name="T43" fmla="*/ 91 h 184"/>
                <a:gd name="T44" fmla="*/ 52 w 87"/>
                <a:gd name="T45" fmla="*/ 88 h 184"/>
                <a:gd name="T46" fmla="*/ 56 w 87"/>
                <a:gd name="T47" fmla="*/ 75 h 184"/>
                <a:gd name="T48" fmla="*/ 56 w 87"/>
                <a:gd name="T49" fmla="*/ 70 h 184"/>
                <a:gd name="T50" fmla="*/ 60 w 87"/>
                <a:gd name="T51" fmla="*/ 58 h 184"/>
                <a:gd name="T52" fmla="*/ 63 w 87"/>
                <a:gd name="T53" fmla="*/ 47 h 184"/>
                <a:gd name="T54" fmla="*/ 65 w 87"/>
                <a:gd name="T55" fmla="*/ 41 h 184"/>
                <a:gd name="T56" fmla="*/ 65 w 87"/>
                <a:gd name="T57" fmla="*/ 36 h 184"/>
                <a:gd name="T58" fmla="*/ 66 w 87"/>
                <a:gd name="T59" fmla="*/ 34 h 184"/>
                <a:gd name="T60" fmla="*/ 68 w 87"/>
                <a:gd name="T61" fmla="*/ 23 h 184"/>
                <a:gd name="T62" fmla="*/ 69 w 87"/>
                <a:gd name="T63" fmla="*/ 11 h 184"/>
                <a:gd name="T64" fmla="*/ 68 w 87"/>
                <a:gd name="T65" fmla="*/ 3 h 184"/>
                <a:gd name="T66" fmla="*/ 71 w 87"/>
                <a:gd name="T67" fmla="*/ 1 h 184"/>
                <a:gd name="T68" fmla="*/ 82 w 87"/>
                <a:gd name="T69" fmla="*/ 6 h 184"/>
                <a:gd name="T70" fmla="*/ 85 w 87"/>
                <a:gd name="T71" fmla="*/ 9 h 184"/>
                <a:gd name="T72" fmla="*/ 85 w 87"/>
                <a:gd name="T73" fmla="*/ 18 h 184"/>
                <a:gd name="T74" fmla="*/ 77 w 87"/>
                <a:gd name="T75" fmla="*/ 31 h 184"/>
                <a:gd name="T76" fmla="*/ 71 w 87"/>
                <a:gd name="T77" fmla="*/ 37 h 184"/>
                <a:gd name="T78" fmla="*/ 70 w 87"/>
                <a:gd name="T79" fmla="*/ 41 h 184"/>
                <a:gd name="T80" fmla="*/ 68 w 87"/>
                <a:gd name="T81" fmla="*/ 50 h 184"/>
                <a:gd name="T82" fmla="*/ 67 w 87"/>
                <a:gd name="T83" fmla="*/ 53 h 184"/>
                <a:gd name="T84" fmla="*/ 65 w 87"/>
                <a:gd name="T85" fmla="*/ 60 h 184"/>
                <a:gd name="T86" fmla="*/ 63 w 87"/>
                <a:gd name="T87" fmla="*/ 68 h 184"/>
                <a:gd name="T88" fmla="*/ 61 w 87"/>
                <a:gd name="T89" fmla="*/ 72 h 184"/>
                <a:gd name="T90" fmla="*/ 61 w 87"/>
                <a:gd name="T91" fmla="*/ 75 h 184"/>
                <a:gd name="T92" fmla="*/ 59 w 87"/>
                <a:gd name="T93" fmla="*/ 83 h 184"/>
                <a:gd name="T94" fmla="*/ 59 w 87"/>
                <a:gd name="T95" fmla="*/ 87 h 184"/>
                <a:gd name="T96" fmla="*/ 58 w 87"/>
                <a:gd name="T97" fmla="*/ 97 h 184"/>
                <a:gd name="T98" fmla="*/ 56 w 87"/>
                <a:gd name="T99" fmla="*/ 106 h 184"/>
                <a:gd name="T100" fmla="*/ 53 w 87"/>
                <a:gd name="T101" fmla="*/ 114 h 184"/>
                <a:gd name="T102" fmla="*/ 48 w 87"/>
                <a:gd name="T103" fmla="*/ 127 h 184"/>
                <a:gd name="T104" fmla="*/ 42 w 87"/>
                <a:gd name="T105" fmla="*/ 140 h 184"/>
                <a:gd name="T106" fmla="*/ 41 w 87"/>
                <a:gd name="T107" fmla="*/ 143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7" h="184">
                  <a:moveTo>
                    <a:pt x="41" y="143"/>
                  </a:moveTo>
                  <a:cubicBezTo>
                    <a:pt x="40" y="142"/>
                    <a:pt x="40" y="141"/>
                    <a:pt x="40" y="141"/>
                  </a:cubicBezTo>
                  <a:cubicBezTo>
                    <a:pt x="37" y="141"/>
                    <a:pt x="33" y="145"/>
                    <a:pt x="33" y="147"/>
                  </a:cubicBezTo>
                  <a:cubicBezTo>
                    <a:pt x="33" y="149"/>
                    <a:pt x="33" y="150"/>
                    <a:pt x="33" y="152"/>
                  </a:cubicBezTo>
                  <a:cubicBezTo>
                    <a:pt x="35" y="149"/>
                    <a:pt x="38" y="147"/>
                    <a:pt x="40" y="144"/>
                  </a:cubicBezTo>
                  <a:cubicBezTo>
                    <a:pt x="40" y="145"/>
                    <a:pt x="40" y="145"/>
                    <a:pt x="39" y="146"/>
                  </a:cubicBezTo>
                  <a:cubicBezTo>
                    <a:pt x="37" y="149"/>
                    <a:pt x="35" y="152"/>
                    <a:pt x="33" y="155"/>
                  </a:cubicBezTo>
                  <a:cubicBezTo>
                    <a:pt x="32" y="159"/>
                    <a:pt x="30" y="163"/>
                    <a:pt x="29" y="166"/>
                  </a:cubicBezTo>
                  <a:cubicBezTo>
                    <a:pt x="28" y="168"/>
                    <a:pt x="26" y="170"/>
                    <a:pt x="24" y="171"/>
                  </a:cubicBezTo>
                  <a:cubicBezTo>
                    <a:pt x="23" y="173"/>
                    <a:pt x="22" y="174"/>
                    <a:pt x="21" y="175"/>
                  </a:cubicBezTo>
                  <a:cubicBezTo>
                    <a:pt x="20" y="176"/>
                    <a:pt x="20" y="177"/>
                    <a:pt x="19" y="178"/>
                  </a:cubicBezTo>
                  <a:cubicBezTo>
                    <a:pt x="19" y="180"/>
                    <a:pt x="18" y="182"/>
                    <a:pt x="16" y="182"/>
                  </a:cubicBezTo>
                  <a:cubicBezTo>
                    <a:pt x="13" y="182"/>
                    <a:pt x="11" y="184"/>
                    <a:pt x="8" y="182"/>
                  </a:cubicBezTo>
                  <a:cubicBezTo>
                    <a:pt x="8" y="181"/>
                    <a:pt x="7" y="181"/>
                    <a:pt x="6" y="181"/>
                  </a:cubicBezTo>
                  <a:cubicBezTo>
                    <a:pt x="2" y="179"/>
                    <a:pt x="0" y="175"/>
                    <a:pt x="3" y="171"/>
                  </a:cubicBezTo>
                  <a:cubicBezTo>
                    <a:pt x="4" y="169"/>
                    <a:pt x="6" y="168"/>
                    <a:pt x="8" y="167"/>
                  </a:cubicBezTo>
                  <a:cubicBezTo>
                    <a:pt x="13" y="163"/>
                    <a:pt x="18" y="157"/>
                    <a:pt x="22" y="152"/>
                  </a:cubicBezTo>
                  <a:cubicBezTo>
                    <a:pt x="25" y="148"/>
                    <a:pt x="28" y="144"/>
                    <a:pt x="31" y="140"/>
                  </a:cubicBezTo>
                  <a:cubicBezTo>
                    <a:pt x="33" y="136"/>
                    <a:pt x="35" y="132"/>
                    <a:pt x="37" y="128"/>
                  </a:cubicBezTo>
                  <a:cubicBezTo>
                    <a:pt x="39" y="123"/>
                    <a:pt x="41" y="118"/>
                    <a:pt x="43" y="113"/>
                  </a:cubicBezTo>
                  <a:cubicBezTo>
                    <a:pt x="45" y="108"/>
                    <a:pt x="47" y="104"/>
                    <a:pt x="49" y="99"/>
                  </a:cubicBezTo>
                  <a:cubicBezTo>
                    <a:pt x="50" y="96"/>
                    <a:pt x="51" y="93"/>
                    <a:pt x="52" y="91"/>
                  </a:cubicBezTo>
                  <a:cubicBezTo>
                    <a:pt x="53" y="90"/>
                    <a:pt x="52" y="89"/>
                    <a:pt x="52" y="88"/>
                  </a:cubicBezTo>
                  <a:cubicBezTo>
                    <a:pt x="53" y="84"/>
                    <a:pt x="55" y="79"/>
                    <a:pt x="56" y="75"/>
                  </a:cubicBezTo>
                  <a:cubicBezTo>
                    <a:pt x="56" y="74"/>
                    <a:pt x="56" y="72"/>
                    <a:pt x="56" y="70"/>
                  </a:cubicBezTo>
                  <a:cubicBezTo>
                    <a:pt x="58" y="67"/>
                    <a:pt x="59" y="62"/>
                    <a:pt x="60" y="58"/>
                  </a:cubicBezTo>
                  <a:cubicBezTo>
                    <a:pt x="61" y="54"/>
                    <a:pt x="62" y="50"/>
                    <a:pt x="63" y="47"/>
                  </a:cubicBezTo>
                  <a:cubicBezTo>
                    <a:pt x="64" y="45"/>
                    <a:pt x="65" y="43"/>
                    <a:pt x="65" y="41"/>
                  </a:cubicBezTo>
                  <a:cubicBezTo>
                    <a:pt x="65" y="40"/>
                    <a:pt x="65" y="38"/>
                    <a:pt x="65" y="36"/>
                  </a:cubicBezTo>
                  <a:cubicBezTo>
                    <a:pt x="65" y="35"/>
                    <a:pt x="65" y="35"/>
                    <a:pt x="66" y="34"/>
                  </a:cubicBezTo>
                  <a:cubicBezTo>
                    <a:pt x="66" y="30"/>
                    <a:pt x="66" y="26"/>
                    <a:pt x="68" y="23"/>
                  </a:cubicBezTo>
                  <a:cubicBezTo>
                    <a:pt x="70" y="19"/>
                    <a:pt x="70" y="15"/>
                    <a:pt x="69" y="11"/>
                  </a:cubicBezTo>
                  <a:cubicBezTo>
                    <a:pt x="68" y="8"/>
                    <a:pt x="68" y="6"/>
                    <a:pt x="68" y="3"/>
                  </a:cubicBezTo>
                  <a:cubicBezTo>
                    <a:pt x="68" y="2"/>
                    <a:pt x="70" y="1"/>
                    <a:pt x="71" y="1"/>
                  </a:cubicBezTo>
                  <a:cubicBezTo>
                    <a:pt x="75" y="0"/>
                    <a:pt x="79" y="2"/>
                    <a:pt x="82" y="6"/>
                  </a:cubicBezTo>
                  <a:cubicBezTo>
                    <a:pt x="83" y="7"/>
                    <a:pt x="84" y="8"/>
                    <a:pt x="85" y="9"/>
                  </a:cubicBezTo>
                  <a:cubicBezTo>
                    <a:pt x="87" y="11"/>
                    <a:pt x="87" y="16"/>
                    <a:pt x="85" y="18"/>
                  </a:cubicBezTo>
                  <a:cubicBezTo>
                    <a:pt x="81" y="21"/>
                    <a:pt x="78" y="26"/>
                    <a:pt x="77" y="31"/>
                  </a:cubicBezTo>
                  <a:cubicBezTo>
                    <a:pt x="77" y="35"/>
                    <a:pt x="74" y="36"/>
                    <a:pt x="71" y="37"/>
                  </a:cubicBezTo>
                  <a:cubicBezTo>
                    <a:pt x="69" y="38"/>
                    <a:pt x="70" y="40"/>
                    <a:pt x="70" y="41"/>
                  </a:cubicBezTo>
                  <a:cubicBezTo>
                    <a:pt x="71" y="45"/>
                    <a:pt x="69" y="47"/>
                    <a:pt x="68" y="50"/>
                  </a:cubicBezTo>
                  <a:cubicBezTo>
                    <a:pt x="68" y="51"/>
                    <a:pt x="68" y="52"/>
                    <a:pt x="67" y="53"/>
                  </a:cubicBezTo>
                  <a:cubicBezTo>
                    <a:pt x="66" y="56"/>
                    <a:pt x="66" y="58"/>
                    <a:pt x="65" y="60"/>
                  </a:cubicBezTo>
                  <a:cubicBezTo>
                    <a:pt x="63" y="62"/>
                    <a:pt x="63" y="65"/>
                    <a:pt x="63" y="68"/>
                  </a:cubicBezTo>
                  <a:cubicBezTo>
                    <a:pt x="62" y="70"/>
                    <a:pt x="62" y="71"/>
                    <a:pt x="61" y="72"/>
                  </a:cubicBezTo>
                  <a:cubicBezTo>
                    <a:pt x="61" y="73"/>
                    <a:pt x="61" y="74"/>
                    <a:pt x="61" y="75"/>
                  </a:cubicBezTo>
                  <a:cubicBezTo>
                    <a:pt x="60" y="78"/>
                    <a:pt x="60" y="80"/>
                    <a:pt x="59" y="83"/>
                  </a:cubicBezTo>
                  <a:cubicBezTo>
                    <a:pt x="59" y="84"/>
                    <a:pt x="59" y="85"/>
                    <a:pt x="59" y="87"/>
                  </a:cubicBezTo>
                  <a:cubicBezTo>
                    <a:pt x="59" y="90"/>
                    <a:pt x="59" y="93"/>
                    <a:pt x="58" y="97"/>
                  </a:cubicBezTo>
                  <a:cubicBezTo>
                    <a:pt x="58" y="100"/>
                    <a:pt x="56" y="103"/>
                    <a:pt x="56" y="106"/>
                  </a:cubicBezTo>
                  <a:cubicBezTo>
                    <a:pt x="56" y="109"/>
                    <a:pt x="53" y="111"/>
                    <a:pt x="53" y="114"/>
                  </a:cubicBezTo>
                  <a:cubicBezTo>
                    <a:pt x="53" y="119"/>
                    <a:pt x="50" y="123"/>
                    <a:pt x="48" y="127"/>
                  </a:cubicBezTo>
                  <a:cubicBezTo>
                    <a:pt x="47" y="132"/>
                    <a:pt x="44" y="135"/>
                    <a:pt x="42" y="140"/>
                  </a:cubicBezTo>
                  <a:cubicBezTo>
                    <a:pt x="42" y="140"/>
                    <a:pt x="42" y="141"/>
                    <a:pt x="41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34"/>
            <p:cNvSpPr>
              <a:spLocks/>
            </p:cNvSpPr>
            <p:nvPr/>
          </p:nvSpPr>
          <p:spPr bwMode="auto">
            <a:xfrm>
              <a:off x="7576403" y="2603104"/>
              <a:ext cx="246797" cy="204989"/>
            </a:xfrm>
            <a:custGeom>
              <a:avLst/>
              <a:gdLst>
                <a:gd name="T0" fmla="*/ 0 w 77"/>
                <a:gd name="T1" fmla="*/ 61 h 64"/>
                <a:gd name="T2" fmla="*/ 16 w 77"/>
                <a:gd name="T3" fmla="*/ 56 h 64"/>
                <a:gd name="T4" fmla="*/ 16 w 77"/>
                <a:gd name="T5" fmla="*/ 55 h 64"/>
                <a:gd name="T6" fmla="*/ 14 w 77"/>
                <a:gd name="T7" fmla="*/ 55 h 64"/>
                <a:gd name="T8" fmla="*/ 15 w 77"/>
                <a:gd name="T9" fmla="*/ 54 h 64"/>
                <a:gd name="T10" fmla="*/ 25 w 77"/>
                <a:gd name="T11" fmla="*/ 48 h 64"/>
                <a:gd name="T12" fmla="*/ 31 w 77"/>
                <a:gd name="T13" fmla="*/ 46 h 64"/>
                <a:gd name="T14" fmla="*/ 35 w 77"/>
                <a:gd name="T15" fmla="*/ 44 h 64"/>
                <a:gd name="T16" fmla="*/ 34 w 77"/>
                <a:gd name="T17" fmla="*/ 43 h 64"/>
                <a:gd name="T18" fmla="*/ 27 w 77"/>
                <a:gd name="T19" fmla="*/ 46 h 64"/>
                <a:gd name="T20" fmla="*/ 27 w 77"/>
                <a:gd name="T21" fmla="*/ 45 h 64"/>
                <a:gd name="T22" fmla="*/ 36 w 77"/>
                <a:gd name="T23" fmla="*/ 38 h 64"/>
                <a:gd name="T24" fmla="*/ 59 w 77"/>
                <a:gd name="T25" fmla="*/ 17 h 64"/>
                <a:gd name="T26" fmla="*/ 62 w 77"/>
                <a:gd name="T27" fmla="*/ 12 h 64"/>
                <a:gd name="T28" fmla="*/ 76 w 77"/>
                <a:gd name="T29" fmla="*/ 0 h 64"/>
                <a:gd name="T30" fmla="*/ 76 w 77"/>
                <a:gd name="T31" fmla="*/ 7 h 64"/>
                <a:gd name="T32" fmla="*/ 75 w 77"/>
                <a:gd name="T33" fmla="*/ 12 h 64"/>
                <a:gd name="T34" fmla="*/ 75 w 77"/>
                <a:gd name="T35" fmla="*/ 26 h 64"/>
                <a:gd name="T36" fmla="*/ 76 w 77"/>
                <a:gd name="T37" fmla="*/ 29 h 64"/>
                <a:gd name="T38" fmla="*/ 71 w 77"/>
                <a:gd name="T39" fmla="*/ 37 h 64"/>
                <a:gd name="T40" fmla="*/ 69 w 77"/>
                <a:gd name="T41" fmla="*/ 42 h 64"/>
                <a:gd name="T42" fmla="*/ 57 w 77"/>
                <a:gd name="T43" fmla="*/ 55 h 64"/>
                <a:gd name="T44" fmla="*/ 43 w 77"/>
                <a:gd name="T45" fmla="*/ 62 h 64"/>
                <a:gd name="T46" fmla="*/ 37 w 77"/>
                <a:gd name="T47" fmla="*/ 63 h 64"/>
                <a:gd name="T48" fmla="*/ 4 w 77"/>
                <a:gd name="T49" fmla="*/ 62 h 64"/>
                <a:gd name="T50" fmla="*/ 0 w 77"/>
                <a:gd name="T51" fmla="*/ 6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7" h="64">
                  <a:moveTo>
                    <a:pt x="0" y="61"/>
                  </a:moveTo>
                  <a:cubicBezTo>
                    <a:pt x="5" y="60"/>
                    <a:pt x="11" y="58"/>
                    <a:pt x="16" y="56"/>
                  </a:cubicBezTo>
                  <a:cubicBezTo>
                    <a:pt x="16" y="56"/>
                    <a:pt x="16" y="55"/>
                    <a:pt x="16" y="55"/>
                  </a:cubicBezTo>
                  <a:cubicBezTo>
                    <a:pt x="16" y="55"/>
                    <a:pt x="15" y="55"/>
                    <a:pt x="14" y="55"/>
                  </a:cubicBezTo>
                  <a:cubicBezTo>
                    <a:pt x="14" y="55"/>
                    <a:pt x="14" y="54"/>
                    <a:pt x="15" y="54"/>
                  </a:cubicBezTo>
                  <a:cubicBezTo>
                    <a:pt x="18" y="52"/>
                    <a:pt x="22" y="50"/>
                    <a:pt x="25" y="48"/>
                  </a:cubicBezTo>
                  <a:cubicBezTo>
                    <a:pt x="27" y="47"/>
                    <a:pt x="29" y="47"/>
                    <a:pt x="31" y="46"/>
                  </a:cubicBezTo>
                  <a:cubicBezTo>
                    <a:pt x="33" y="45"/>
                    <a:pt x="34" y="45"/>
                    <a:pt x="35" y="44"/>
                  </a:cubicBezTo>
                  <a:cubicBezTo>
                    <a:pt x="35" y="44"/>
                    <a:pt x="35" y="43"/>
                    <a:pt x="34" y="43"/>
                  </a:cubicBezTo>
                  <a:cubicBezTo>
                    <a:pt x="32" y="44"/>
                    <a:pt x="30" y="45"/>
                    <a:pt x="27" y="46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30" y="43"/>
                    <a:pt x="33" y="41"/>
                    <a:pt x="36" y="38"/>
                  </a:cubicBezTo>
                  <a:cubicBezTo>
                    <a:pt x="44" y="31"/>
                    <a:pt x="51" y="24"/>
                    <a:pt x="59" y="17"/>
                  </a:cubicBezTo>
                  <a:cubicBezTo>
                    <a:pt x="60" y="16"/>
                    <a:pt x="61" y="14"/>
                    <a:pt x="62" y="12"/>
                  </a:cubicBezTo>
                  <a:cubicBezTo>
                    <a:pt x="66" y="8"/>
                    <a:pt x="70" y="3"/>
                    <a:pt x="76" y="0"/>
                  </a:cubicBezTo>
                  <a:cubicBezTo>
                    <a:pt x="76" y="3"/>
                    <a:pt x="76" y="5"/>
                    <a:pt x="76" y="7"/>
                  </a:cubicBezTo>
                  <a:cubicBezTo>
                    <a:pt x="76" y="9"/>
                    <a:pt x="75" y="10"/>
                    <a:pt x="75" y="12"/>
                  </a:cubicBezTo>
                  <a:cubicBezTo>
                    <a:pt x="76" y="17"/>
                    <a:pt x="77" y="21"/>
                    <a:pt x="75" y="26"/>
                  </a:cubicBezTo>
                  <a:cubicBezTo>
                    <a:pt x="75" y="26"/>
                    <a:pt x="76" y="28"/>
                    <a:pt x="76" y="29"/>
                  </a:cubicBezTo>
                  <a:cubicBezTo>
                    <a:pt x="75" y="32"/>
                    <a:pt x="73" y="34"/>
                    <a:pt x="71" y="37"/>
                  </a:cubicBezTo>
                  <a:cubicBezTo>
                    <a:pt x="70" y="38"/>
                    <a:pt x="69" y="40"/>
                    <a:pt x="69" y="42"/>
                  </a:cubicBezTo>
                  <a:cubicBezTo>
                    <a:pt x="66" y="47"/>
                    <a:pt x="63" y="51"/>
                    <a:pt x="57" y="55"/>
                  </a:cubicBezTo>
                  <a:cubicBezTo>
                    <a:pt x="53" y="57"/>
                    <a:pt x="49" y="61"/>
                    <a:pt x="43" y="62"/>
                  </a:cubicBezTo>
                  <a:cubicBezTo>
                    <a:pt x="41" y="62"/>
                    <a:pt x="39" y="62"/>
                    <a:pt x="37" y="63"/>
                  </a:cubicBezTo>
                  <a:cubicBezTo>
                    <a:pt x="26" y="63"/>
                    <a:pt x="15" y="64"/>
                    <a:pt x="4" y="62"/>
                  </a:cubicBezTo>
                  <a:cubicBezTo>
                    <a:pt x="2" y="62"/>
                    <a:pt x="1" y="61"/>
                    <a:pt x="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27" name="图片 1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2417" y="253963"/>
            <a:ext cx="3962044" cy="483325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484261">
            <a:off x="10277882" y="-10513878"/>
            <a:ext cx="14568215" cy="14568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389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2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503 -0.02099 L 1.72379 -0.0892 " pathEditMode="relative" rAng="0" ptsTypes="AA">
                                      <p:cBhvr>
                                        <p:cTn id="26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900" y="-340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11 0.08487 L 1.43663 0.0571 " pathEditMode="relative" rAng="0" ptsTypes="AA">
                                      <p:cBhvr>
                                        <p:cTn id="28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300" y="-14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846 0.10394 L 1.63685 0.15509 " pathEditMode="relative" rAng="0" ptsTypes="AA">
                                      <p:cBhvr>
                                        <p:cTn id="30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766" y="2546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7037E-7 L 1.34115 -0.31451 " pathEditMode="relative" rAng="0" ptsTypes="AA">
                                      <p:cBhvr>
                                        <p:cTn id="32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000" y="-1570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264 0.22007 L 1.30504 -0.07006 " pathEditMode="relative" rAng="0" ptsTypes="AA">
                                      <p:cBhvr>
                                        <p:cTn id="34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900" y="-1450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1.23457E-6 L 1.52673 -0.12006 " pathEditMode="relative" rAng="0" ptsTypes="AA">
                                      <p:cBhvr>
                                        <p:cTn id="36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300" y="-600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024 -0.08086 L 1.34184 0.20216 " pathEditMode="relative" rAng="0" ptsTypes="AA">
                                      <p:cBhvr>
                                        <p:cTn id="38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600" y="1410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2.46914E-6 L 1.41753 0.1463 " pathEditMode="relative" rAng="0" ptsTypes="AA">
                                      <p:cBhvr>
                                        <p:cTn id="40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900" y="730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618 -0.26975 L 1.43108 -0.07377 " pathEditMode="relative" rAng="0" ptsTypes="AA">
                                      <p:cBhvr>
                                        <p:cTn id="42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900" y="980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95 -0.08395 L 1.51388 -0.15587 " pathEditMode="relative" rAng="0" ptsTypes="AA">
                                      <p:cBhvr>
                                        <p:cTn id="44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000" y="-360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1.38142 -0.16574 " pathEditMode="relative" rAng="0" ptsTypes="AA">
                                      <p:cBhvr>
                                        <p:cTn id="46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100" y="-830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549 -1.23457E-7 L 1.81076 0.21821 " pathEditMode="relative" rAng="0" ptsTypes="AA">
                                      <p:cBhvr>
                                        <p:cTn id="48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00" y="1090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58025E-6 L 1.68716 -0.26697 " pathEditMode="relative" rAng="0" ptsTypes="AA">
                                      <p:cBhvr>
                                        <p:cTn id="50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400" y="-1340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79 0.10061 L 1.25191 0.17315 " pathEditMode="relative" rAng="0" ptsTypes="AA">
                                      <p:cBhvr>
                                        <p:cTn id="52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600" y="360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2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4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6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0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4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6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8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0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6" presetClass="emph" presetSubtype="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108" dur="1000" fill="hold"/>
                                        <p:tgtEl>
                                          <p:spTgt spid="1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grpId="2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2" presetClass="entr" presetSubtype="12" fill="hold" grpId="0" nodeType="withEffect">
                                  <p:stCondLst>
                                    <p:cond delay="4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42" presetClass="path" presetSubtype="0" decel="10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4.58333E-6 3.33333E-6 L -1.17708 1.25486 " pathEditMode="relative" rAng="0" ptsTypes="AA">
                                      <p:cBhvr>
                                        <p:cTn id="138" dur="16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854" y="62731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8" presetClass="emph" presetSubtype="0" decel="10000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Rot by="1860000">
                                      <p:cBhvr>
                                        <p:cTn id="140" dur="128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" presetID="53" presetClass="exit" presetSubtype="32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2" dur="7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7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4" dur="7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62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58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2278 -0.02917 C -0.72057 0.39421 0.04623 0.51505 -0.13203 0.86482 C -0.45846 1.16736 -0.53281 0.6044 -0.32969 0.53195 C 0.21771 0.32153 0.40847 0.89445 0.32552 1.1875 " pathEditMode="relative" rAng="0" ptsTypes="AAAA">
                                      <p:cBhvr>
                                        <p:cTn id="150" dur="62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904" y="60833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8" presetClass="emp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86400000">
                                      <p:cBhvr>
                                        <p:cTn id="152" dur="62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3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62" dur="1000" fill="hold"/>
                                        <p:tgtEl>
                                          <p:spTgt spid="1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63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0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12" grpId="0"/>
      <p:bldP spid="12" grpId="1"/>
      <p:bldP spid="118" grpId="0"/>
      <p:bldP spid="118" grpId="1"/>
      <p:bldP spid="118" grpId="2"/>
      <p:bldP spid="119" grpId="0" animBg="1"/>
      <p:bldP spid="119" grpId="1" animBg="1"/>
      <p:bldP spid="120" grpId="0" animBg="1"/>
      <p:bldP spid="120" grpId="1" animBg="1"/>
      <p:bldP spid="121" grpId="0" animBg="1"/>
      <p:bldP spid="121" grpId="1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2008</TotalTime>
  <Words>266</Words>
  <Application>Microsoft Office PowerPoint</Application>
  <PresentationFormat>自定义</PresentationFormat>
  <Paragraphs>77</Paragraphs>
  <Slides>9</Slides>
  <Notes>1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谢晶</dc:creator>
  <cp:lastModifiedBy>pc</cp:lastModifiedBy>
  <cp:revision>79</cp:revision>
  <dcterms:created xsi:type="dcterms:W3CDTF">2015-06-20T09:00:35Z</dcterms:created>
  <dcterms:modified xsi:type="dcterms:W3CDTF">2016-05-29T07:35:35Z</dcterms:modified>
</cp:coreProperties>
</file>