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61" r:id="rId2"/>
    <p:sldId id="266" r:id="rId3"/>
    <p:sldId id="264" r:id="rId4"/>
    <p:sldId id="262" r:id="rId5"/>
    <p:sldId id="271" r:id="rId6"/>
    <p:sldId id="273" r:id="rId7"/>
    <p:sldId id="276" r:id="rId8"/>
    <p:sldId id="275" r:id="rId9"/>
    <p:sldId id="270" r:id="rId10"/>
    <p:sldId id="277" r:id="rId11"/>
  </p:sldIdLst>
  <p:sldSz cx="12192000" cy="6858000"/>
  <p:notesSz cx="6858000" cy="9144000"/>
  <p:embeddedFontLst>
    <p:embeddedFont>
      <p:font typeface="微软雅黑" panose="020B0503020204020204" pitchFamily="34" charset="-122"/>
      <p:regular r:id="rId13"/>
      <p:bold r:id="rId14"/>
    </p:embeddedFont>
    <p:embeddedFont>
      <p:font typeface="黑体" panose="02010609060101010101" pitchFamily="49" charset="-122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Microsoft YaHei UI" panose="020B0503020204020204" pitchFamily="34" charset="-122"/>
      <p:regular r:id="rId20"/>
      <p:bold r:id="rId21"/>
    </p:embeddedFont>
    <p:embeddedFont>
      <p:font typeface="Impact" panose="020B0806030902050204" pitchFamily="34" charset="0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3885" userDrawn="1">
          <p15:clr>
            <a:srgbClr val="A4A3A4"/>
          </p15:clr>
        </p15:guide>
        <p15:guide id="3" pos="1844" userDrawn="1">
          <p15:clr>
            <a:srgbClr val="A4A3A4"/>
          </p15:clr>
        </p15:guide>
        <p15:guide id="4" pos="5518" userDrawn="1">
          <p15:clr>
            <a:srgbClr val="A4A3A4"/>
          </p15:clr>
        </p15:guide>
        <p15:guide id="5" pos="1527" userDrawn="1">
          <p15:clr>
            <a:srgbClr val="A4A3A4"/>
          </p15:clr>
        </p15:guide>
        <p15:guide id="6" orient="horz" pos="1797" userDrawn="1">
          <p15:clr>
            <a:srgbClr val="A4A3A4"/>
          </p15:clr>
        </p15:guide>
        <p15:guide id="7" pos="529" userDrawn="1">
          <p15:clr>
            <a:srgbClr val="A4A3A4"/>
          </p15:clr>
        </p15:guide>
        <p15:guide id="8" pos="7151" userDrawn="1">
          <p15:clr>
            <a:srgbClr val="A4A3A4"/>
          </p15:clr>
        </p15:guide>
        <p15:guide id="9" orient="horz" pos="3838" userDrawn="1">
          <p15:clr>
            <a:srgbClr val="A4A3A4"/>
          </p15:clr>
        </p15:guide>
        <p15:guide id="10" orient="horz" pos="482" userDrawn="1">
          <p15:clr>
            <a:srgbClr val="A4A3A4"/>
          </p15:clr>
        </p15:guide>
        <p15:guide id="11" orient="horz" pos="2296" userDrawn="1">
          <p15:clr>
            <a:srgbClr val="A4A3A4"/>
          </p15:clr>
        </p15:guide>
        <p15:guide id="12" pos="5836" userDrawn="1">
          <p15:clr>
            <a:srgbClr val="A4A3A4"/>
          </p15:clr>
        </p15:guide>
        <p15:guide id="13" orient="horz" pos="1616" userDrawn="1">
          <p15:clr>
            <a:srgbClr val="A4A3A4"/>
          </p15:clr>
        </p15:guide>
        <p15:guide id="14" pos="2615" userDrawn="1">
          <p15:clr>
            <a:srgbClr val="A4A3A4"/>
          </p15:clr>
        </p15:guide>
        <p15:guide id="15" pos="2706" userDrawn="1">
          <p15:clr>
            <a:srgbClr val="A4A3A4"/>
          </p15:clr>
        </p15:guide>
        <p15:guide id="16" pos="4929" userDrawn="1">
          <p15:clr>
            <a:srgbClr val="A4A3A4"/>
          </p15:clr>
        </p15:guide>
        <p15:guide id="17" pos="5065" userDrawn="1">
          <p15:clr>
            <a:srgbClr val="A4A3A4"/>
          </p15:clr>
        </p15:guide>
        <p15:guide id="18" pos="37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3333"/>
    <a:srgbClr val="772323"/>
    <a:srgbClr val="8D4740"/>
    <a:srgbClr val="FEB74F"/>
    <a:srgbClr val="F7F7F7"/>
    <a:srgbClr val="C03939"/>
    <a:srgbClr val="914A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4" autoAdjust="0"/>
    <p:restoredTop sz="94660"/>
  </p:normalViewPr>
  <p:slideViewPr>
    <p:cSldViewPr>
      <p:cViewPr varScale="1">
        <p:scale>
          <a:sx n="82" d="100"/>
          <a:sy n="82" d="100"/>
        </p:scale>
        <p:origin x="1626" y="78"/>
      </p:cViewPr>
      <p:guideLst>
        <p:guide orient="horz" pos="2523"/>
        <p:guide pos="3885"/>
        <p:guide pos="1844"/>
        <p:guide pos="5518"/>
        <p:guide pos="1527"/>
        <p:guide orient="horz" pos="1797"/>
        <p:guide pos="529"/>
        <p:guide pos="7151"/>
        <p:guide orient="horz" pos="3838"/>
        <p:guide orient="horz" pos="482"/>
        <p:guide orient="horz" pos="2296"/>
        <p:guide pos="5836"/>
        <p:guide orient="horz" pos="1616"/>
        <p:guide pos="2615"/>
        <p:guide pos="2706"/>
        <p:guide pos="4929"/>
        <p:guide pos="5065"/>
        <p:guide pos="379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10%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C03939"/>
              </a:solidFill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7350914574881952"/>
                  <c:y val="0.16228903459071631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94E9940C-D47A-4D58-87D8-AA0BE4A79BF1}" type="VALUE">
                      <a:rPr lang="en-US" altLang="zh-CN"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rPr>
                      <a:pPr algn="ctr" rtl="0">
                        <a:defRPr sz="4400" b="0" i="0" u="none" strike="noStrike" kern="1200" baseline="0">
                          <a:solidFill>
                            <a:srgbClr val="C03939"/>
                          </a:solidFill>
                          <a:latin typeface="Impact" panose="020B0806030902050204" pitchFamily="34" charset="0"/>
                          <a:ea typeface="+mn-ea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1536276807360792"/>
                      <c:h val="0.38691615129186663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1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C03939"/>
              </a:solidFill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5923910336192463"/>
                  <c:y val="-7.9677225977520832E-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94E9940C-D47A-4D58-87D8-AA0BE4A79BF1}" type="VALUE">
                      <a:rPr lang="en-US" altLang="zh-CN"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rPr>
                      <a:pPr algn="ctr" rtl="0">
                        <a:defRPr sz="4400" b="0" i="0" u="none" strike="noStrike" kern="1200" baseline="0">
                          <a:solidFill>
                            <a:srgbClr val="C03939"/>
                          </a:solidFill>
                          <a:latin typeface="Impact" panose="020B0806030902050204" pitchFamily="34" charset="0"/>
                          <a:ea typeface="+mn-ea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1536276807360792"/>
                      <c:h val="0.38691615129186663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白色部分</c:v>
                </c:pt>
                <c:pt idx="1">
                  <c:v>红色部分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0.43999999999999995</c:v>
                </c:pt>
                <c:pt idx="1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1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C03939"/>
              </a:solidFill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6875246495318789"/>
                  <c:y val="-0.1974818514780968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94E9940C-D47A-4D58-87D8-AA0BE4A79BF1}" type="VALUE">
                      <a:rPr lang="en-US" altLang="zh-CN"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rPr>
                      <a:pPr algn="ctr" rtl="0">
                        <a:defRPr sz="4400" b="0" i="0" u="none" strike="noStrike" kern="1200" baseline="0">
                          <a:solidFill>
                            <a:srgbClr val="C03939"/>
                          </a:solidFill>
                          <a:latin typeface="Impact" panose="020B0806030902050204" pitchFamily="34" charset="0"/>
                          <a:ea typeface="+mn-ea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1536276807360792"/>
                      <c:h val="0.38691615129186663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白色部分</c:v>
                </c:pt>
                <c:pt idx="1">
                  <c:v>红色部分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0.31999999999999995</c:v>
                </c:pt>
                <c:pt idx="1">
                  <c:v>0.68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1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</c:spPr>
          </c:dPt>
          <c:dPt>
            <c:idx val="1"/>
            <c:bubble3D val="0"/>
            <c:spPr>
              <a:solidFill>
                <a:srgbClr val="C03939"/>
              </a:solidFill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164289762012398"/>
                  <c:y val="-0.29312376324142092"/>
                </c:manualLayout>
              </c:layout>
              <c:tx>
                <c:rich>
                  <a:bodyPr wrap="square" lIns="38100" tIns="19050" rIns="38100" bIns="19050" anchor="ctr" anchorCtr="0">
                    <a:spAutoFit/>
                  </a:bodyPr>
                  <a:lstStyle/>
                  <a:p>
                    <a:pPr algn="ctr" rtl="0">
                      <a:defRPr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defRPr>
                    </a:pPr>
                    <a:fld id="{94E9940C-D47A-4D58-87D8-AA0BE4A79BF1}" type="VALUE">
                      <a:rPr lang="en-US" altLang="zh-CN" sz="4400" b="0" i="0" u="none" strike="noStrike" kern="1200" baseline="0">
                        <a:solidFill>
                          <a:srgbClr val="C03939"/>
                        </a:solidFill>
                        <a:latin typeface="Impact" panose="020B0806030902050204" pitchFamily="34" charset="0"/>
                        <a:ea typeface="+mn-ea"/>
                        <a:cs typeface="+mn-cs"/>
                      </a:rPr>
                      <a:pPr algn="ctr" rtl="0">
                        <a:defRPr sz="4400" b="0" i="0" u="none" strike="noStrike" kern="1200" baseline="0">
                          <a:solidFill>
                            <a:srgbClr val="C03939"/>
                          </a:solidFill>
                          <a:latin typeface="Impact" panose="020B0806030902050204" pitchFamily="34" charset="0"/>
                          <a:ea typeface="+mn-ea"/>
                          <a:cs typeface="+mn-cs"/>
                        </a:defRPr>
                      </a:pPr>
                      <a:t>[值]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1536276807360792"/>
                      <c:h val="0.38691615129186663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白色部分</c:v>
                </c:pt>
                <c:pt idx="1">
                  <c:v>红色部分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0.19999999999999996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1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431513015830751E-2"/>
          <c:y val="3.2280426092381638E-2"/>
          <c:w val="0.89775526966826702"/>
          <c:h val="0.9354391478152367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74066086579510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2419060836890889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70094890318457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8144212718835104E-2"/>
                  <c:y val="-1.3450022162688589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bg1"/>
                    </a:solidFill>
                    <a:latin typeface="Roboto" pitchFamily="2" charset="0"/>
                    <a:ea typeface="Roboto" pitchFamily="2" charset="0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56</c:v>
                </c:pt>
                <c:pt idx="1">
                  <c:v>92</c:v>
                </c:pt>
                <c:pt idx="2">
                  <c:v>30</c:v>
                </c:pt>
                <c:pt idx="3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80795904"/>
        <c:axId val="1380799168"/>
      </c:barChart>
      <c:catAx>
        <c:axId val="1380795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0799168"/>
        <c:crosses val="autoZero"/>
        <c:auto val="1"/>
        <c:lblAlgn val="ctr"/>
        <c:lblOffset val="100"/>
        <c:noMultiLvlLbl val="0"/>
      </c:catAx>
      <c:valAx>
        <c:axId val="13807991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8079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  <a:alpha val="8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347422577376084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78451616220197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658747653448563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658747653448568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1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Roboto" pitchFamily="2" charset="0"/>
                    <a:ea typeface="Roboto" pitchFamily="2" charset="0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77</c:v>
                </c:pt>
                <c:pt idx="1">
                  <c:v>60</c:v>
                </c:pt>
                <c:pt idx="2">
                  <c:v>15</c:v>
                </c:pt>
                <c:pt idx="3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80801344"/>
        <c:axId val="1380802976"/>
      </c:barChart>
      <c:catAx>
        <c:axId val="1380801344"/>
        <c:scaling>
          <c:orientation val="minMax"/>
        </c:scaling>
        <c:delete val="1"/>
        <c:axPos val="r"/>
        <c:numFmt formatCode="General" sourceLinked="1"/>
        <c:majorTickMark val="none"/>
        <c:minorTickMark val="none"/>
        <c:tickLblPos val="nextTo"/>
        <c:crossAx val="1380802976"/>
        <c:crosses val="autoZero"/>
        <c:auto val="1"/>
        <c:lblAlgn val="ctr"/>
        <c:lblOffset val="100"/>
        <c:noMultiLvlLbl val="0"/>
      </c:catAx>
      <c:valAx>
        <c:axId val="1380802976"/>
        <c:scaling>
          <c:orientation val="maxMin"/>
        </c:scaling>
        <c:delete val="1"/>
        <c:axPos val="b"/>
        <c:numFmt formatCode="General" sourceLinked="1"/>
        <c:majorTickMark val="out"/>
        <c:minorTickMark val="none"/>
        <c:tickLblPos val="nextTo"/>
        <c:crossAx val="138080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31A4E-4F92-4FDE-9DFB-A0CD1A995EBE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7BC09-E849-4A4C-8C91-C4785A2B7A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328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2.xml"/><Relationship Id="rId7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-143218" y="-9"/>
            <a:ext cx="12503914" cy="7101409"/>
            <a:chOff x="-143218" y="-9"/>
            <a:chExt cx="12503914" cy="7101409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 rot="5400000" flipH="1">
              <a:off x="6667402" y="1370005"/>
              <a:ext cx="7063307" cy="4323280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2 w 954069"/>
                <a:gd name="connsiteY0" fmla="*/ 0 h 1913927"/>
                <a:gd name="connsiteX1" fmla="*/ 954069 w 954069"/>
                <a:gd name="connsiteY1" fmla="*/ 1264019 h 1913927"/>
                <a:gd name="connsiteX2" fmla="*/ 951510 w 954069"/>
                <a:gd name="connsiteY2" fmla="*/ 1913927 h 1913927"/>
                <a:gd name="connsiteX3" fmla="*/ 0 w 954069"/>
                <a:gd name="connsiteY3" fmla="*/ 1155577 h 1913927"/>
                <a:gd name="connsiteX4" fmla="*/ 2 w 954069"/>
                <a:gd name="connsiteY4" fmla="*/ 0 h 1913927"/>
                <a:gd name="connsiteX0" fmla="*/ 1 w 954068"/>
                <a:gd name="connsiteY0" fmla="*/ 0 h 1913927"/>
                <a:gd name="connsiteX1" fmla="*/ 954068 w 954068"/>
                <a:gd name="connsiteY1" fmla="*/ 1264019 h 1913927"/>
                <a:gd name="connsiteX2" fmla="*/ 951509 w 954068"/>
                <a:gd name="connsiteY2" fmla="*/ 1913927 h 1913927"/>
                <a:gd name="connsiteX3" fmla="*/ 5118 w 954068"/>
                <a:gd name="connsiteY3" fmla="*/ 1109677 h 1913927"/>
                <a:gd name="connsiteX4" fmla="*/ 1 w 954068"/>
                <a:gd name="connsiteY4" fmla="*/ 0 h 1913927"/>
                <a:gd name="connsiteX0" fmla="*/ 1 w 954068"/>
                <a:gd name="connsiteY0" fmla="*/ 0 h 1913927"/>
                <a:gd name="connsiteX1" fmla="*/ 954068 w 954068"/>
                <a:gd name="connsiteY1" fmla="*/ 1264019 h 1913927"/>
                <a:gd name="connsiteX2" fmla="*/ 951509 w 954068"/>
                <a:gd name="connsiteY2" fmla="*/ 1913927 h 1913927"/>
                <a:gd name="connsiteX3" fmla="*/ 5118 w 954068"/>
                <a:gd name="connsiteY3" fmla="*/ 1109677 h 1913927"/>
                <a:gd name="connsiteX4" fmla="*/ 1 w 954068"/>
                <a:gd name="connsiteY4" fmla="*/ 0 h 19139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391008 w 956627"/>
                <a:gd name="connsiteY1" fmla="*/ 208961 h 2304078"/>
                <a:gd name="connsiteX2" fmla="*/ 956626 w 956627"/>
                <a:gd name="connsiteY2" fmla="*/ 1638870 h 2304078"/>
                <a:gd name="connsiteX3" fmla="*/ 956627 w 956627"/>
                <a:gd name="connsiteY3" fmla="*/ 2304078 h 2304078"/>
                <a:gd name="connsiteX4" fmla="*/ 7676 w 956627"/>
                <a:gd name="connsiteY4" fmla="*/ 1484528 h 2304078"/>
                <a:gd name="connsiteX5" fmla="*/ 0 w 956627"/>
                <a:gd name="connsiteY5" fmla="*/ 0 h 2304078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566809 w 956627"/>
                <a:gd name="connsiteY1" fmla="*/ 652134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5032 w 948951"/>
                <a:gd name="connsiteY0" fmla="*/ 25499 h 1750438"/>
                <a:gd name="connsiteX1" fmla="*/ 559133 w 948951"/>
                <a:gd name="connsiteY1" fmla="*/ 63522 h 1750438"/>
                <a:gd name="connsiteX2" fmla="*/ 948950 w 948951"/>
                <a:gd name="connsiteY2" fmla="*/ 1050258 h 1750438"/>
                <a:gd name="connsiteX3" fmla="*/ 948951 w 948951"/>
                <a:gd name="connsiteY3" fmla="*/ 1750438 h 1750438"/>
                <a:gd name="connsiteX4" fmla="*/ 0 w 948951"/>
                <a:gd name="connsiteY4" fmla="*/ 895916 h 1750438"/>
                <a:gd name="connsiteX5" fmla="*/ 5032 w 948951"/>
                <a:gd name="connsiteY5" fmla="*/ 25499 h 1750438"/>
                <a:gd name="connsiteX0" fmla="*/ 5032 w 948951"/>
                <a:gd name="connsiteY0" fmla="*/ 25499 h 1750438"/>
                <a:gd name="connsiteX1" fmla="*/ 559133 w 948951"/>
                <a:gd name="connsiteY1" fmla="*/ 63522 h 1750438"/>
                <a:gd name="connsiteX2" fmla="*/ 948950 w 948951"/>
                <a:gd name="connsiteY2" fmla="*/ 1050258 h 1750438"/>
                <a:gd name="connsiteX3" fmla="*/ 948951 w 948951"/>
                <a:gd name="connsiteY3" fmla="*/ 1750438 h 1750438"/>
                <a:gd name="connsiteX4" fmla="*/ 0 w 948951"/>
                <a:gd name="connsiteY4" fmla="*/ 895916 h 1750438"/>
                <a:gd name="connsiteX5" fmla="*/ 5032 w 948951"/>
                <a:gd name="connsiteY5" fmla="*/ 25499 h 1750438"/>
                <a:gd name="connsiteX0" fmla="*/ 5032 w 948951"/>
                <a:gd name="connsiteY0" fmla="*/ 35805 h 1760744"/>
                <a:gd name="connsiteX1" fmla="*/ 559133 w 948951"/>
                <a:gd name="connsiteY1" fmla="*/ 73828 h 1760744"/>
                <a:gd name="connsiteX2" fmla="*/ 948950 w 948951"/>
                <a:gd name="connsiteY2" fmla="*/ 1060564 h 1760744"/>
                <a:gd name="connsiteX3" fmla="*/ 948951 w 948951"/>
                <a:gd name="connsiteY3" fmla="*/ 1760744 h 1760744"/>
                <a:gd name="connsiteX4" fmla="*/ 0 w 948951"/>
                <a:gd name="connsiteY4" fmla="*/ 906222 h 1760744"/>
                <a:gd name="connsiteX5" fmla="*/ 5032 w 948951"/>
                <a:gd name="connsiteY5" fmla="*/ 35805 h 1760744"/>
                <a:gd name="connsiteX0" fmla="*/ 5032 w 948951"/>
                <a:gd name="connsiteY0" fmla="*/ 65025 h 1789964"/>
                <a:gd name="connsiteX1" fmla="*/ 548896 w 948951"/>
                <a:gd name="connsiteY1" fmla="*/ 57148 h 1789964"/>
                <a:gd name="connsiteX2" fmla="*/ 948950 w 948951"/>
                <a:gd name="connsiteY2" fmla="*/ 1089784 h 1789964"/>
                <a:gd name="connsiteX3" fmla="*/ 948951 w 948951"/>
                <a:gd name="connsiteY3" fmla="*/ 1789964 h 1789964"/>
                <a:gd name="connsiteX4" fmla="*/ 0 w 948951"/>
                <a:gd name="connsiteY4" fmla="*/ 935442 h 1789964"/>
                <a:gd name="connsiteX5" fmla="*/ 5032 w 948951"/>
                <a:gd name="connsiteY5" fmla="*/ 65025 h 1789964"/>
                <a:gd name="connsiteX0" fmla="*/ 5032 w 948951"/>
                <a:gd name="connsiteY0" fmla="*/ 11186 h 1736125"/>
                <a:gd name="connsiteX1" fmla="*/ 548896 w 948951"/>
                <a:gd name="connsiteY1" fmla="*/ 3309 h 1736125"/>
                <a:gd name="connsiteX2" fmla="*/ 948950 w 948951"/>
                <a:gd name="connsiteY2" fmla="*/ 1035945 h 1736125"/>
                <a:gd name="connsiteX3" fmla="*/ 948951 w 948951"/>
                <a:gd name="connsiteY3" fmla="*/ 1736125 h 1736125"/>
                <a:gd name="connsiteX4" fmla="*/ 0 w 948951"/>
                <a:gd name="connsiteY4" fmla="*/ 881603 h 1736125"/>
                <a:gd name="connsiteX5" fmla="*/ 5032 w 948951"/>
                <a:gd name="connsiteY5" fmla="*/ 11186 h 173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8951" h="1736125">
                  <a:moveTo>
                    <a:pt x="5032" y="11186"/>
                  </a:moveTo>
                  <a:cubicBezTo>
                    <a:pt x="140839" y="-14390"/>
                    <a:pt x="373904" y="13321"/>
                    <a:pt x="548896" y="3309"/>
                  </a:cubicBezTo>
                  <a:lnTo>
                    <a:pt x="948950" y="1035945"/>
                  </a:lnTo>
                  <a:cubicBezTo>
                    <a:pt x="948950" y="1368549"/>
                    <a:pt x="948950" y="1386035"/>
                    <a:pt x="948951" y="1736125"/>
                  </a:cubicBezTo>
                  <a:cubicBezTo>
                    <a:pt x="632878" y="1452377"/>
                    <a:pt x="473195" y="1283728"/>
                    <a:pt x="0" y="881603"/>
                  </a:cubicBezTo>
                  <a:cubicBezTo>
                    <a:pt x="1" y="577092"/>
                    <a:pt x="5031" y="315697"/>
                    <a:pt x="5032" y="11186"/>
                  </a:cubicBezTo>
                  <a:close/>
                </a:path>
              </a:pathLst>
            </a:custGeom>
            <a:solidFill>
              <a:srgbClr val="AB3333"/>
            </a:solidFill>
            <a:ln w="6350"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 rot="5400000" flipH="1">
              <a:off x="4400728" y="1767287"/>
              <a:ext cx="7101393" cy="3566833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7679" y="1054375"/>
                  </a:lnTo>
                  <a:cubicBezTo>
                    <a:pt x="3839" y="527187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AB3333"/>
            </a:solidFill>
            <a:ln w="6350"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 rot="16200000">
              <a:off x="689878" y="1767286"/>
              <a:ext cx="7101393" cy="3566833"/>
            </a:xfrm>
            <a:custGeom>
              <a:avLst/>
              <a:gdLst>
                <a:gd name="T0" fmla="*/ 0 w 927174"/>
                <a:gd name="T1" fmla="*/ 0 h 1155574"/>
                <a:gd name="T2" fmla="*/ 927174 w 927174"/>
                <a:gd name="T3" fmla="*/ 605116 h 1155574"/>
                <a:gd name="T4" fmla="*/ 927174 w 927174"/>
                <a:gd name="T5" fmla="*/ 1155574 h 1155574"/>
                <a:gd name="T6" fmla="*/ 1 w 927174"/>
                <a:gd name="T7" fmla="*/ 900081 h 1155574"/>
                <a:gd name="T8" fmla="*/ 0 w 927174"/>
                <a:gd name="T9" fmla="*/ 0 h 11555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  <a:gd name="connsiteX0" fmla="*/ 0 w 927174"/>
                <a:gd name="connsiteY0" fmla="*/ 0 h 1155574"/>
                <a:gd name="connsiteX1" fmla="*/ 927174 w 927174"/>
                <a:gd name="connsiteY1" fmla="*/ 605116 h 1155574"/>
                <a:gd name="connsiteX2" fmla="*/ 927174 w 927174"/>
                <a:gd name="connsiteY2" fmla="*/ 1155574 h 1155574"/>
                <a:gd name="connsiteX3" fmla="*/ 7679 w 927174"/>
                <a:gd name="connsiteY3" fmla="*/ 1054375 h 1155574"/>
                <a:gd name="connsiteX4" fmla="*/ 0 w 927174"/>
                <a:gd name="connsiteY4" fmla="*/ 0 h 1155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174" h="1155574">
                  <a:moveTo>
                    <a:pt x="0" y="0"/>
                  </a:moveTo>
                  <a:lnTo>
                    <a:pt x="927174" y="605116"/>
                  </a:lnTo>
                  <a:lnTo>
                    <a:pt x="927174" y="1155574"/>
                  </a:lnTo>
                  <a:lnTo>
                    <a:pt x="7679" y="1054375"/>
                  </a:lnTo>
                  <a:cubicBezTo>
                    <a:pt x="3839" y="527187"/>
                    <a:pt x="0" y="331403"/>
                    <a:pt x="0" y="0"/>
                  </a:cubicBezTo>
                  <a:close/>
                </a:path>
              </a:pathLst>
            </a:custGeom>
            <a:solidFill>
              <a:srgbClr val="AB3333"/>
            </a:solidFill>
            <a:ln w="6350"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rot="16200000">
              <a:off x="-1513232" y="1370006"/>
              <a:ext cx="7063307" cy="4323280"/>
            </a:xfrm>
            <a:custGeom>
              <a:avLst/>
              <a:gdLst>
                <a:gd name="T0" fmla="*/ 2 w 954069"/>
                <a:gd name="T1" fmla="*/ 0 h 1814477"/>
                <a:gd name="T2" fmla="*/ 954069 w 954069"/>
                <a:gd name="T3" fmla="*/ 1264019 h 1814477"/>
                <a:gd name="T4" fmla="*/ 954069 w 954069"/>
                <a:gd name="T5" fmla="*/ 1814477 h 1814477"/>
                <a:gd name="T6" fmla="*/ 0 w 954069"/>
                <a:gd name="T7" fmla="*/ 1155577 h 1814477"/>
                <a:gd name="T8" fmla="*/ 2 w 954069"/>
                <a:gd name="T9" fmla="*/ 0 h 18144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connsiteX0" fmla="*/ 2 w 954069"/>
                <a:gd name="connsiteY0" fmla="*/ 0 h 1913927"/>
                <a:gd name="connsiteX1" fmla="*/ 954069 w 954069"/>
                <a:gd name="connsiteY1" fmla="*/ 1264019 h 1913927"/>
                <a:gd name="connsiteX2" fmla="*/ 951510 w 954069"/>
                <a:gd name="connsiteY2" fmla="*/ 1913927 h 1913927"/>
                <a:gd name="connsiteX3" fmla="*/ 0 w 954069"/>
                <a:gd name="connsiteY3" fmla="*/ 1155577 h 1913927"/>
                <a:gd name="connsiteX4" fmla="*/ 2 w 954069"/>
                <a:gd name="connsiteY4" fmla="*/ 0 h 1913927"/>
                <a:gd name="connsiteX0" fmla="*/ 1 w 954068"/>
                <a:gd name="connsiteY0" fmla="*/ 0 h 1913927"/>
                <a:gd name="connsiteX1" fmla="*/ 954068 w 954068"/>
                <a:gd name="connsiteY1" fmla="*/ 1264019 h 1913927"/>
                <a:gd name="connsiteX2" fmla="*/ 951509 w 954068"/>
                <a:gd name="connsiteY2" fmla="*/ 1913927 h 1913927"/>
                <a:gd name="connsiteX3" fmla="*/ 5118 w 954068"/>
                <a:gd name="connsiteY3" fmla="*/ 1109677 h 1913927"/>
                <a:gd name="connsiteX4" fmla="*/ 1 w 954068"/>
                <a:gd name="connsiteY4" fmla="*/ 0 h 1913927"/>
                <a:gd name="connsiteX0" fmla="*/ 1 w 954068"/>
                <a:gd name="connsiteY0" fmla="*/ 0 h 1913927"/>
                <a:gd name="connsiteX1" fmla="*/ 954068 w 954068"/>
                <a:gd name="connsiteY1" fmla="*/ 1264019 h 1913927"/>
                <a:gd name="connsiteX2" fmla="*/ 951509 w 954068"/>
                <a:gd name="connsiteY2" fmla="*/ 1913927 h 1913927"/>
                <a:gd name="connsiteX3" fmla="*/ 5118 w 954068"/>
                <a:gd name="connsiteY3" fmla="*/ 1109677 h 1913927"/>
                <a:gd name="connsiteX4" fmla="*/ 1 w 954068"/>
                <a:gd name="connsiteY4" fmla="*/ 0 h 19139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1 w 954069"/>
                <a:gd name="connsiteY0" fmla="*/ 0 h 1929227"/>
                <a:gd name="connsiteX1" fmla="*/ 954068 w 954069"/>
                <a:gd name="connsiteY1" fmla="*/ 1264019 h 1929227"/>
                <a:gd name="connsiteX2" fmla="*/ 954069 w 954069"/>
                <a:gd name="connsiteY2" fmla="*/ 1929227 h 1929227"/>
                <a:gd name="connsiteX3" fmla="*/ 5118 w 954069"/>
                <a:gd name="connsiteY3" fmla="*/ 1109677 h 1929227"/>
                <a:gd name="connsiteX4" fmla="*/ 1 w 954069"/>
                <a:gd name="connsiteY4" fmla="*/ 0 h 1929227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956626 w 956627"/>
                <a:gd name="connsiteY1" fmla="*/ 1638870 h 2304078"/>
                <a:gd name="connsiteX2" fmla="*/ 956627 w 956627"/>
                <a:gd name="connsiteY2" fmla="*/ 2304078 h 2304078"/>
                <a:gd name="connsiteX3" fmla="*/ 7676 w 956627"/>
                <a:gd name="connsiteY3" fmla="*/ 1484528 h 2304078"/>
                <a:gd name="connsiteX4" fmla="*/ 0 w 956627"/>
                <a:gd name="connsiteY4" fmla="*/ 0 h 2304078"/>
                <a:gd name="connsiteX0" fmla="*/ 0 w 956627"/>
                <a:gd name="connsiteY0" fmla="*/ 0 h 2304078"/>
                <a:gd name="connsiteX1" fmla="*/ 391008 w 956627"/>
                <a:gd name="connsiteY1" fmla="*/ 208961 h 2304078"/>
                <a:gd name="connsiteX2" fmla="*/ 956626 w 956627"/>
                <a:gd name="connsiteY2" fmla="*/ 1638870 h 2304078"/>
                <a:gd name="connsiteX3" fmla="*/ 956627 w 956627"/>
                <a:gd name="connsiteY3" fmla="*/ 2304078 h 2304078"/>
                <a:gd name="connsiteX4" fmla="*/ 7676 w 956627"/>
                <a:gd name="connsiteY4" fmla="*/ 1484528 h 2304078"/>
                <a:gd name="connsiteX5" fmla="*/ 0 w 956627"/>
                <a:gd name="connsiteY5" fmla="*/ 0 h 2304078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391008 w 956627"/>
                <a:gd name="connsiteY1" fmla="*/ 208961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0 w 956627"/>
                <a:gd name="connsiteY0" fmla="*/ 0 h 2339050"/>
                <a:gd name="connsiteX1" fmla="*/ 566809 w 956627"/>
                <a:gd name="connsiteY1" fmla="*/ 652134 h 2339050"/>
                <a:gd name="connsiteX2" fmla="*/ 956626 w 956627"/>
                <a:gd name="connsiteY2" fmla="*/ 1638870 h 2339050"/>
                <a:gd name="connsiteX3" fmla="*/ 956627 w 956627"/>
                <a:gd name="connsiteY3" fmla="*/ 2339050 h 2339050"/>
                <a:gd name="connsiteX4" fmla="*/ 7676 w 956627"/>
                <a:gd name="connsiteY4" fmla="*/ 1484528 h 2339050"/>
                <a:gd name="connsiteX5" fmla="*/ 0 w 956627"/>
                <a:gd name="connsiteY5" fmla="*/ 0 h 233905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1 w 952392"/>
                <a:gd name="connsiteY0" fmla="*/ 0 h 1794580"/>
                <a:gd name="connsiteX1" fmla="*/ 562574 w 952392"/>
                <a:gd name="connsiteY1" fmla="*/ 107664 h 1794580"/>
                <a:gd name="connsiteX2" fmla="*/ 952391 w 952392"/>
                <a:gd name="connsiteY2" fmla="*/ 1094400 h 1794580"/>
                <a:gd name="connsiteX3" fmla="*/ 952392 w 952392"/>
                <a:gd name="connsiteY3" fmla="*/ 1794580 h 1794580"/>
                <a:gd name="connsiteX4" fmla="*/ 3441 w 952392"/>
                <a:gd name="connsiteY4" fmla="*/ 940058 h 1794580"/>
                <a:gd name="connsiteX5" fmla="*/ 1 w 952392"/>
                <a:gd name="connsiteY5" fmla="*/ 0 h 1794580"/>
                <a:gd name="connsiteX0" fmla="*/ 5032 w 948951"/>
                <a:gd name="connsiteY0" fmla="*/ 25499 h 1750438"/>
                <a:gd name="connsiteX1" fmla="*/ 559133 w 948951"/>
                <a:gd name="connsiteY1" fmla="*/ 63522 h 1750438"/>
                <a:gd name="connsiteX2" fmla="*/ 948950 w 948951"/>
                <a:gd name="connsiteY2" fmla="*/ 1050258 h 1750438"/>
                <a:gd name="connsiteX3" fmla="*/ 948951 w 948951"/>
                <a:gd name="connsiteY3" fmla="*/ 1750438 h 1750438"/>
                <a:gd name="connsiteX4" fmla="*/ 0 w 948951"/>
                <a:gd name="connsiteY4" fmla="*/ 895916 h 1750438"/>
                <a:gd name="connsiteX5" fmla="*/ 5032 w 948951"/>
                <a:gd name="connsiteY5" fmla="*/ 25499 h 1750438"/>
                <a:gd name="connsiteX0" fmla="*/ 5032 w 948951"/>
                <a:gd name="connsiteY0" fmla="*/ 25499 h 1750438"/>
                <a:gd name="connsiteX1" fmla="*/ 559133 w 948951"/>
                <a:gd name="connsiteY1" fmla="*/ 63522 h 1750438"/>
                <a:gd name="connsiteX2" fmla="*/ 948950 w 948951"/>
                <a:gd name="connsiteY2" fmla="*/ 1050258 h 1750438"/>
                <a:gd name="connsiteX3" fmla="*/ 948951 w 948951"/>
                <a:gd name="connsiteY3" fmla="*/ 1750438 h 1750438"/>
                <a:gd name="connsiteX4" fmla="*/ 0 w 948951"/>
                <a:gd name="connsiteY4" fmla="*/ 895916 h 1750438"/>
                <a:gd name="connsiteX5" fmla="*/ 5032 w 948951"/>
                <a:gd name="connsiteY5" fmla="*/ 25499 h 1750438"/>
                <a:gd name="connsiteX0" fmla="*/ 5032 w 948951"/>
                <a:gd name="connsiteY0" fmla="*/ 35805 h 1760744"/>
                <a:gd name="connsiteX1" fmla="*/ 559133 w 948951"/>
                <a:gd name="connsiteY1" fmla="*/ 73828 h 1760744"/>
                <a:gd name="connsiteX2" fmla="*/ 948950 w 948951"/>
                <a:gd name="connsiteY2" fmla="*/ 1060564 h 1760744"/>
                <a:gd name="connsiteX3" fmla="*/ 948951 w 948951"/>
                <a:gd name="connsiteY3" fmla="*/ 1760744 h 1760744"/>
                <a:gd name="connsiteX4" fmla="*/ 0 w 948951"/>
                <a:gd name="connsiteY4" fmla="*/ 906222 h 1760744"/>
                <a:gd name="connsiteX5" fmla="*/ 5032 w 948951"/>
                <a:gd name="connsiteY5" fmla="*/ 35805 h 1760744"/>
                <a:gd name="connsiteX0" fmla="*/ 5032 w 948951"/>
                <a:gd name="connsiteY0" fmla="*/ 65025 h 1789964"/>
                <a:gd name="connsiteX1" fmla="*/ 548896 w 948951"/>
                <a:gd name="connsiteY1" fmla="*/ 57148 h 1789964"/>
                <a:gd name="connsiteX2" fmla="*/ 948950 w 948951"/>
                <a:gd name="connsiteY2" fmla="*/ 1089784 h 1789964"/>
                <a:gd name="connsiteX3" fmla="*/ 948951 w 948951"/>
                <a:gd name="connsiteY3" fmla="*/ 1789964 h 1789964"/>
                <a:gd name="connsiteX4" fmla="*/ 0 w 948951"/>
                <a:gd name="connsiteY4" fmla="*/ 935442 h 1789964"/>
                <a:gd name="connsiteX5" fmla="*/ 5032 w 948951"/>
                <a:gd name="connsiteY5" fmla="*/ 65025 h 1789964"/>
                <a:gd name="connsiteX0" fmla="*/ 5032 w 948951"/>
                <a:gd name="connsiteY0" fmla="*/ 11186 h 1736125"/>
                <a:gd name="connsiteX1" fmla="*/ 548896 w 948951"/>
                <a:gd name="connsiteY1" fmla="*/ 3309 h 1736125"/>
                <a:gd name="connsiteX2" fmla="*/ 948950 w 948951"/>
                <a:gd name="connsiteY2" fmla="*/ 1035945 h 1736125"/>
                <a:gd name="connsiteX3" fmla="*/ 948951 w 948951"/>
                <a:gd name="connsiteY3" fmla="*/ 1736125 h 1736125"/>
                <a:gd name="connsiteX4" fmla="*/ 0 w 948951"/>
                <a:gd name="connsiteY4" fmla="*/ 881603 h 1736125"/>
                <a:gd name="connsiteX5" fmla="*/ 5032 w 948951"/>
                <a:gd name="connsiteY5" fmla="*/ 11186 h 173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48951" h="1736125">
                  <a:moveTo>
                    <a:pt x="5032" y="11186"/>
                  </a:moveTo>
                  <a:cubicBezTo>
                    <a:pt x="140839" y="-14390"/>
                    <a:pt x="373904" y="13321"/>
                    <a:pt x="548896" y="3309"/>
                  </a:cubicBezTo>
                  <a:lnTo>
                    <a:pt x="948950" y="1035945"/>
                  </a:lnTo>
                  <a:cubicBezTo>
                    <a:pt x="948950" y="1368549"/>
                    <a:pt x="948950" y="1386035"/>
                    <a:pt x="948951" y="1736125"/>
                  </a:cubicBezTo>
                  <a:cubicBezTo>
                    <a:pt x="632878" y="1452377"/>
                    <a:pt x="473195" y="1283728"/>
                    <a:pt x="0" y="881603"/>
                  </a:cubicBezTo>
                  <a:cubicBezTo>
                    <a:pt x="1" y="577092"/>
                    <a:pt x="5031" y="315697"/>
                    <a:pt x="5032" y="11186"/>
                  </a:cubicBezTo>
                  <a:close/>
                </a:path>
              </a:pathLst>
            </a:custGeom>
            <a:solidFill>
              <a:srgbClr val="AB3333"/>
            </a:solidFill>
            <a:ln w="6350"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-456727" y="2996952"/>
            <a:ext cx="3826824" cy="21602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70098" y="2996952"/>
            <a:ext cx="2600376" cy="21602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114490" y="2996952"/>
            <a:ext cx="2600376" cy="21602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898866" y="2996952"/>
            <a:ext cx="3605845" cy="216024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599349" y="520327"/>
            <a:ext cx="1866449" cy="2646878"/>
          </a:xfrm>
          <a:prstGeom prst="rect">
            <a:avLst/>
          </a:prstGeom>
          <a:noFill/>
          <a:scene3d>
            <a:camera prst="perspectiveContrastingRightFacing">
              <a:rot lat="1868521" lon="18868051" rev="1996575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229550" y="520327"/>
            <a:ext cx="1866449" cy="2646878"/>
          </a:xfrm>
          <a:prstGeom prst="rect">
            <a:avLst/>
          </a:prstGeom>
          <a:noFill/>
          <a:scene3d>
            <a:camera prst="perspectiveContrastingRightFacing" fov="1200000">
              <a:rot lat="1714810" lon="20401947" rev="20845364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0</a:t>
            </a:r>
            <a:endParaRPr lang="zh-CN" altLang="en-US" sz="166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600056" y="520327"/>
            <a:ext cx="1866449" cy="2646878"/>
          </a:xfrm>
          <a:prstGeom prst="rect">
            <a:avLst/>
          </a:prstGeom>
          <a:noFill/>
          <a:scene3d>
            <a:camera prst="perspectiveContrastingRightFacing" fov="300000">
              <a:rot lat="2161329" lon="1267602" rev="774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1</a:t>
            </a:r>
            <a:endParaRPr lang="zh-CN" altLang="en-US" sz="16600" b="1" dirty="0">
              <a:solidFill>
                <a:schemeClr val="bg1"/>
              </a:solidFill>
              <a:latin typeface="Roboto" pitchFamily="2" charset="0"/>
              <a:ea typeface="黑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 rot="21420273">
            <a:off x="9094569" y="520327"/>
            <a:ext cx="1866449" cy="2646878"/>
          </a:xfrm>
          <a:prstGeom prst="rect">
            <a:avLst/>
          </a:prstGeom>
          <a:noFill/>
          <a:scene3d>
            <a:camera prst="perspectiveContrastingRightFacing" fov="2100000">
              <a:rot lat="2111796" lon="2439299" rev="1486058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6</a:t>
            </a:r>
            <a:endParaRPr lang="zh-CN" altLang="en-US" sz="166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7755" y="3429000"/>
            <a:ext cx="1866449" cy="2215991"/>
          </a:xfrm>
          <a:prstGeom prst="rect">
            <a:avLst/>
          </a:prstGeom>
          <a:noFill/>
          <a:scene3d>
            <a:camera prst="perspectiveContrastingRightFacing">
              <a:rot lat="1868521" lon="18868051" rev="1996575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560345" y="3473610"/>
            <a:ext cx="1866449" cy="2215991"/>
          </a:xfrm>
          <a:prstGeom prst="rect">
            <a:avLst/>
          </a:prstGeom>
          <a:noFill/>
          <a:scene3d>
            <a:camera prst="perspectiveContrastingRightFacing" fov="1200000">
              <a:rot lat="1714810" lon="20401947" rev="20845364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心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780169" y="3473610"/>
            <a:ext cx="1866449" cy="2215991"/>
          </a:xfrm>
          <a:prstGeom prst="rect">
            <a:avLst/>
          </a:prstGeom>
          <a:noFill/>
          <a:scene3d>
            <a:camera prst="perspectiveContrastingRightFacing" fov="0">
              <a:rot lat="2161329" lon="1267602" rev="77400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9914428" y="3473610"/>
            <a:ext cx="1866449" cy="2215991"/>
          </a:xfrm>
          <a:prstGeom prst="rect">
            <a:avLst/>
          </a:prstGeom>
          <a:noFill/>
          <a:scene3d>
            <a:camera prst="perspectiveContrastingRightFacing" fov="300000">
              <a:rot lat="2021452" lon="2414687" rev="1475309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zh-CN" altLang="en-US" sz="138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程</a:t>
            </a:r>
            <a:endParaRPr lang="zh-CN" altLang="en-US" sz="138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36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 flipH="1" flipV="1">
            <a:off x="4972050" y="1744375"/>
            <a:ext cx="5671030" cy="1139959"/>
          </a:xfrm>
          <a:custGeom>
            <a:avLst/>
            <a:gdLst/>
            <a:ahLst/>
            <a:cxnLst/>
            <a:rect l="l" t="t" r="r" b="b"/>
            <a:pathLst>
              <a:path w="5671030" h="1139959">
                <a:moveTo>
                  <a:pt x="1605479" y="936445"/>
                </a:moveTo>
                <a:cubicBezTo>
                  <a:pt x="1697510" y="936445"/>
                  <a:pt x="1769974" y="902289"/>
                  <a:pt x="1822868" y="833977"/>
                </a:cubicBezTo>
                <a:cubicBezTo>
                  <a:pt x="1875762" y="765665"/>
                  <a:pt x="1902210" y="677191"/>
                  <a:pt x="1902210" y="568556"/>
                </a:cubicBezTo>
                <a:cubicBezTo>
                  <a:pt x="1902210" y="461344"/>
                  <a:pt x="1876356" y="373700"/>
                  <a:pt x="1824647" y="305626"/>
                </a:cubicBezTo>
                <a:cubicBezTo>
                  <a:pt x="1772938" y="237551"/>
                  <a:pt x="1702017" y="203514"/>
                  <a:pt x="1611883" y="203514"/>
                </a:cubicBezTo>
                <a:cubicBezTo>
                  <a:pt x="1519852" y="203514"/>
                  <a:pt x="1448218" y="236128"/>
                  <a:pt x="1396984" y="301356"/>
                </a:cubicBezTo>
                <a:cubicBezTo>
                  <a:pt x="1345750" y="366585"/>
                  <a:pt x="1320134" y="454228"/>
                  <a:pt x="1320134" y="564287"/>
                </a:cubicBezTo>
                <a:cubicBezTo>
                  <a:pt x="1320134" y="679089"/>
                  <a:pt x="1345039" y="769816"/>
                  <a:pt x="1394850" y="836468"/>
                </a:cubicBezTo>
                <a:cubicBezTo>
                  <a:pt x="1444660" y="903120"/>
                  <a:pt x="1514870" y="936445"/>
                  <a:pt x="1605479" y="936445"/>
                </a:cubicBezTo>
                <a:close/>
                <a:moveTo>
                  <a:pt x="900866" y="1121457"/>
                </a:moveTo>
                <a:lnTo>
                  <a:pt x="665332" y="1121457"/>
                </a:lnTo>
                <a:lnTo>
                  <a:pt x="665332" y="478896"/>
                </a:lnTo>
                <a:cubicBezTo>
                  <a:pt x="665332" y="295308"/>
                  <a:pt x="592988" y="203514"/>
                  <a:pt x="448298" y="203514"/>
                </a:cubicBezTo>
                <a:cubicBezTo>
                  <a:pt x="305981" y="203514"/>
                  <a:pt x="234823" y="291987"/>
                  <a:pt x="234823" y="468934"/>
                </a:cubicBezTo>
                <a:lnTo>
                  <a:pt x="234823" y="1121457"/>
                </a:lnTo>
                <a:lnTo>
                  <a:pt x="0" y="1121457"/>
                </a:lnTo>
                <a:lnTo>
                  <a:pt x="0" y="493128"/>
                </a:lnTo>
                <a:cubicBezTo>
                  <a:pt x="0" y="164376"/>
                  <a:pt x="152753" y="0"/>
                  <a:pt x="458260" y="0"/>
                </a:cubicBezTo>
                <a:cubicBezTo>
                  <a:pt x="753331" y="0"/>
                  <a:pt x="900866" y="160107"/>
                  <a:pt x="900866" y="480320"/>
                </a:cubicBezTo>
                <a:close/>
                <a:moveTo>
                  <a:pt x="3110931" y="1121457"/>
                </a:moveTo>
                <a:lnTo>
                  <a:pt x="2842664" y="1121457"/>
                </a:lnTo>
                <a:lnTo>
                  <a:pt x="2657652" y="700199"/>
                </a:lnTo>
                <a:cubicBezTo>
                  <a:pt x="2653857" y="691660"/>
                  <a:pt x="2645081" y="662722"/>
                  <a:pt x="2631323" y="613386"/>
                </a:cubicBezTo>
                <a:lnTo>
                  <a:pt x="2628477" y="613386"/>
                </a:lnTo>
                <a:cubicBezTo>
                  <a:pt x="2622784" y="646593"/>
                  <a:pt x="2614957" y="674819"/>
                  <a:pt x="2604995" y="698065"/>
                </a:cubicBezTo>
                <a:lnTo>
                  <a:pt x="2415002" y="1121457"/>
                </a:lnTo>
                <a:lnTo>
                  <a:pt x="2165947" y="1121457"/>
                </a:lnTo>
                <a:lnTo>
                  <a:pt x="2526009" y="412719"/>
                </a:lnTo>
                <a:lnTo>
                  <a:pt x="2526009" y="19213"/>
                </a:lnTo>
                <a:lnTo>
                  <a:pt x="2760832" y="19213"/>
                </a:lnTo>
                <a:lnTo>
                  <a:pt x="2760832" y="408449"/>
                </a:lnTo>
                <a:close/>
                <a:moveTo>
                  <a:pt x="4432781" y="1121457"/>
                </a:moveTo>
                <a:lnTo>
                  <a:pt x="4197958" y="1121457"/>
                </a:lnTo>
                <a:lnTo>
                  <a:pt x="4197958" y="600578"/>
                </a:lnTo>
                <a:lnTo>
                  <a:pt x="4194400" y="600578"/>
                </a:lnTo>
                <a:cubicBezTo>
                  <a:pt x="4183963" y="623348"/>
                  <a:pt x="4173527" y="643035"/>
                  <a:pt x="4163090" y="659639"/>
                </a:cubicBezTo>
                <a:lnTo>
                  <a:pt x="3847147" y="1121457"/>
                </a:lnTo>
                <a:lnTo>
                  <a:pt x="3566783" y="1121457"/>
                </a:lnTo>
                <a:lnTo>
                  <a:pt x="3961000" y="595597"/>
                </a:lnTo>
                <a:lnTo>
                  <a:pt x="3534050" y="19213"/>
                </a:lnTo>
                <a:lnTo>
                  <a:pt x="3831492" y="19213"/>
                </a:lnTo>
                <a:lnTo>
                  <a:pt x="4165225" y="500956"/>
                </a:lnTo>
                <a:cubicBezTo>
                  <a:pt x="4173764" y="513290"/>
                  <a:pt x="4183489" y="532503"/>
                  <a:pt x="4194400" y="558594"/>
                </a:cubicBezTo>
                <a:lnTo>
                  <a:pt x="4197958" y="558594"/>
                </a:lnTo>
                <a:lnTo>
                  <a:pt x="4197958" y="19213"/>
                </a:lnTo>
                <a:lnTo>
                  <a:pt x="4432781" y="19213"/>
                </a:lnTo>
                <a:close/>
                <a:moveTo>
                  <a:pt x="5671030" y="1121457"/>
                </a:moveTo>
                <a:lnTo>
                  <a:pt x="5414860" y="1121457"/>
                </a:lnTo>
                <a:lnTo>
                  <a:pt x="4965139" y="428374"/>
                </a:lnTo>
                <a:cubicBezTo>
                  <a:pt x="4935252" y="382358"/>
                  <a:pt x="4916988" y="353183"/>
                  <a:pt x="4910347" y="340849"/>
                </a:cubicBezTo>
                <a:lnTo>
                  <a:pt x="4906789" y="340849"/>
                </a:lnTo>
                <a:cubicBezTo>
                  <a:pt x="4911532" y="367415"/>
                  <a:pt x="4913904" y="418175"/>
                  <a:pt x="4913904" y="493128"/>
                </a:cubicBezTo>
                <a:lnTo>
                  <a:pt x="4913904" y="1121457"/>
                </a:lnTo>
                <a:lnTo>
                  <a:pt x="4691179" y="1121457"/>
                </a:lnTo>
                <a:lnTo>
                  <a:pt x="4691179" y="19213"/>
                </a:lnTo>
                <a:lnTo>
                  <a:pt x="4931694" y="19213"/>
                </a:lnTo>
                <a:lnTo>
                  <a:pt x="5398494" y="732221"/>
                </a:lnTo>
                <a:cubicBezTo>
                  <a:pt x="5422687" y="769223"/>
                  <a:pt x="5440240" y="799110"/>
                  <a:pt x="5451151" y="821880"/>
                </a:cubicBezTo>
                <a:lnTo>
                  <a:pt x="5454708" y="821880"/>
                </a:lnTo>
                <a:cubicBezTo>
                  <a:pt x="5450439" y="783929"/>
                  <a:pt x="5448304" y="725342"/>
                  <a:pt x="5448304" y="646119"/>
                </a:cubicBezTo>
                <a:lnTo>
                  <a:pt x="5448304" y="447569"/>
                </a:lnTo>
                <a:lnTo>
                  <a:pt x="5671030" y="687231"/>
                </a:lnTo>
                <a:close/>
                <a:moveTo>
                  <a:pt x="1598363" y="1139959"/>
                </a:moveTo>
                <a:cubicBezTo>
                  <a:pt x="1440866" y="1139959"/>
                  <a:pt x="1314085" y="1087539"/>
                  <a:pt x="1218021" y="982698"/>
                </a:cubicBezTo>
                <a:cubicBezTo>
                  <a:pt x="1121957" y="877858"/>
                  <a:pt x="1073925" y="743131"/>
                  <a:pt x="1073925" y="578519"/>
                </a:cubicBezTo>
                <a:cubicBezTo>
                  <a:pt x="1073925" y="406789"/>
                  <a:pt x="1123854" y="267437"/>
                  <a:pt x="1223714" y="160463"/>
                </a:cubicBezTo>
                <a:cubicBezTo>
                  <a:pt x="1323572" y="53488"/>
                  <a:pt x="1454386" y="0"/>
                  <a:pt x="1616152" y="0"/>
                </a:cubicBezTo>
                <a:cubicBezTo>
                  <a:pt x="1774124" y="0"/>
                  <a:pt x="1902446" y="51827"/>
                  <a:pt x="2001120" y="155481"/>
                </a:cubicBezTo>
                <a:cubicBezTo>
                  <a:pt x="2099793" y="259135"/>
                  <a:pt x="2149130" y="392557"/>
                  <a:pt x="2149130" y="555748"/>
                </a:cubicBezTo>
                <a:cubicBezTo>
                  <a:pt x="2149130" y="728426"/>
                  <a:pt x="2098726" y="868964"/>
                  <a:pt x="1997918" y="977362"/>
                </a:cubicBezTo>
                <a:cubicBezTo>
                  <a:pt x="1897110" y="1085760"/>
                  <a:pt x="1763925" y="1139959"/>
                  <a:pt x="1598363" y="1139959"/>
                </a:cubicBez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2" y="0"/>
            <a:ext cx="9338242" cy="6858000"/>
          </a:xfrm>
          <a:custGeom>
            <a:avLst/>
            <a:gdLst>
              <a:gd name="connsiteX0" fmla="*/ 0 w 8795801"/>
              <a:gd name="connsiteY0" fmla="*/ 0 h 6858000"/>
              <a:gd name="connsiteX1" fmla="*/ 2964868 w 8795801"/>
              <a:gd name="connsiteY1" fmla="*/ 0 h 6858000"/>
              <a:gd name="connsiteX2" fmla="*/ 8795801 w 8795801"/>
              <a:gd name="connsiteY2" fmla="*/ 6858000 h 6858000"/>
              <a:gd name="connsiteX3" fmla="*/ 0 w 8795801"/>
              <a:gd name="connsiteY3" fmla="*/ 6858000 h 6858000"/>
              <a:gd name="connsiteX0" fmla="*/ 0 w 9880682"/>
              <a:gd name="connsiteY0" fmla="*/ 0 h 6873498"/>
              <a:gd name="connsiteX1" fmla="*/ 2964868 w 9880682"/>
              <a:gd name="connsiteY1" fmla="*/ 0 h 6873498"/>
              <a:gd name="connsiteX2" fmla="*/ 9880682 w 9880682"/>
              <a:gd name="connsiteY2" fmla="*/ 6873498 h 6873498"/>
              <a:gd name="connsiteX3" fmla="*/ 0 w 9880682"/>
              <a:gd name="connsiteY3" fmla="*/ 6858000 h 6873498"/>
              <a:gd name="connsiteX4" fmla="*/ 0 w 9880682"/>
              <a:gd name="connsiteY4" fmla="*/ 0 h 6873498"/>
              <a:gd name="connsiteX0" fmla="*/ 0 w 9338242"/>
              <a:gd name="connsiteY0" fmla="*/ 0 h 6858000"/>
              <a:gd name="connsiteX1" fmla="*/ 2964868 w 9338242"/>
              <a:gd name="connsiteY1" fmla="*/ 0 h 6858000"/>
              <a:gd name="connsiteX2" fmla="*/ 9338242 w 9338242"/>
              <a:gd name="connsiteY2" fmla="*/ 6857999 h 6858000"/>
              <a:gd name="connsiteX3" fmla="*/ 0 w 9338242"/>
              <a:gd name="connsiteY3" fmla="*/ 6858000 h 6858000"/>
              <a:gd name="connsiteX4" fmla="*/ 0 w 93382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38242" h="6858000">
                <a:moveTo>
                  <a:pt x="0" y="0"/>
                </a:moveTo>
                <a:lnTo>
                  <a:pt x="2964868" y="0"/>
                </a:lnTo>
                <a:lnTo>
                  <a:pt x="9338242" y="6857999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666566" y="1773572"/>
            <a:ext cx="3535831" cy="1102244"/>
          </a:xfrm>
          <a:custGeom>
            <a:avLst/>
            <a:gdLst/>
            <a:ahLst/>
            <a:cxnLst/>
            <a:rect l="l" t="t" r="r" b="b"/>
            <a:pathLst>
              <a:path w="3535831" h="1102244">
                <a:moveTo>
                  <a:pt x="3313105" y="394432"/>
                </a:moveTo>
                <a:lnTo>
                  <a:pt x="3535831" y="634094"/>
                </a:lnTo>
                <a:lnTo>
                  <a:pt x="3535831" y="1102244"/>
                </a:lnTo>
                <a:lnTo>
                  <a:pt x="3313105" y="1102244"/>
                </a:lnTo>
                <a:close/>
                <a:moveTo>
                  <a:pt x="2631160" y="189993"/>
                </a:moveTo>
                <a:cubicBezTo>
                  <a:pt x="2628314" y="222251"/>
                  <a:pt x="2621910" y="253324"/>
                  <a:pt x="2611948" y="283210"/>
                </a:cubicBezTo>
                <a:lnTo>
                  <a:pt x="2485998" y="668178"/>
                </a:lnTo>
                <a:lnTo>
                  <a:pt x="2779882" y="668178"/>
                </a:lnTo>
                <a:lnTo>
                  <a:pt x="2654643" y="286057"/>
                </a:lnTo>
                <a:cubicBezTo>
                  <a:pt x="2646578" y="261863"/>
                  <a:pt x="2640885" y="229842"/>
                  <a:pt x="2637565" y="189993"/>
                </a:cubicBezTo>
                <a:close/>
                <a:moveTo>
                  <a:pt x="2502364" y="0"/>
                </a:moveTo>
                <a:lnTo>
                  <a:pt x="2778458" y="0"/>
                </a:lnTo>
                <a:lnTo>
                  <a:pt x="3174100" y="1102244"/>
                </a:lnTo>
                <a:lnTo>
                  <a:pt x="2917929" y="1102244"/>
                </a:lnTo>
                <a:lnTo>
                  <a:pt x="2835385" y="849632"/>
                </a:lnTo>
                <a:lnTo>
                  <a:pt x="2434763" y="849632"/>
                </a:lnTo>
                <a:lnTo>
                  <a:pt x="2353643" y="1102244"/>
                </a:lnTo>
                <a:lnTo>
                  <a:pt x="2098895" y="1102244"/>
                </a:lnTo>
                <a:close/>
                <a:moveTo>
                  <a:pt x="1017580" y="0"/>
                </a:moveTo>
                <a:lnTo>
                  <a:pt x="1252403" y="0"/>
                </a:lnTo>
                <a:lnTo>
                  <a:pt x="1252403" y="444740"/>
                </a:lnTo>
                <a:lnTo>
                  <a:pt x="1722049" y="444740"/>
                </a:lnTo>
                <a:lnTo>
                  <a:pt x="1722049" y="0"/>
                </a:lnTo>
                <a:lnTo>
                  <a:pt x="1956872" y="0"/>
                </a:lnTo>
                <a:lnTo>
                  <a:pt x="1956872" y="1102244"/>
                </a:lnTo>
                <a:lnTo>
                  <a:pt x="1722049" y="1102244"/>
                </a:lnTo>
                <a:lnTo>
                  <a:pt x="1722049" y="647542"/>
                </a:lnTo>
                <a:lnTo>
                  <a:pt x="1252403" y="647542"/>
                </a:lnTo>
                <a:lnTo>
                  <a:pt x="1252403" y="1102244"/>
                </a:lnTo>
                <a:lnTo>
                  <a:pt x="1017580" y="1102244"/>
                </a:lnTo>
                <a:close/>
                <a:moveTo>
                  <a:pt x="0" y="0"/>
                </a:moveTo>
                <a:lnTo>
                  <a:pt x="863864" y="0"/>
                </a:lnTo>
                <a:lnTo>
                  <a:pt x="863864" y="192128"/>
                </a:lnTo>
                <a:lnTo>
                  <a:pt x="549344" y="192128"/>
                </a:lnTo>
                <a:lnTo>
                  <a:pt x="549344" y="1102244"/>
                </a:lnTo>
                <a:lnTo>
                  <a:pt x="313809" y="1102244"/>
                </a:lnTo>
                <a:lnTo>
                  <a:pt x="313809" y="192128"/>
                </a:lnTo>
                <a:lnTo>
                  <a:pt x="0" y="192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zh-CN" altLang="en-US" sz="1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15" name="直角三角形 14"/>
          <p:cNvSpPr/>
          <p:nvPr/>
        </p:nvSpPr>
        <p:spPr>
          <a:xfrm>
            <a:off x="7577972" y="4830271"/>
            <a:ext cx="459185" cy="389931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8" name="直角三角形 17"/>
          <p:cNvSpPr/>
          <p:nvPr/>
        </p:nvSpPr>
        <p:spPr>
          <a:xfrm>
            <a:off x="8080406" y="5407801"/>
            <a:ext cx="454013" cy="35756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9188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16200000">
            <a:off x="-4164756" y="3347988"/>
            <a:ext cx="6912000" cy="2160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2448857" y="0"/>
            <a:ext cx="1731205" cy="6858000"/>
          </a:xfrm>
          <a:custGeom>
            <a:avLst/>
            <a:gdLst>
              <a:gd name="connsiteX0" fmla="*/ 0 w 1731205"/>
              <a:gd name="connsiteY0" fmla="*/ 0 h 6858000"/>
              <a:gd name="connsiteX1" fmla="*/ 17035 w 1731205"/>
              <a:gd name="connsiteY1" fmla="*/ 0 h 6858000"/>
              <a:gd name="connsiteX2" fmla="*/ 1731205 w 1731205"/>
              <a:gd name="connsiteY2" fmla="*/ 3660347 h 6858000"/>
              <a:gd name="connsiteX3" fmla="*/ 1731205 w 1731205"/>
              <a:gd name="connsiteY3" fmla="*/ 6858000 h 6858000"/>
              <a:gd name="connsiteX4" fmla="*/ 0 w 1731205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1205" h="6858000">
                <a:moveTo>
                  <a:pt x="0" y="0"/>
                </a:moveTo>
                <a:lnTo>
                  <a:pt x="17035" y="0"/>
                </a:lnTo>
                <a:lnTo>
                  <a:pt x="1731205" y="3660347"/>
                </a:lnTo>
                <a:lnTo>
                  <a:pt x="173120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324078" y="5289546"/>
            <a:ext cx="1708214" cy="1568454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68009" y="5289546"/>
            <a:ext cx="1689820" cy="1568454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045715" y="5301208"/>
            <a:ext cx="1742644" cy="1568454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3894355">
            <a:off x="-738666" y="-23644"/>
            <a:ext cx="5746923" cy="2972657"/>
          </a:xfrm>
          <a:custGeom>
            <a:avLst/>
            <a:gdLst>
              <a:gd name="connsiteX0" fmla="*/ 0 w 5209866"/>
              <a:gd name="connsiteY0" fmla="*/ 0 h 3793428"/>
              <a:gd name="connsiteX1" fmla="*/ 5209866 w 5209866"/>
              <a:gd name="connsiteY1" fmla="*/ 0 h 3793428"/>
              <a:gd name="connsiteX2" fmla="*/ 5209866 w 5209866"/>
              <a:gd name="connsiteY2" fmla="*/ 3793428 h 3793428"/>
              <a:gd name="connsiteX3" fmla="*/ 0 w 5209866"/>
              <a:gd name="connsiteY3" fmla="*/ 3793428 h 3793428"/>
              <a:gd name="connsiteX4" fmla="*/ 0 w 5209866"/>
              <a:gd name="connsiteY4" fmla="*/ 0 h 3793428"/>
              <a:gd name="connsiteX0" fmla="*/ 0 w 5531900"/>
              <a:gd name="connsiteY0" fmla="*/ 0 h 3793428"/>
              <a:gd name="connsiteX1" fmla="*/ 5209866 w 5531900"/>
              <a:gd name="connsiteY1" fmla="*/ 0 h 3793428"/>
              <a:gd name="connsiteX2" fmla="*/ 5531900 w 5531900"/>
              <a:gd name="connsiteY2" fmla="*/ 1668399 h 3793428"/>
              <a:gd name="connsiteX3" fmla="*/ 0 w 5531900"/>
              <a:gd name="connsiteY3" fmla="*/ 3793428 h 3793428"/>
              <a:gd name="connsiteX4" fmla="*/ 0 w 5531900"/>
              <a:gd name="connsiteY4" fmla="*/ 0 h 3793428"/>
              <a:gd name="connsiteX0" fmla="*/ 0 w 6406090"/>
              <a:gd name="connsiteY0" fmla="*/ 0 h 3793428"/>
              <a:gd name="connsiteX1" fmla="*/ 5209866 w 6406090"/>
              <a:gd name="connsiteY1" fmla="*/ 0 h 3793428"/>
              <a:gd name="connsiteX2" fmla="*/ 6406090 w 6406090"/>
              <a:gd name="connsiteY2" fmla="*/ 2334223 h 3793428"/>
              <a:gd name="connsiteX3" fmla="*/ 0 w 6406090"/>
              <a:gd name="connsiteY3" fmla="*/ 3793428 h 3793428"/>
              <a:gd name="connsiteX4" fmla="*/ 0 w 6406090"/>
              <a:gd name="connsiteY4" fmla="*/ 0 h 3793428"/>
              <a:gd name="connsiteX0" fmla="*/ 0 w 5683152"/>
              <a:gd name="connsiteY0" fmla="*/ 0 h 3793428"/>
              <a:gd name="connsiteX1" fmla="*/ 5209866 w 5683152"/>
              <a:gd name="connsiteY1" fmla="*/ 0 h 3793428"/>
              <a:gd name="connsiteX2" fmla="*/ 5683152 w 5683152"/>
              <a:gd name="connsiteY2" fmla="*/ 1995666 h 3793428"/>
              <a:gd name="connsiteX3" fmla="*/ 0 w 5683152"/>
              <a:gd name="connsiteY3" fmla="*/ 3793428 h 3793428"/>
              <a:gd name="connsiteX4" fmla="*/ 0 w 5683152"/>
              <a:gd name="connsiteY4" fmla="*/ 0 h 3793428"/>
              <a:gd name="connsiteX0" fmla="*/ 0 w 5683152"/>
              <a:gd name="connsiteY0" fmla="*/ 0 h 4053767"/>
              <a:gd name="connsiteX1" fmla="*/ 5209866 w 5683152"/>
              <a:gd name="connsiteY1" fmla="*/ 0 h 4053767"/>
              <a:gd name="connsiteX2" fmla="*/ 5683152 w 5683152"/>
              <a:gd name="connsiteY2" fmla="*/ 1995666 h 4053767"/>
              <a:gd name="connsiteX3" fmla="*/ 1240380 w 5683152"/>
              <a:gd name="connsiteY3" fmla="*/ 4053767 h 4053767"/>
              <a:gd name="connsiteX4" fmla="*/ 0 w 5683152"/>
              <a:gd name="connsiteY4" fmla="*/ 0 h 4053767"/>
              <a:gd name="connsiteX0" fmla="*/ 501296 w 6184448"/>
              <a:gd name="connsiteY0" fmla="*/ 0 h 4053767"/>
              <a:gd name="connsiteX1" fmla="*/ 5711162 w 6184448"/>
              <a:gd name="connsiteY1" fmla="*/ 0 h 4053767"/>
              <a:gd name="connsiteX2" fmla="*/ 6184448 w 6184448"/>
              <a:gd name="connsiteY2" fmla="*/ 1995666 h 4053767"/>
              <a:gd name="connsiteX3" fmla="*/ 1741676 w 6184448"/>
              <a:gd name="connsiteY3" fmla="*/ 4053767 h 4053767"/>
              <a:gd name="connsiteX4" fmla="*/ 0 w 6184448"/>
              <a:gd name="connsiteY4" fmla="*/ 2264469 h 4053767"/>
              <a:gd name="connsiteX5" fmla="*/ 501296 w 6184448"/>
              <a:gd name="connsiteY5" fmla="*/ 0 h 4053767"/>
              <a:gd name="connsiteX0" fmla="*/ 501296 w 6184448"/>
              <a:gd name="connsiteY0" fmla="*/ 0 h 4053767"/>
              <a:gd name="connsiteX1" fmla="*/ 5711162 w 6184448"/>
              <a:gd name="connsiteY1" fmla="*/ 0 h 4053767"/>
              <a:gd name="connsiteX2" fmla="*/ 6184448 w 6184448"/>
              <a:gd name="connsiteY2" fmla="*/ 1995666 h 4053767"/>
              <a:gd name="connsiteX3" fmla="*/ 1741676 w 6184448"/>
              <a:gd name="connsiteY3" fmla="*/ 4053767 h 4053767"/>
              <a:gd name="connsiteX4" fmla="*/ 0 w 6184448"/>
              <a:gd name="connsiteY4" fmla="*/ 2264469 h 4053767"/>
              <a:gd name="connsiteX5" fmla="*/ 501296 w 6184448"/>
              <a:gd name="connsiteY5" fmla="*/ 0 h 4053767"/>
              <a:gd name="connsiteX0" fmla="*/ 501296 w 6184448"/>
              <a:gd name="connsiteY0" fmla="*/ 0 h 4053767"/>
              <a:gd name="connsiteX1" fmla="*/ 5711162 w 6184448"/>
              <a:gd name="connsiteY1" fmla="*/ 0 h 4053767"/>
              <a:gd name="connsiteX2" fmla="*/ 6184448 w 6184448"/>
              <a:gd name="connsiteY2" fmla="*/ 1995666 h 4053767"/>
              <a:gd name="connsiteX3" fmla="*/ 1741676 w 6184448"/>
              <a:gd name="connsiteY3" fmla="*/ 4053767 h 4053767"/>
              <a:gd name="connsiteX4" fmla="*/ 0 w 6184448"/>
              <a:gd name="connsiteY4" fmla="*/ 2264469 h 4053767"/>
              <a:gd name="connsiteX5" fmla="*/ 501296 w 6184448"/>
              <a:gd name="connsiteY5" fmla="*/ 0 h 4053767"/>
              <a:gd name="connsiteX0" fmla="*/ 501296 w 6184448"/>
              <a:gd name="connsiteY0" fmla="*/ 0 h 3960034"/>
              <a:gd name="connsiteX1" fmla="*/ 5711162 w 6184448"/>
              <a:gd name="connsiteY1" fmla="*/ 0 h 3960034"/>
              <a:gd name="connsiteX2" fmla="*/ 6184448 w 6184448"/>
              <a:gd name="connsiteY2" fmla="*/ 1995666 h 3960034"/>
              <a:gd name="connsiteX3" fmla="*/ 3068736 w 6184448"/>
              <a:gd name="connsiteY3" fmla="*/ 3960034 h 3960034"/>
              <a:gd name="connsiteX4" fmla="*/ 0 w 6184448"/>
              <a:gd name="connsiteY4" fmla="*/ 2264469 h 3960034"/>
              <a:gd name="connsiteX5" fmla="*/ 501296 w 6184448"/>
              <a:gd name="connsiteY5" fmla="*/ 0 h 3960034"/>
              <a:gd name="connsiteX0" fmla="*/ 501296 w 6184448"/>
              <a:gd name="connsiteY0" fmla="*/ 0 h 2757324"/>
              <a:gd name="connsiteX1" fmla="*/ 5711162 w 6184448"/>
              <a:gd name="connsiteY1" fmla="*/ 0 h 2757324"/>
              <a:gd name="connsiteX2" fmla="*/ 6184448 w 6184448"/>
              <a:gd name="connsiteY2" fmla="*/ 1995666 h 2757324"/>
              <a:gd name="connsiteX3" fmla="*/ 455617 w 6184448"/>
              <a:gd name="connsiteY3" fmla="*/ 2757324 h 2757324"/>
              <a:gd name="connsiteX4" fmla="*/ 0 w 6184448"/>
              <a:gd name="connsiteY4" fmla="*/ 2264469 h 2757324"/>
              <a:gd name="connsiteX5" fmla="*/ 501296 w 6184448"/>
              <a:gd name="connsiteY5" fmla="*/ 0 h 2757324"/>
              <a:gd name="connsiteX0" fmla="*/ 45679 w 5728831"/>
              <a:gd name="connsiteY0" fmla="*/ 0 h 2757324"/>
              <a:gd name="connsiteX1" fmla="*/ 5255545 w 5728831"/>
              <a:gd name="connsiteY1" fmla="*/ 0 h 2757324"/>
              <a:gd name="connsiteX2" fmla="*/ 5728831 w 5728831"/>
              <a:gd name="connsiteY2" fmla="*/ 1995666 h 2757324"/>
              <a:gd name="connsiteX3" fmla="*/ 0 w 5728831"/>
              <a:gd name="connsiteY3" fmla="*/ 2757324 h 2757324"/>
              <a:gd name="connsiteX4" fmla="*/ 45679 w 5728831"/>
              <a:gd name="connsiteY4" fmla="*/ 0 h 2757324"/>
              <a:gd name="connsiteX0" fmla="*/ 239824 w 5922976"/>
              <a:gd name="connsiteY0" fmla="*/ 0 h 2498120"/>
              <a:gd name="connsiteX1" fmla="*/ 5449690 w 5922976"/>
              <a:gd name="connsiteY1" fmla="*/ 0 h 2498120"/>
              <a:gd name="connsiteX2" fmla="*/ 5922976 w 5922976"/>
              <a:gd name="connsiteY2" fmla="*/ 1995666 h 2498120"/>
              <a:gd name="connsiteX3" fmla="*/ 0 w 5922976"/>
              <a:gd name="connsiteY3" fmla="*/ 2498120 h 2498120"/>
              <a:gd name="connsiteX4" fmla="*/ 239824 w 5922976"/>
              <a:gd name="connsiteY4" fmla="*/ 0 h 2498120"/>
              <a:gd name="connsiteX0" fmla="*/ 175446 w 5858598"/>
              <a:gd name="connsiteY0" fmla="*/ 0 h 2223756"/>
              <a:gd name="connsiteX1" fmla="*/ 5385312 w 5858598"/>
              <a:gd name="connsiteY1" fmla="*/ 0 h 2223756"/>
              <a:gd name="connsiteX2" fmla="*/ 5858598 w 5858598"/>
              <a:gd name="connsiteY2" fmla="*/ 1995666 h 2223756"/>
              <a:gd name="connsiteX3" fmla="*/ 0 w 5858598"/>
              <a:gd name="connsiteY3" fmla="*/ 2223756 h 2223756"/>
              <a:gd name="connsiteX4" fmla="*/ 175446 w 5858598"/>
              <a:gd name="connsiteY4" fmla="*/ 0 h 2223756"/>
              <a:gd name="connsiteX0" fmla="*/ 226356 w 5909508"/>
              <a:gd name="connsiteY0" fmla="*/ 0 h 2264022"/>
              <a:gd name="connsiteX1" fmla="*/ 5436222 w 5909508"/>
              <a:gd name="connsiteY1" fmla="*/ 0 h 2264022"/>
              <a:gd name="connsiteX2" fmla="*/ 5909508 w 5909508"/>
              <a:gd name="connsiteY2" fmla="*/ 1995666 h 2264022"/>
              <a:gd name="connsiteX3" fmla="*/ 0 w 5909508"/>
              <a:gd name="connsiteY3" fmla="*/ 2264022 h 2264022"/>
              <a:gd name="connsiteX4" fmla="*/ 226356 w 5909508"/>
              <a:gd name="connsiteY4" fmla="*/ 0 h 2264022"/>
              <a:gd name="connsiteX0" fmla="*/ 226356 w 5436222"/>
              <a:gd name="connsiteY0" fmla="*/ 0 h 2264022"/>
              <a:gd name="connsiteX1" fmla="*/ 5436222 w 5436222"/>
              <a:gd name="connsiteY1" fmla="*/ 0 h 2264022"/>
              <a:gd name="connsiteX2" fmla="*/ 5260113 w 5436222"/>
              <a:gd name="connsiteY2" fmla="*/ 1739631 h 2264022"/>
              <a:gd name="connsiteX3" fmla="*/ 0 w 5436222"/>
              <a:gd name="connsiteY3" fmla="*/ 2264022 h 2264022"/>
              <a:gd name="connsiteX4" fmla="*/ 226356 w 5436222"/>
              <a:gd name="connsiteY4" fmla="*/ 0 h 2264022"/>
              <a:gd name="connsiteX0" fmla="*/ 692925 w 5436222"/>
              <a:gd name="connsiteY0" fmla="*/ 0 h 2808771"/>
              <a:gd name="connsiteX1" fmla="*/ 5436222 w 5436222"/>
              <a:gd name="connsiteY1" fmla="*/ 544749 h 2808771"/>
              <a:gd name="connsiteX2" fmla="*/ 5260113 w 5436222"/>
              <a:gd name="connsiteY2" fmla="*/ 2284380 h 2808771"/>
              <a:gd name="connsiteX3" fmla="*/ 0 w 5436222"/>
              <a:gd name="connsiteY3" fmla="*/ 2808771 h 2808771"/>
              <a:gd name="connsiteX4" fmla="*/ 692925 w 5436222"/>
              <a:gd name="connsiteY4" fmla="*/ 0 h 2808771"/>
              <a:gd name="connsiteX0" fmla="*/ 704904 w 5436222"/>
              <a:gd name="connsiteY0" fmla="*/ 0 h 2835059"/>
              <a:gd name="connsiteX1" fmla="*/ 5436222 w 5436222"/>
              <a:gd name="connsiteY1" fmla="*/ 571037 h 2835059"/>
              <a:gd name="connsiteX2" fmla="*/ 5260113 w 5436222"/>
              <a:gd name="connsiteY2" fmla="*/ 2310668 h 2835059"/>
              <a:gd name="connsiteX3" fmla="*/ 0 w 5436222"/>
              <a:gd name="connsiteY3" fmla="*/ 2835059 h 2835059"/>
              <a:gd name="connsiteX4" fmla="*/ 704904 w 5436222"/>
              <a:gd name="connsiteY4" fmla="*/ 0 h 2835059"/>
              <a:gd name="connsiteX0" fmla="*/ 704904 w 5436222"/>
              <a:gd name="connsiteY0" fmla="*/ 0 h 2835059"/>
              <a:gd name="connsiteX1" fmla="*/ 5436222 w 5436222"/>
              <a:gd name="connsiteY1" fmla="*/ 571037 h 2835059"/>
              <a:gd name="connsiteX2" fmla="*/ 5392383 w 5436222"/>
              <a:gd name="connsiteY2" fmla="*/ 2294191 h 2835059"/>
              <a:gd name="connsiteX3" fmla="*/ 0 w 5436222"/>
              <a:gd name="connsiteY3" fmla="*/ 2835059 h 2835059"/>
              <a:gd name="connsiteX4" fmla="*/ 704904 w 5436222"/>
              <a:gd name="connsiteY4" fmla="*/ 0 h 2835059"/>
              <a:gd name="connsiteX0" fmla="*/ 752012 w 5483330"/>
              <a:gd name="connsiteY0" fmla="*/ 0 h 2972657"/>
              <a:gd name="connsiteX1" fmla="*/ 5483330 w 5483330"/>
              <a:gd name="connsiteY1" fmla="*/ 571037 h 2972657"/>
              <a:gd name="connsiteX2" fmla="*/ 5439491 w 5483330"/>
              <a:gd name="connsiteY2" fmla="*/ 2294191 h 2972657"/>
              <a:gd name="connsiteX3" fmla="*/ 0 w 5483330"/>
              <a:gd name="connsiteY3" fmla="*/ 2972657 h 2972657"/>
              <a:gd name="connsiteX4" fmla="*/ 752012 w 5483330"/>
              <a:gd name="connsiteY4" fmla="*/ 0 h 29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3330" h="2972657">
                <a:moveTo>
                  <a:pt x="752012" y="0"/>
                </a:moveTo>
                <a:lnTo>
                  <a:pt x="5483330" y="571037"/>
                </a:lnTo>
                <a:lnTo>
                  <a:pt x="5439491" y="2294191"/>
                </a:lnTo>
                <a:lnTo>
                  <a:pt x="0" y="2972657"/>
                </a:lnTo>
                <a:lnTo>
                  <a:pt x="752012" y="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403086" y="4695289"/>
            <a:ext cx="18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1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297985" y="5431105"/>
            <a:ext cx="18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2</a:t>
            </a:r>
            <a:endParaRPr lang="en-US" altLang="zh-CN" sz="8000" b="1" dirty="0" smtClean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75716" y="5431105"/>
            <a:ext cx="18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3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040688" y="5431105"/>
            <a:ext cx="1828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4</a:t>
            </a:r>
          </a:p>
        </p:txBody>
      </p:sp>
      <p:sp>
        <p:nvSpPr>
          <p:cNvPr id="21" name="KSO_Shape"/>
          <p:cNvSpPr/>
          <p:nvPr/>
        </p:nvSpPr>
        <p:spPr>
          <a:xfrm rot="14263801">
            <a:off x="5295621" y="1058463"/>
            <a:ext cx="1540743" cy="1181236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>
          <a:xfrm rot="14886678">
            <a:off x="1668226" y="1253932"/>
            <a:ext cx="1388944" cy="865434"/>
          </a:xfrm>
          <a:custGeom>
            <a:avLst/>
            <a:gdLst>
              <a:gd name="connsiteX0" fmla="*/ 294073 w 636802"/>
              <a:gd name="connsiteY0" fmla="*/ 0 h 488949"/>
              <a:gd name="connsiteX1" fmla="*/ 392328 w 636802"/>
              <a:gd name="connsiteY1" fmla="*/ 0 h 488949"/>
              <a:gd name="connsiteX2" fmla="*/ 602068 w 636802"/>
              <a:gd name="connsiteY2" fmla="*/ 209739 h 488949"/>
              <a:gd name="connsiteX3" fmla="*/ 636802 w 636802"/>
              <a:gd name="connsiteY3" fmla="*/ 244474 h 488949"/>
              <a:gd name="connsiteX4" fmla="*/ 602068 w 636802"/>
              <a:gd name="connsiteY4" fmla="*/ 279208 h 488949"/>
              <a:gd name="connsiteX5" fmla="*/ 392327 w 636802"/>
              <a:gd name="connsiteY5" fmla="*/ 488949 h 488949"/>
              <a:gd name="connsiteX6" fmla="*/ 294071 w 636802"/>
              <a:gd name="connsiteY6" fmla="*/ 488949 h 488949"/>
              <a:gd name="connsiteX7" fmla="*/ 503812 w 636802"/>
              <a:gd name="connsiteY7" fmla="*/ 279208 h 488949"/>
              <a:gd name="connsiteX8" fmla="*/ 0 w 636802"/>
              <a:gd name="connsiteY8" fmla="*/ 279208 h 488949"/>
              <a:gd name="connsiteX9" fmla="*/ 0 w 636802"/>
              <a:gd name="connsiteY9" fmla="*/ 209739 h 488949"/>
              <a:gd name="connsiteX10" fmla="*/ 503813 w 636802"/>
              <a:gd name="connsiteY10" fmla="*/ 209739 h 48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6802" h="488949">
                <a:moveTo>
                  <a:pt x="294073" y="0"/>
                </a:moveTo>
                <a:lnTo>
                  <a:pt x="392328" y="0"/>
                </a:lnTo>
                <a:lnTo>
                  <a:pt x="602068" y="209739"/>
                </a:lnTo>
                <a:lnTo>
                  <a:pt x="636802" y="244474"/>
                </a:lnTo>
                <a:lnTo>
                  <a:pt x="602068" y="279208"/>
                </a:lnTo>
                <a:lnTo>
                  <a:pt x="392327" y="488949"/>
                </a:lnTo>
                <a:lnTo>
                  <a:pt x="294071" y="488949"/>
                </a:lnTo>
                <a:lnTo>
                  <a:pt x="503812" y="279208"/>
                </a:lnTo>
                <a:lnTo>
                  <a:pt x="0" y="279208"/>
                </a:lnTo>
                <a:lnTo>
                  <a:pt x="0" y="209739"/>
                </a:lnTo>
                <a:lnTo>
                  <a:pt x="503813" y="2097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46008" y="5964728"/>
            <a:ext cx="1872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KSO_Shape"/>
          <p:cNvSpPr/>
          <p:nvPr/>
        </p:nvSpPr>
        <p:spPr>
          <a:xfrm rot="13961869">
            <a:off x="10274159" y="1105890"/>
            <a:ext cx="578383" cy="443427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 rot="14168188">
            <a:off x="9616809" y="3102827"/>
            <a:ext cx="2091323" cy="1063089"/>
          </a:xfrm>
          <a:custGeom>
            <a:avLst/>
            <a:gdLst>
              <a:gd name="T0" fmla="*/ 368 w 922"/>
              <a:gd name="T1" fmla="*/ 187 h 468"/>
              <a:gd name="T2" fmla="*/ 491 w 922"/>
              <a:gd name="T3" fmla="*/ 187 h 468"/>
              <a:gd name="T4" fmla="*/ 491 w 922"/>
              <a:gd name="T5" fmla="*/ 281 h 468"/>
              <a:gd name="T6" fmla="*/ 368 w 922"/>
              <a:gd name="T7" fmla="*/ 281 h 468"/>
              <a:gd name="T8" fmla="*/ 368 w 922"/>
              <a:gd name="T9" fmla="*/ 187 h 468"/>
              <a:gd name="T10" fmla="*/ 368 w 922"/>
              <a:gd name="T11" fmla="*/ 187 h 468"/>
              <a:gd name="T12" fmla="*/ 184 w 922"/>
              <a:gd name="T13" fmla="*/ 187 h 468"/>
              <a:gd name="T14" fmla="*/ 307 w 922"/>
              <a:gd name="T15" fmla="*/ 187 h 468"/>
              <a:gd name="T16" fmla="*/ 307 w 922"/>
              <a:gd name="T17" fmla="*/ 281 h 468"/>
              <a:gd name="T18" fmla="*/ 184 w 922"/>
              <a:gd name="T19" fmla="*/ 281 h 468"/>
              <a:gd name="T20" fmla="*/ 184 w 922"/>
              <a:gd name="T21" fmla="*/ 187 h 468"/>
              <a:gd name="T22" fmla="*/ 184 w 922"/>
              <a:gd name="T23" fmla="*/ 187 h 468"/>
              <a:gd name="T24" fmla="*/ 0 w 922"/>
              <a:gd name="T25" fmla="*/ 187 h 468"/>
              <a:gd name="T26" fmla="*/ 123 w 922"/>
              <a:gd name="T27" fmla="*/ 187 h 468"/>
              <a:gd name="T28" fmla="*/ 123 w 922"/>
              <a:gd name="T29" fmla="*/ 281 h 468"/>
              <a:gd name="T30" fmla="*/ 0 w 922"/>
              <a:gd name="T31" fmla="*/ 281 h 468"/>
              <a:gd name="T32" fmla="*/ 0 w 922"/>
              <a:gd name="T33" fmla="*/ 187 h 468"/>
              <a:gd name="T34" fmla="*/ 0 w 922"/>
              <a:gd name="T35" fmla="*/ 187 h 468"/>
              <a:gd name="T36" fmla="*/ 690 w 922"/>
              <a:gd name="T37" fmla="*/ 0 h 468"/>
              <a:gd name="T38" fmla="*/ 922 w 922"/>
              <a:gd name="T39" fmla="*/ 235 h 468"/>
              <a:gd name="T40" fmla="*/ 690 w 922"/>
              <a:gd name="T41" fmla="*/ 468 h 468"/>
              <a:gd name="T42" fmla="*/ 690 w 922"/>
              <a:gd name="T43" fmla="*/ 281 h 468"/>
              <a:gd name="T44" fmla="*/ 552 w 922"/>
              <a:gd name="T45" fmla="*/ 281 h 468"/>
              <a:gd name="T46" fmla="*/ 552 w 922"/>
              <a:gd name="T47" fmla="*/ 187 h 468"/>
              <a:gd name="T48" fmla="*/ 690 w 922"/>
              <a:gd name="T49" fmla="*/ 187 h 468"/>
              <a:gd name="T50" fmla="*/ 690 w 922"/>
              <a:gd name="T51" fmla="*/ 0 h 468"/>
              <a:gd name="T52" fmla="*/ 690 w 922"/>
              <a:gd name="T53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22" h="468">
                <a:moveTo>
                  <a:pt x="368" y="187"/>
                </a:moveTo>
                <a:lnTo>
                  <a:pt x="491" y="187"/>
                </a:lnTo>
                <a:lnTo>
                  <a:pt x="491" y="281"/>
                </a:lnTo>
                <a:lnTo>
                  <a:pt x="368" y="281"/>
                </a:lnTo>
                <a:lnTo>
                  <a:pt x="368" y="187"/>
                </a:lnTo>
                <a:lnTo>
                  <a:pt x="368" y="187"/>
                </a:lnTo>
                <a:close/>
                <a:moveTo>
                  <a:pt x="184" y="187"/>
                </a:moveTo>
                <a:lnTo>
                  <a:pt x="307" y="187"/>
                </a:lnTo>
                <a:lnTo>
                  <a:pt x="307" y="281"/>
                </a:lnTo>
                <a:lnTo>
                  <a:pt x="184" y="281"/>
                </a:lnTo>
                <a:lnTo>
                  <a:pt x="184" y="187"/>
                </a:lnTo>
                <a:lnTo>
                  <a:pt x="184" y="187"/>
                </a:lnTo>
                <a:close/>
                <a:moveTo>
                  <a:pt x="0" y="187"/>
                </a:moveTo>
                <a:lnTo>
                  <a:pt x="123" y="187"/>
                </a:lnTo>
                <a:lnTo>
                  <a:pt x="123" y="281"/>
                </a:lnTo>
                <a:lnTo>
                  <a:pt x="0" y="281"/>
                </a:lnTo>
                <a:lnTo>
                  <a:pt x="0" y="187"/>
                </a:lnTo>
                <a:lnTo>
                  <a:pt x="0" y="187"/>
                </a:lnTo>
                <a:close/>
                <a:moveTo>
                  <a:pt x="690" y="0"/>
                </a:moveTo>
                <a:lnTo>
                  <a:pt x="922" y="235"/>
                </a:lnTo>
                <a:lnTo>
                  <a:pt x="690" y="468"/>
                </a:lnTo>
                <a:lnTo>
                  <a:pt x="690" y="281"/>
                </a:lnTo>
                <a:lnTo>
                  <a:pt x="552" y="281"/>
                </a:lnTo>
                <a:lnTo>
                  <a:pt x="552" y="187"/>
                </a:lnTo>
                <a:lnTo>
                  <a:pt x="690" y="187"/>
                </a:lnTo>
                <a:lnTo>
                  <a:pt x="690" y="0"/>
                </a:lnTo>
                <a:lnTo>
                  <a:pt x="690" y="0"/>
                </a:lnTo>
                <a:close/>
              </a:path>
            </a:pathLst>
          </a:custGeom>
          <a:solidFill>
            <a:schemeClr val="bg1">
              <a:lumMod val="75000"/>
              <a:alpha val="31000"/>
            </a:schemeClr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/>
          <p:cNvSpPr/>
          <p:nvPr/>
        </p:nvSpPr>
        <p:spPr>
          <a:xfrm rot="13760480">
            <a:off x="8043706" y="3168435"/>
            <a:ext cx="654388" cy="441712"/>
          </a:xfrm>
          <a:custGeom>
            <a:avLst/>
            <a:gdLst/>
            <a:ahLst/>
            <a:cxnLst/>
            <a:rect l="l" t="t" r="r" b="b"/>
            <a:pathLst>
              <a:path w="801271" h="541310">
                <a:moveTo>
                  <a:pt x="520339" y="458253"/>
                </a:moveTo>
                <a:cubicBezTo>
                  <a:pt x="543274" y="458253"/>
                  <a:pt x="561867" y="476846"/>
                  <a:pt x="561867" y="499782"/>
                </a:cubicBezTo>
                <a:cubicBezTo>
                  <a:pt x="561867" y="522717"/>
                  <a:pt x="543274" y="541310"/>
                  <a:pt x="520339" y="541310"/>
                </a:cubicBezTo>
                <a:cubicBezTo>
                  <a:pt x="497403" y="541310"/>
                  <a:pt x="478810" y="522717"/>
                  <a:pt x="478810" y="499782"/>
                </a:cubicBezTo>
                <a:cubicBezTo>
                  <a:pt x="478810" y="476846"/>
                  <a:pt x="497403" y="458253"/>
                  <a:pt x="520339" y="458253"/>
                </a:cubicBezTo>
                <a:close/>
                <a:moveTo>
                  <a:pt x="640041" y="343690"/>
                </a:moveTo>
                <a:cubicBezTo>
                  <a:pt x="662977" y="343690"/>
                  <a:pt x="681570" y="362283"/>
                  <a:pt x="681570" y="385219"/>
                </a:cubicBezTo>
                <a:cubicBezTo>
                  <a:pt x="681570" y="408154"/>
                  <a:pt x="662977" y="426747"/>
                  <a:pt x="640041" y="426747"/>
                </a:cubicBezTo>
                <a:cubicBezTo>
                  <a:pt x="617106" y="426747"/>
                  <a:pt x="598513" y="408154"/>
                  <a:pt x="598513" y="385219"/>
                </a:cubicBezTo>
                <a:cubicBezTo>
                  <a:pt x="598513" y="362283"/>
                  <a:pt x="617106" y="343690"/>
                  <a:pt x="640041" y="343690"/>
                </a:cubicBezTo>
                <a:close/>
                <a:moveTo>
                  <a:pt x="520339" y="343690"/>
                </a:moveTo>
                <a:cubicBezTo>
                  <a:pt x="543274" y="343690"/>
                  <a:pt x="561867" y="362283"/>
                  <a:pt x="561867" y="385219"/>
                </a:cubicBezTo>
                <a:cubicBezTo>
                  <a:pt x="561867" y="408154"/>
                  <a:pt x="543274" y="426747"/>
                  <a:pt x="520339" y="426747"/>
                </a:cubicBezTo>
                <a:cubicBezTo>
                  <a:pt x="497403" y="426747"/>
                  <a:pt x="478810" y="408154"/>
                  <a:pt x="478810" y="385219"/>
                </a:cubicBezTo>
                <a:cubicBezTo>
                  <a:pt x="478810" y="362283"/>
                  <a:pt x="497403" y="343690"/>
                  <a:pt x="520339" y="343690"/>
                </a:cubicBezTo>
                <a:close/>
                <a:moveTo>
                  <a:pt x="759742" y="229127"/>
                </a:moveTo>
                <a:cubicBezTo>
                  <a:pt x="782678" y="229127"/>
                  <a:pt x="801271" y="247720"/>
                  <a:pt x="801271" y="270655"/>
                </a:cubicBezTo>
                <a:cubicBezTo>
                  <a:pt x="801271" y="293591"/>
                  <a:pt x="782678" y="312184"/>
                  <a:pt x="759742" y="312184"/>
                </a:cubicBezTo>
                <a:cubicBezTo>
                  <a:pt x="736807" y="312184"/>
                  <a:pt x="718214" y="293591"/>
                  <a:pt x="718214" y="270655"/>
                </a:cubicBezTo>
                <a:cubicBezTo>
                  <a:pt x="718214" y="247720"/>
                  <a:pt x="736807" y="229127"/>
                  <a:pt x="759742" y="229127"/>
                </a:cubicBezTo>
                <a:close/>
                <a:moveTo>
                  <a:pt x="640041" y="229127"/>
                </a:moveTo>
                <a:cubicBezTo>
                  <a:pt x="662977" y="229127"/>
                  <a:pt x="681570" y="247720"/>
                  <a:pt x="681570" y="270656"/>
                </a:cubicBezTo>
                <a:cubicBezTo>
                  <a:pt x="681570" y="293591"/>
                  <a:pt x="662977" y="312184"/>
                  <a:pt x="640041" y="312184"/>
                </a:cubicBezTo>
                <a:cubicBezTo>
                  <a:pt x="617106" y="312184"/>
                  <a:pt x="598513" y="293591"/>
                  <a:pt x="598513" y="270656"/>
                </a:cubicBezTo>
                <a:cubicBezTo>
                  <a:pt x="598513" y="247720"/>
                  <a:pt x="617106" y="229127"/>
                  <a:pt x="640041" y="229127"/>
                </a:cubicBezTo>
                <a:close/>
                <a:moveTo>
                  <a:pt x="520339" y="229127"/>
                </a:moveTo>
                <a:cubicBezTo>
                  <a:pt x="543274" y="229127"/>
                  <a:pt x="561867" y="247720"/>
                  <a:pt x="561867" y="270656"/>
                </a:cubicBezTo>
                <a:cubicBezTo>
                  <a:pt x="561867" y="293591"/>
                  <a:pt x="543274" y="312184"/>
                  <a:pt x="520339" y="312184"/>
                </a:cubicBezTo>
                <a:cubicBezTo>
                  <a:pt x="497403" y="312184"/>
                  <a:pt x="478810" y="293591"/>
                  <a:pt x="478810" y="270656"/>
                </a:cubicBezTo>
                <a:cubicBezTo>
                  <a:pt x="478810" y="247720"/>
                  <a:pt x="497403" y="229127"/>
                  <a:pt x="520339" y="229127"/>
                </a:cubicBezTo>
                <a:close/>
                <a:moveTo>
                  <a:pt x="400636" y="229127"/>
                </a:moveTo>
                <a:cubicBezTo>
                  <a:pt x="423572" y="229127"/>
                  <a:pt x="442164" y="247720"/>
                  <a:pt x="442164" y="270655"/>
                </a:cubicBezTo>
                <a:cubicBezTo>
                  <a:pt x="442164" y="293591"/>
                  <a:pt x="423572" y="312184"/>
                  <a:pt x="400636" y="312184"/>
                </a:cubicBezTo>
                <a:cubicBezTo>
                  <a:pt x="377700" y="312184"/>
                  <a:pt x="359108" y="293591"/>
                  <a:pt x="359108" y="270655"/>
                </a:cubicBezTo>
                <a:cubicBezTo>
                  <a:pt x="359108" y="247720"/>
                  <a:pt x="377700" y="229127"/>
                  <a:pt x="400636" y="229127"/>
                </a:cubicBezTo>
                <a:close/>
                <a:moveTo>
                  <a:pt x="280933" y="229127"/>
                </a:moveTo>
                <a:cubicBezTo>
                  <a:pt x="303869" y="229127"/>
                  <a:pt x="322462" y="247720"/>
                  <a:pt x="322462" y="270655"/>
                </a:cubicBezTo>
                <a:cubicBezTo>
                  <a:pt x="322462" y="293591"/>
                  <a:pt x="303869" y="312184"/>
                  <a:pt x="280933" y="312184"/>
                </a:cubicBezTo>
                <a:cubicBezTo>
                  <a:pt x="257998" y="312184"/>
                  <a:pt x="239405" y="293591"/>
                  <a:pt x="239405" y="270655"/>
                </a:cubicBezTo>
                <a:cubicBezTo>
                  <a:pt x="239405" y="247720"/>
                  <a:pt x="257998" y="229127"/>
                  <a:pt x="280933" y="229127"/>
                </a:cubicBezTo>
                <a:close/>
                <a:moveTo>
                  <a:pt x="161231" y="229127"/>
                </a:moveTo>
                <a:cubicBezTo>
                  <a:pt x="184166" y="229127"/>
                  <a:pt x="202759" y="247720"/>
                  <a:pt x="202759" y="270655"/>
                </a:cubicBezTo>
                <a:cubicBezTo>
                  <a:pt x="202759" y="293591"/>
                  <a:pt x="184166" y="312184"/>
                  <a:pt x="161231" y="312184"/>
                </a:cubicBezTo>
                <a:cubicBezTo>
                  <a:pt x="138295" y="312184"/>
                  <a:pt x="119702" y="293591"/>
                  <a:pt x="119702" y="270655"/>
                </a:cubicBezTo>
                <a:cubicBezTo>
                  <a:pt x="119702" y="247720"/>
                  <a:pt x="138295" y="229127"/>
                  <a:pt x="161231" y="229127"/>
                </a:cubicBezTo>
                <a:close/>
                <a:moveTo>
                  <a:pt x="41528" y="229127"/>
                </a:moveTo>
                <a:cubicBezTo>
                  <a:pt x="64464" y="229127"/>
                  <a:pt x="83056" y="247720"/>
                  <a:pt x="83056" y="270655"/>
                </a:cubicBezTo>
                <a:cubicBezTo>
                  <a:pt x="83056" y="293591"/>
                  <a:pt x="64464" y="312184"/>
                  <a:pt x="41528" y="312184"/>
                </a:cubicBezTo>
                <a:cubicBezTo>
                  <a:pt x="18592" y="312184"/>
                  <a:pt x="0" y="293591"/>
                  <a:pt x="0" y="270655"/>
                </a:cubicBezTo>
                <a:cubicBezTo>
                  <a:pt x="0" y="247720"/>
                  <a:pt x="18592" y="229127"/>
                  <a:pt x="41528" y="229127"/>
                </a:cubicBezTo>
                <a:close/>
                <a:moveTo>
                  <a:pt x="640041" y="114564"/>
                </a:moveTo>
                <a:cubicBezTo>
                  <a:pt x="662977" y="114564"/>
                  <a:pt x="681570" y="133157"/>
                  <a:pt x="681570" y="156092"/>
                </a:cubicBezTo>
                <a:cubicBezTo>
                  <a:pt x="681570" y="179028"/>
                  <a:pt x="662977" y="197621"/>
                  <a:pt x="640041" y="197621"/>
                </a:cubicBezTo>
                <a:cubicBezTo>
                  <a:pt x="617106" y="197621"/>
                  <a:pt x="598513" y="179028"/>
                  <a:pt x="598513" y="156092"/>
                </a:cubicBezTo>
                <a:cubicBezTo>
                  <a:pt x="598513" y="133157"/>
                  <a:pt x="617106" y="114564"/>
                  <a:pt x="640041" y="114564"/>
                </a:cubicBezTo>
                <a:close/>
                <a:moveTo>
                  <a:pt x="520339" y="114564"/>
                </a:moveTo>
                <a:cubicBezTo>
                  <a:pt x="543274" y="114564"/>
                  <a:pt x="561867" y="133157"/>
                  <a:pt x="561867" y="156092"/>
                </a:cubicBezTo>
                <a:cubicBezTo>
                  <a:pt x="561867" y="179028"/>
                  <a:pt x="543274" y="197621"/>
                  <a:pt x="520339" y="197621"/>
                </a:cubicBezTo>
                <a:cubicBezTo>
                  <a:pt x="497403" y="197621"/>
                  <a:pt x="478810" y="179028"/>
                  <a:pt x="478810" y="156092"/>
                </a:cubicBezTo>
                <a:cubicBezTo>
                  <a:pt x="478810" y="133157"/>
                  <a:pt x="497403" y="114564"/>
                  <a:pt x="520339" y="114564"/>
                </a:cubicBezTo>
                <a:close/>
                <a:moveTo>
                  <a:pt x="520339" y="0"/>
                </a:moveTo>
                <a:cubicBezTo>
                  <a:pt x="543274" y="0"/>
                  <a:pt x="561867" y="18593"/>
                  <a:pt x="561867" y="41529"/>
                </a:cubicBezTo>
                <a:cubicBezTo>
                  <a:pt x="561867" y="64464"/>
                  <a:pt x="543274" y="83057"/>
                  <a:pt x="520339" y="83057"/>
                </a:cubicBezTo>
                <a:cubicBezTo>
                  <a:pt x="497403" y="83057"/>
                  <a:pt x="478810" y="64464"/>
                  <a:pt x="478810" y="41529"/>
                </a:cubicBezTo>
                <a:cubicBezTo>
                  <a:pt x="478810" y="18593"/>
                  <a:pt x="497403" y="0"/>
                  <a:pt x="520339" y="0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KSO_Shape"/>
          <p:cNvSpPr/>
          <p:nvPr/>
        </p:nvSpPr>
        <p:spPr>
          <a:xfrm rot="13884740">
            <a:off x="8158716" y="763660"/>
            <a:ext cx="790685" cy="517899"/>
          </a:xfrm>
          <a:custGeom>
            <a:avLst/>
            <a:gdLst>
              <a:gd name="connsiteX0" fmla="*/ 277525 w 494328"/>
              <a:gd name="connsiteY0" fmla="*/ 292250 h 324036"/>
              <a:gd name="connsiteX1" fmla="*/ 309311 w 494328"/>
              <a:gd name="connsiteY1" fmla="*/ 292250 h 324036"/>
              <a:gd name="connsiteX2" fmla="*/ 309311 w 494328"/>
              <a:gd name="connsiteY2" fmla="*/ 324036 h 324036"/>
              <a:gd name="connsiteX3" fmla="*/ 277525 w 494328"/>
              <a:gd name="connsiteY3" fmla="*/ 324036 h 324036"/>
              <a:gd name="connsiteX4" fmla="*/ 323779 w 494328"/>
              <a:gd name="connsiteY4" fmla="*/ 243541 h 324036"/>
              <a:gd name="connsiteX5" fmla="*/ 355565 w 494328"/>
              <a:gd name="connsiteY5" fmla="*/ 243541 h 324036"/>
              <a:gd name="connsiteX6" fmla="*/ 355565 w 494328"/>
              <a:gd name="connsiteY6" fmla="*/ 275328 h 324036"/>
              <a:gd name="connsiteX7" fmla="*/ 323779 w 494328"/>
              <a:gd name="connsiteY7" fmla="*/ 275328 h 324036"/>
              <a:gd name="connsiteX8" fmla="*/ 277525 w 494328"/>
              <a:gd name="connsiteY8" fmla="*/ 243541 h 324036"/>
              <a:gd name="connsiteX9" fmla="*/ 309311 w 494328"/>
              <a:gd name="connsiteY9" fmla="*/ 243541 h 324036"/>
              <a:gd name="connsiteX10" fmla="*/ 309311 w 494328"/>
              <a:gd name="connsiteY10" fmla="*/ 275328 h 324036"/>
              <a:gd name="connsiteX11" fmla="*/ 277525 w 494328"/>
              <a:gd name="connsiteY11" fmla="*/ 275328 h 324036"/>
              <a:gd name="connsiteX12" fmla="*/ 370033 w 494328"/>
              <a:gd name="connsiteY12" fmla="*/ 194833 h 324036"/>
              <a:gd name="connsiteX13" fmla="*/ 401820 w 494328"/>
              <a:gd name="connsiteY13" fmla="*/ 194833 h 324036"/>
              <a:gd name="connsiteX14" fmla="*/ 401820 w 494328"/>
              <a:gd name="connsiteY14" fmla="*/ 226620 h 324036"/>
              <a:gd name="connsiteX15" fmla="*/ 370033 w 494328"/>
              <a:gd name="connsiteY15" fmla="*/ 226620 h 324036"/>
              <a:gd name="connsiteX16" fmla="*/ 323779 w 494328"/>
              <a:gd name="connsiteY16" fmla="*/ 194833 h 324036"/>
              <a:gd name="connsiteX17" fmla="*/ 355565 w 494328"/>
              <a:gd name="connsiteY17" fmla="*/ 194833 h 324036"/>
              <a:gd name="connsiteX18" fmla="*/ 355565 w 494328"/>
              <a:gd name="connsiteY18" fmla="*/ 226620 h 324036"/>
              <a:gd name="connsiteX19" fmla="*/ 323779 w 494328"/>
              <a:gd name="connsiteY19" fmla="*/ 226620 h 324036"/>
              <a:gd name="connsiteX20" fmla="*/ 277525 w 494328"/>
              <a:gd name="connsiteY20" fmla="*/ 194833 h 324036"/>
              <a:gd name="connsiteX21" fmla="*/ 309311 w 494328"/>
              <a:gd name="connsiteY21" fmla="*/ 194833 h 324036"/>
              <a:gd name="connsiteX22" fmla="*/ 309311 w 494328"/>
              <a:gd name="connsiteY22" fmla="*/ 226620 h 324036"/>
              <a:gd name="connsiteX23" fmla="*/ 277525 w 494328"/>
              <a:gd name="connsiteY23" fmla="*/ 226620 h 324036"/>
              <a:gd name="connsiteX24" fmla="*/ 231271 w 494328"/>
              <a:gd name="connsiteY24" fmla="*/ 194833 h 324036"/>
              <a:gd name="connsiteX25" fmla="*/ 263057 w 494328"/>
              <a:gd name="connsiteY25" fmla="*/ 194833 h 324036"/>
              <a:gd name="connsiteX26" fmla="*/ 263057 w 494328"/>
              <a:gd name="connsiteY26" fmla="*/ 226620 h 324036"/>
              <a:gd name="connsiteX27" fmla="*/ 231271 w 494328"/>
              <a:gd name="connsiteY27" fmla="*/ 226620 h 324036"/>
              <a:gd name="connsiteX28" fmla="*/ 185016 w 494328"/>
              <a:gd name="connsiteY28" fmla="*/ 194833 h 324036"/>
              <a:gd name="connsiteX29" fmla="*/ 216803 w 494328"/>
              <a:gd name="connsiteY29" fmla="*/ 194833 h 324036"/>
              <a:gd name="connsiteX30" fmla="*/ 216803 w 494328"/>
              <a:gd name="connsiteY30" fmla="*/ 226620 h 324036"/>
              <a:gd name="connsiteX31" fmla="*/ 185016 w 494328"/>
              <a:gd name="connsiteY31" fmla="*/ 226620 h 324036"/>
              <a:gd name="connsiteX32" fmla="*/ 138762 w 494328"/>
              <a:gd name="connsiteY32" fmla="*/ 194833 h 324036"/>
              <a:gd name="connsiteX33" fmla="*/ 170549 w 494328"/>
              <a:gd name="connsiteY33" fmla="*/ 194833 h 324036"/>
              <a:gd name="connsiteX34" fmla="*/ 170549 w 494328"/>
              <a:gd name="connsiteY34" fmla="*/ 226620 h 324036"/>
              <a:gd name="connsiteX35" fmla="*/ 138762 w 494328"/>
              <a:gd name="connsiteY35" fmla="*/ 226620 h 324036"/>
              <a:gd name="connsiteX36" fmla="*/ 92508 w 494328"/>
              <a:gd name="connsiteY36" fmla="*/ 194833 h 324036"/>
              <a:gd name="connsiteX37" fmla="*/ 124294 w 494328"/>
              <a:gd name="connsiteY37" fmla="*/ 194833 h 324036"/>
              <a:gd name="connsiteX38" fmla="*/ 124294 w 494328"/>
              <a:gd name="connsiteY38" fmla="*/ 226620 h 324036"/>
              <a:gd name="connsiteX39" fmla="*/ 92508 w 494328"/>
              <a:gd name="connsiteY39" fmla="*/ 226620 h 324036"/>
              <a:gd name="connsiteX40" fmla="*/ 46254 w 494328"/>
              <a:gd name="connsiteY40" fmla="*/ 194833 h 324036"/>
              <a:gd name="connsiteX41" fmla="*/ 78040 w 494328"/>
              <a:gd name="connsiteY41" fmla="*/ 194833 h 324036"/>
              <a:gd name="connsiteX42" fmla="*/ 78040 w 494328"/>
              <a:gd name="connsiteY42" fmla="*/ 226620 h 324036"/>
              <a:gd name="connsiteX43" fmla="*/ 46254 w 494328"/>
              <a:gd name="connsiteY43" fmla="*/ 226620 h 324036"/>
              <a:gd name="connsiteX44" fmla="*/ 0 w 494328"/>
              <a:gd name="connsiteY44" fmla="*/ 194833 h 324036"/>
              <a:gd name="connsiteX45" fmla="*/ 31787 w 494328"/>
              <a:gd name="connsiteY45" fmla="*/ 194833 h 324036"/>
              <a:gd name="connsiteX46" fmla="*/ 31787 w 494328"/>
              <a:gd name="connsiteY46" fmla="*/ 226620 h 324036"/>
              <a:gd name="connsiteX47" fmla="*/ 0 w 494328"/>
              <a:gd name="connsiteY47" fmla="*/ 226620 h 324036"/>
              <a:gd name="connsiteX48" fmla="*/ 416287 w 494328"/>
              <a:gd name="connsiteY48" fmla="*/ 170479 h 324036"/>
              <a:gd name="connsiteX49" fmla="*/ 448074 w 494328"/>
              <a:gd name="connsiteY49" fmla="*/ 170479 h 324036"/>
              <a:gd name="connsiteX50" fmla="*/ 448074 w 494328"/>
              <a:gd name="connsiteY50" fmla="*/ 202266 h 324036"/>
              <a:gd name="connsiteX51" fmla="*/ 416287 w 494328"/>
              <a:gd name="connsiteY51" fmla="*/ 202266 h 324036"/>
              <a:gd name="connsiteX52" fmla="*/ 462542 w 494328"/>
              <a:gd name="connsiteY52" fmla="*/ 146125 h 324036"/>
              <a:gd name="connsiteX53" fmla="*/ 494328 w 494328"/>
              <a:gd name="connsiteY53" fmla="*/ 146125 h 324036"/>
              <a:gd name="connsiteX54" fmla="*/ 494328 w 494328"/>
              <a:gd name="connsiteY54" fmla="*/ 177911 h 324036"/>
              <a:gd name="connsiteX55" fmla="*/ 462542 w 494328"/>
              <a:gd name="connsiteY55" fmla="*/ 177911 h 324036"/>
              <a:gd name="connsiteX56" fmla="*/ 370033 w 494328"/>
              <a:gd name="connsiteY56" fmla="*/ 146125 h 324036"/>
              <a:gd name="connsiteX57" fmla="*/ 401820 w 494328"/>
              <a:gd name="connsiteY57" fmla="*/ 146125 h 324036"/>
              <a:gd name="connsiteX58" fmla="*/ 401820 w 494328"/>
              <a:gd name="connsiteY58" fmla="*/ 177911 h 324036"/>
              <a:gd name="connsiteX59" fmla="*/ 370033 w 494328"/>
              <a:gd name="connsiteY59" fmla="*/ 177911 h 324036"/>
              <a:gd name="connsiteX60" fmla="*/ 323779 w 494328"/>
              <a:gd name="connsiteY60" fmla="*/ 146125 h 324036"/>
              <a:gd name="connsiteX61" fmla="*/ 355565 w 494328"/>
              <a:gd name="connsiteY61" fmla="*/ 146125 h 324036"/>
              <a:gd name="connsiteX62" fmla="*/ 355565 w 494328"/>
              <a:gd name="connsiteY62" fmla="*/ 177911 h 324036"/>
              <a:gd name="connsiteX63" fmla="*/ 323779 w 494328"/>
              <a:gd name="connsiteY63" fmla="*/ 177911 h 324036"/>
              <a:gd name="connsiteX64" fmla="*/ 277525 w 494328"/>
              <a:gd name="connsiteY64" fmla="*/ 146125 h 324036"/>
              <a:gd name="connsiteX65" fmla="*/ 309311 w 494328"/>
              <a:gd name="connsiteY65" fmla="*/ 146125 h 324036"/>
              <a:gd name="connsiteX66" fmla="*/ 309311 w 494328"/>
              <a:gd name="connsiteY66" fmla="*/ 177911 h 324036"/>
              <a:gd name="connsiteX67" fmla="*/ 277525 w 494328"/>
              <a:gd name="connsiteY67" fmla="*/ 177911 h 324036"/>
              <a:gd name="connsiteX68" fmla="*/ 231271 w 494328"/>
              <a:gd name="connsiteY68" fmla="*/ 146125 h 324036"/>
              <a:gd name="connsiteX69" fmla="*/ 263057 w 494328"/>
              <a:gd name="connsiteY69" fmla="*/ 146125 h 324036"/>
              <a:gd name="connsiteX70" fmla="*/ 263057 w 494328"/>
              <a:gd name="connsiteY70" fmla="*/ 177911 h 324036"/>
              <a:gd name="connsiteX71" fmla="*/ 231271 w 494328"/>
              <a:gd name="connsiteY71" fmla="*/ 177911 h 324036"/>
              <a:gd name="connsiteX72" fmla="*/ 185016 w 494328"/>
              <a:gd name="connsiteY72" fmla="*/ 146125 h 324036"/>
              <a:gd name="connsiteX73" fmla="*/ 216803 w 494328"/>
              <a:gd name="connsiteY73" fmla="*/ 146125 h 324036"/>
              <a:gd name="connsiteX74" fmla="*/ 216803 w 494328"/>
              <a:gd name="connsiteY74" fmla="*/ 177911 h 324036"/>
              <a:gd name="connsiteX75" fmla="*/ 185016 w 494328"/>
              <a:gd name="connsiteY75" fmla="*/ 177911 h 324036"/>
              <a:gd name="connsiteX76" fmla="*/ 138762 w 494328"/>
              <a:gd name="connsiteY76" fmla="*/ 146125 h 324036"/>
              <a:gd name="connsiteX77" fmla="*/ 170549 w 494328"/>
              <a:gd name="connsiteY77" fmla="*/ 146125 h 324036"/>
              <a:gd name="connsiteX78" fmla="*/ 170549 w 494328"/>
              <a:gd name="connsiteY78" fmla="*/ 177911 h 324036"/>
              <a:gd name="connsiteX79" fmla="*/ 138762 w 494328"/>
              <a:gd name="connsiteY79" fmla="*/ 177911 h 324036"/>
              <a:gd name="connsiteX80" fmla="*/ 92508 w 494328"/>
              <a:gd name="connsiteY80" fmla="*/ 146125 h 324036"/>
              <a:gd name="connsiteX81" fmla="*/ 124294 w 494328"/>
              <a:gd name="connsiteY81" fmla="*/ 146125 h 324036"/>
              <a:gd name="connsiteX82" fmla="*/ 124294 w 494328"/>
              <a:gd name="connsiteY82" fmla="*/ 177911 h 324036"/>
              <a:gd name="connsiteX83" fmla="*/ 92508 w 494328"/>
              <a:gd name="connsiteY83" fmla="*/ 177911 h 324036"/>
              <a:gd name="connsiteX84" fmla="*/ 46254 w 494328"/>
              <a:gd name="connsiteY84" fmla="*/ 146125 h 324036"/>
              <a:gd name="connsiteX85" fmla="*/ 78040 w 494328"/>
              <a:gd name="connsiteY85" fmla="*/ 146125 h 324036"/>
              <a:gd name="connsiteX86" fmla="*/ 78040 w 494328"/>
              <a:gd name="connsiteY86" fmla="*/ 177911 h 324036"/>
              <a:gd name="connsiteX87" fmla="*/ 46254 w 494328"/>
              <a:gd name="connsiteY87" fmla="*/ 177911 h 324036"/>
              <a:gd name="connsiteX88" fmla="*/ 0 w 494328"/>
              <a:gd name="connsiteY88" fmla="*/ 146125 h 324036"/>
              <a:gd name="connsiteX89" fmla="*/ 31787 w 494328"/>
              <a:gd name="connsiteY89" fmla="*/ 146125 h 324036"/>
              <a:gd name="connsiteX90" fmla="*/ 31787 w 494328"/>
              <a:gd name="connsiteY90" fmla="*/ 177911 h 324036"/>
              <a:gd name="connsiteX91" fmla="*/ 0 w 494328"/>
              <a:gd name="connsiteY91" fmla="*/ 177911 h 324036"/>
              <a:gd name="connsiteX92" fmla="*/ 416287 w 494328"/>
              <a:gd name="connsiteY92" fmla="*/ 121771 h 324036"/>
              <a:gd name="connsiteX93" fmla="*/ 448074 w 494328"/>
              <a:gd name="connsiteY93" fmla="*/ 121771 h 324036"/>
              <a:gd name="connsiteX94" fmla="*/ 448074 w 494328"/>
              <a:gd name="connsiteY94" fmla="*/ 153557 h 324036"/>
              <a:gd name="connsiteX95" fmla="*/ 416287 w 494328"/>
              <a:gd name="connsiteY95" fmla="*/ 153557 h 324036"/>
              <a:gd name="connsiteX96" fmla="*/ 370033 w 494328"/>
              <a:gd name="connsiteY96" fmla="*/ 97417 h 324036"/>
              <a:gd name="connsiteX97" fmla="*/ 401820 w 494328"/>
              <a:gd name="connsiteY97" fmla="*/ 97417 h 324036"/>
              <a:gd name="connsiteX98" fmla="*/ 401820 w 494328"/>
              <a:gd name="connsiteY98" fmla="*/ 129203 h 324036"/>
              <a:gd name="connsiteX99" fmla="*/ 370033 w 494328"/>
              <a:gd name="connsiteY99" fmla="*/ 129203 h 324036"/>
              <a:gd name="connsiteX100" fmla="*/ 323779 w 494328"/>
              <a:gd name="connsiteY100" fmla="*/ 97417 h 324036"/>
              <a:gd name="connsiteX101" fmla="*/ 355565 w 494328"/>
              <a:gd name="connsiteY101" fmla="*/ 97417 h 324036"/>
              <a:gd name="connsiteX102" fmla="*/ 355565 w 494328"/>
              <a:gd name="connsiteY102" fmla="*/ 129203 h 324036"/>
              <a:gd name="connsiteX103" fmla="*/ 323779 w 494328"/>
              <a:gd name="connsiteY103" fmla="*/ 129203 h 324036"/>
              <a:gd name="connsiteX104" fmla="*/ 277525 w 494328"/>
              <a:gd name="connsiteY104" fmla="*/ 97417 h 324036"/>
              <a:gd name="connsiteX105" fmla="*/ 309311 w 494328"/>
              <a:gd name="connsiteY105" fmla="*/ 97417 h 324036"/>
              <a:gd name="connsiteX106" fmla="*/ 309311 w 494328"/>
              <a:gd name="connsiteY106" fmla="*/ 129203 h 324036"/>
              <a:gd name="connsiteX107" fmla="*/ 277525 w 494328"/>
              <a:gd name="connsiteY107" fmla="*/ 129203 h 324036"/>
              <a:gd name="connsiteX108" fmla="*/ 231271 w 494328"/>
              <a:gd name="connsiteY108" fmla="*/ 97417 h 324036"/>
              <a:gd name="connsiteX109" fmla="*/ 263057 w 494328"/>
              <a:gd name="connsiteY109" fmla="*/ 97417 h 324036"/>
              <a:gd name="connsiteX110" fmla="*/ 263057 w 494328"/>
              <a:gd name="connsiteY110" fmla="*/ 129203 h 324036"/>
              <a:gd name="connsiteX111" fmla="*/ 231271 w 494328"/>
              <a:gd name="connsiteY111" fmla="*/ 129203 h 324036"/>
              <a:gd name="connsiteX112" fmla="*/ 185016 w 494328"/>
              <a:gd name="connsiteY112" fmla="*/ 97417 h 324036"/>
              <a:gd name="connsiteX113" fmla="*/ 216803 w 494328"/>
              <a:gd name="connsiteY113" fmla="*/ 97417 h 324036"/>
              <a:gd name="connsiteX114" fmla="*/ 216803 w 494328"/>
              <a:gd name="connsiteY114" fmla="*/ 129203 h 324036"/>
              <a:gd name="connsiteX115" fmla="*/ 185016 w 494328"/>
              <a:gd name="connsiteY115" fmla="*/ 129203 h 324036"/>
              <a:gd name="connsiteX116" fmla="*/ 138762 w 494328"/>
              <a:gd name="connsiteY116" fmla="*/ 97417 h 324036"/>
              <a:gd name="connsiteX117" fmla="*/ 170549 w 494328"/>
              <a:gd name="connsiteY117" fmla="*/ 97417 h 324036"/>
              <a:gd name="connsiteX118" fmla="*/ 170549 w 494328"/>
              <a:gd name="connsiteY118" fmla="*/ 129203 h 324036"/>
              <a:gd name="connsiteX119" fmla="*/ 138762 w 494328"/>
              <a:gd name="connsiteY119" fmla="*/ 129203 h 324036"/>
              <a:gd name="connsiteX120" fmla="*/ 92508 w 494328"/>
              <a:gd name="connsiteY120" fmla="*/ 97417 h 324036"/>
              <a:gd name="connsiteX121" fmla="*/ 124294 w 494328"/>
              <a:gd name="connsiteY121" fmla="*/ 97417 h 324036"/>
              <a:gd name="connsiteX122" fmla="*/ 124294 w 494328"/>
              <a:gd name="connsiteY122" fmla="*/ 129203 h 324036"/>
              <a:gd name="connsiteX123" fmla="*/ 92508 w 494328"/>
              <a:gd name="connsiteY123" fmla="*/ 129203 h 324036"/>
              <a:gd name="connsiteX124" fmla="*/ 46254 w 494328"/>
              <a:gd name="connsiteY124" fmla="*/ 97417 h 324036"/>
              <a:gd name="connsiteX125" fmla="*/ 78040 w 494328"/>
              <a:gd name="connsiteY125" fmla="*/ 97417 h 324036"/>
              <a:gd name="connsiteX126" fmla="*/ 78040 w 494328"/>
              <a:gd name="connsiteY126" fmla="*/ 129203 h 324036"/>
              <a:gd name="connsiteX127" fmla="*/ 46254 w 494328"/>
              <a:gd name="connsiteY127" fmla="*/ 129203 h 324036"/>
              <a:gd name="connsiteX128" fmla="*/ 0 w 494328"/>
              <a:gd name="connsiteY128" fmla="*/ 97417 h 324036"/>
              <a:gd name="connsiteX129" fmla="*/ 31787 w 494328"/>
              <a:gd name="connsiteY129" fmla="*/ 97417 h 324036"/>
              <a:gd name="connsiteX130" fmla="*/ 31787 w 494328"/>
              <a:gd name="connsiteY130" fmla="*/ 129203 h 324036"/>
              <a:gd name="connsiteX131" fmla="*/ 0 w 494328"/>
              <a:gd name="connsiteY131" fmla="*/ 129203 h 324036"/>
              <a:gd name="connsiteX132" fmla="*/ 323779 w 494328"/>
              <a:gd name="connsiteY132" fmla="*/ 48708 h 324036"/>
              <a:gd name="connsiteX133" fmla="*/ 355565 w 494328"/>
              <a:gd name="connsiteY133" fmla="*/ 48708 h 324036"/>
              <a:gd name="connsiteX134" fmla="*/ 355565 w 494328"/>
              <a:gd name="connsiteY134" fmla="*/ 80495 h 324036"/>
              <a:gd name="connsiteX135" fmla="*/ 323779 w 494328"/>
              <a:gd name="connsiteY135" fmla="*/ 80495 h 324036"/>
              <a:gd name="connsiteX136" fmla="*/ 277525 w 494328"/>
              <a:gd name="connsiteY136" fmla="*/ 48708 h 324036"/>
              <a:gd name="connsiteX137" fmla="*/ 309311 w 494328"/>
              <a:gd name="connsiteY137" fmla="*/ 48708 h 324036"/>
              <a:gd name="connsiteX138" fmla="*/ 309311 w 494328"/>
              <a:gd name="connsiteY138" fmla="*/ 80495 h 324036"/>
              <a:gd name="connsiteX139" fmla="*/ 277525 w 494328"/>
              <a:gd name="connsiteY139" fmla="*/ 80495 h 324036"/>
              <a:gd name="connsiteX140" fmla="*/ 277525 w 494328"/>
              <a:gd name="connsiteY140" fmla="*/ 0 h 324036"/>
              <a:gd name="connsiteX141" fmla="*/ 309311 w 494328"/>
              <a:gd name="connsiteY141" fmla="*/ 0 h 324036"/>
              <a:gd name="connsiteX142" fmla="*/ 309311 w 494328"/>
              <a:gd name="connsiteY142" fmla="*/ 31787 h 324036"/>
              <a:gd name="connsiteX143" fmla="*/ 277525 w 494328"/>
              <a:gd name="connsiteY143" fmla="*/ 31787 h 324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494328" h="324036">
                <a:moveTo>
                  <a:pt x="277525" y="292250"/>
                </a:moveTo>
                <a:lnTo>
                  <a:pt x="309311" y="292250"/>
                </a:lnTo>
                <a:lnTo>
                  <a:pt x="309311" y="324036"/>
                </a:lnTo>
                <a:lnTo>
                  <a:pt x="277525" y="324036"/>
                </a:lnTo>
                <a:close/>
                <a:moveTo>
                  <a:pt x="323779" y="243541"/>
                </a:moveTo>
                <a:lnTo>
                  <a:pt x="355565" y="243541"/>
                </a:lnTo>
                <a:lnTo>
                  <a:pt x="355565" y="275328"/>
                </a:lnTo>
                <a:lnTo>
                  <a:pt x="323779" y="275328"/>
                </a:lnTo>
                <a:close/>
                <a:moveTo>
                  <a:pt x="277525" y="243541"/>
                </a:moveTo>
                <a:lnTo>
                  <a:pt x="309311" y="243541"/>
                </a:lnTo>
                <a:lnTo>
                  <a:pt x="309311" y="275328"/>
                </a:lnTo>
                <a:lnTo>
                  <a:pt x="277525" y="275328"/>
                </a:lnTo>
                <a:close/>
                <a:moveTo>
                  <a:pt x="370033" y="194833"/>
                </a:moveTo>
                <a:lnTo>
                  <a:pt x="401820" y="194833"/>
                </a:lnTo>
                <a:lnTo>
                  <a:pt x="401820" y="226620"/>
                </a:lnTo>
                <a:lnTo>
                  <a:pt x="370033" y="226620"/>
                </a:lnTo>
                <a:close/>
                <a:moveTo>
                  <a:pt x="323779" y="194833"/>
                </a:moveTo>
                <a:lnTo>
                  <a:pt x="355565" y="194833"/>
                </a:lnTo>
                <a:lnTo>
                  <a:pt x="355565" y="226620"/>
                </a:lnTo>
                <a:lnTo>
                  <a:pt x="323779" y="226620"/>
                </a:lnTo>
                <a:close/>
                <a:moveTo>
                  <a:pt x="277525" y="194833"/>
                </a:moveTo>
                <a:lnTo>
                  <a:pt x="309311" y="194833"/>
                </a:lnTo>
                <a:lnTo>
                  <a:pt x="309311" y="226620"/>
                </a:lnTo>
                <a:lnTo>
                  <a:pt x="277525" y="226620"/>
                </a:lnTo>
                <a:close/>
                <a:moveTo>
                  <a:pt x="231271" y="194833"/>
                </a:moveTo>
                <a:lnTo>
                  <a:pt x="263057" y="194833"/>
                </a:lnTo>
                <a:lnTo>
                  <a:pt x="263057" y="226620"/>
                </a:lnTo>
                <a:lnTo>
                  <a:pt x="231271" y="226620"/>
                </a:lnTo>
                <a:close/>
                <a:moveTo>
                  <a:pt x="185016" y="194833"/>
                </a:moveTo>
                <a:lnTo>
                  <a:pt x="216803" y="194833"/>
                </a:lnTo>
                <a:lnTo>
                  <a:pt x="216803" y="226620"/>
                </a:lnTo>
                <a:lnTo>
                  <a:pt x="185016" y="226620"/>
                </a:lnTo>
                <a:close/>
                <a:moveTo>
                  <a:pt x="138762" y="194833"/>
                </a:moveTo>
                <a:lnTo>
                  <a:pt x="170549" y="194833"/>
                </a:lnTo>
                <a:lnTo>
                  <a:pt x="170549" y="226620"/>
                </a:lnTo>
                <a:lnTo>
                  <a:pt x="138762" y="226620"/>
                </a:lnTo>
                <a:close/>
                <a:moveTo>
                  <a:pt x="92508" y="194833"/>
                </a:moveTo>
                <a:lnTo>
                  <a:pt x="124294" y="194833"/>
                </a:lnTo>
                <a:lnTo>
                  <a:pt x="124294" y="226620"/>
                </a:lnTo>
                <a:lnTo>
                  <a:pt x="92508" y="226620"/>
                </a:lnTo>
                <a:close/>
                <a:moveTo>
                  <a:pt x="46254" y="194833"/>
                </a:moveTo>
                <a:lnTo>
                  <a:pt x="78040" y="194833"/>
                </a:lnTo>
                <a:lnTo>
                  <a:pt x="78040" y="226620"/>
                </a:lnTo>
                <a:lnTo>
                  <a:pt x="46254" y="226620"/>
                </a:lnTo>
                <a:close/>
                <a:moveTo>
                  <a:pt x="0" y="194833"/>
                </a:moveTo>
                <a:lnTo>
                  <a:pt x="31787" y="194833"/>
                </a:lnTo>
                <a:lnTo>
                  <a:pt x="31787" y="226620"/>
                </a:lnTo>
                <a:lnTo>
                  <a:pt x="0" y="226620"/>
                </a:lnTo>
                <a:close/>
                <a:moveTo>
                  <a:pt x="416287" y="170479"/>
                </a:moveTo>
                <a:lnTo>
                  <a:pt x="448074" y="170479"/>
                </a:lnTo>
                <a:lnTo>
                  <a:pt x="448074" y="202266"/>
                </a:lnTo>
                <a:lnTo>
                  <a:pt x="416287" y="202266"/>
                </a:lnTo>
                <a:close/>
                <a:moveTo>
                  <a:pt x="462542" y="146125"/>
                </a:moveTo>
                <a:lnTo>
                  <a:pt x="494328" y="146125"/>
                </a:lnTo>
                <a:lnTo>
                  <a:pt x="494328" y="177911"/>
                </a:lnTo>
                <a:lnTo>
                  <a:pt x="462542" y="177911"/>
                </a:lnTo>
                <a:close/>
                <a:moveTo>
                  <a:pt x="370033" y="146125"/>
                </a:moveTo>
                <a:lnTo>
                  <a:pt x="401820" y="146125"/>
                </a:lnTo>
                <a:lnTo>
                  <a:pt x="401820" y="177911"/>
                </a:lnTo>
                <a:lnTo>
                  <a:pt x="370033" y="177911"/>
                </a:lnTo>
                <a:close/>
                <a:moveTo>
                  <a:pt x="323779" y="146125"/>
                </a:moveTo>
                <a:lnTo>
                  <a:pt x="355565" y="146125"/>
                </a:lnTo>
                <a:lnTo>
                  <a:pt x="355565" y="177911"/>
                </a:lnTo>
                <a:lnTo>
                  <a:pt x="323779" y="177911"/>
                </a:lnTo>
                <a:close/>
                <a:moveTo>
                  <a:pt x="277525" y="146125"/>
                </a:moveTo>
                <a:lnTo>
                  <a:pt x="309311" y="146125"/>
                </a:lnTo>
                <a:lnTo>
                  <a:pt x="309311" y="177911"/>
                </a:lnTo>
                <a:lnTo>
                  <a:pt x="277525" y="177911"/>
                </a:lnTo>
                <a:close/>
                <a:moveTo>
                  <a:pt x="231271" y="146125"/>
                </a:moveTo>
                <a:lnTo>
                  <a:pt x="263057" y="146125"/>
                </a:lnTo>
                <a:lnTo>
                  <a:pt x="263057" y="177911"/>
                </a:lnTo>
                <a:lnTo>
                  <a:pt x="231271" y="177911"/>
                </a:lnTo>
                <a:close/>
                <a:moveTo>
                  <a:pt x="185016" y="146125"/>
                </a:moveTo>
                <a:lnTo>
                  <a:pt x="216803" y="146125"/>
                </a:lnTo>
                <a:lnTo>
                  <a:pt x="216803" y="177911"/>
                </a:lnTo>
                <a:lnTo>
                  <a:pt x="185016" y="177911"/>
                </a:lnTo>
                <a:close/>
                <a:moveTo>
                  <a:pt x="138762" y="146125"/>
                </a:moveTo>
                <a:lnTo>
                  <a:pt x="170549" y="146125"/>
                </a:lnTo>
                <a:lnTo>
                  <a:pt x="170549" y="177911"/>
                </a:lnTo>
                <a:lnTo>
                  <a:pt x="138762" y="177911"/>
                </a:lnTo>
                <a:close/>
                <a:moveTo>
                  <a:pt x="92508" y="146125"/>
                </a:moveTo>
                <a:lnTo>
                  <a:pt x="124294" y="146125"/>
                </a:lnTo>
                <a:lnTo>
                  <a:pt x="124294" y="177911"/>
                </a:lnTo>
                <a:lnTo>
                  <a:pt x="92508" y="177911"/>
                </a:lnTo>
                <a:close/>
                <a:moveTo>
                  <a:pt x="46254" y="146125"/>
                </a:moveTo>
                <a:lnTo>
                  <a:pt x="78040" y="146125"/>
                </a:lnTo>
                <a:lnTo>
                  <a:pt x="78040" y="177911"/>
                </a:lnTo>
                <a:lnTo>
                  <a:pt x="46254" y="177911"/>
                </a:lnTo>
                <a:close/>
                <a:moveTo>
                  <a:pt x="0" y="146125"/>
                </a:moveTo>
                <a:lnTo>
                  <a:pt x="31787" y="146125"/>
                </a:lnTo>
                <a:lnTo>
                  <a:pt x="31787" y="177911"/>
                </a:lnTo>
                <a:lnTo>
                  <a:pt x="0" y="177911"/>
                </a:lnTo>
                <a:close/>
                <a:moveTo>
                  <a:pt x="416287" y="121771"/>
                </a:moveTo>
                <a:lnTo>
                  <a:pt x="448074" y="121771"/>
                </a:lnTo>
                <a:lnTo>
                  <a:pt x="448074" y="153557"/>
                </a:lnTo>
                <a:lnTo>
                  <a:pt x="416287" y="153557"/>
                </a:lnTo>
                <a:close/>
                <a:moveTo>
                  <a:pt x="370033" y="97417"/>
                </a:moveTo>
                <a:lnTo>
                  <a:pt x="401820" y="97417"/>
                </a:lnTo>
                <a:lnTo>
                  <a:pt x="401820" y="129203"/>
                </a:lnTo>
                <a:lnTo>
                  <a:pt x="370033" y="129203"/>
                </a:lnTo>
                <a:close/>
                <a:moveTo>
                  <a:pt x="323779" y="97417"/>
                </a:moveTo>
                <a:lnTo>
                  <a:pt x="355565" y="97417"/>
                </a:lnTo>
                <a:lnTo>
                  <a:pt x="355565" y="129203"/>
                </a:lnTo>
                <a:lnTo>
                  <a:pt x="323779" y="129203"/>
                </a:lnTo>
                <a:close/>
                <a:moveTo>
                  <a:pt x="277525" y="97417"/>
                </a:moveTo>
                <a:lnTo>
                  <a:pt x="309311" y="97417"/>
                </a:lnTo>
                <a:lnTo>
                  <a:pt x="309311" y="129203"/>
                </a:lnTo>
                <a:lnTo>
                  <a:pt x="277525" y="129203"/>
                </a:lnTo>
                <a:close/>
                <a:moveTo>
                  <a:pt x="231271" y="97417"/>
                </a:moveTo>
                <a:lnTo>
                  <a:pt x="263057" y="97417"/>
                </a:lnTo>
                <a:lnTo>
                  <a:pt x="263057" y="129203"/>
                </a:lnTo>
                <a:lnTo>
                  <a:pt x="231271" y="129203"/>
                </a:lnTo>
                <a:close/>
                <a:moveTo>
                  <a:pt x="185016" y="97417"/>
                </a:moveTo>
                <a:lnTo>
                  <a:pt x="216803" y="97417"/>
                </a:lnTo>
                <a:lnTo>
                  <a:pt x="216803" y="129203"/>
                </a:lnTo>
                <a:lnTo>
                  <a:pt x="185016" y="129203"/>
                </a:lnTo>
                <a:close/>
                <a:moveTo>
                  <a:pt x="138762" y="97417"/>
                </a:moveTo>
                <a:lnTo>
                  <a:pt x="170549" y="97417"/>
                </a:lnTo>
                <a:lnTo>
                  <a:pt x="170549" y="129203"/>
                </a:lnTo>
                <a:lnTo>
                  <a:pt x="138762" y="129203"/>
                </a:lnTo>
                <a:close/>
                <a:moveTo>
                  <a:pt x="92508" y="97417"/>
                </a:moveTo>
                <a:lnTo>
                  <a:pt x="124294" y="97417"/>
                </a:lnTo>
                <a:lnTo>
                  <a:pt x="124294" y="129203"/>
                </a:lnTo>
                <a:lnTo>
                  <a:pt x="92508" y="129203"/>
                </a:lnTo>
                <a:close/>
                <a:moveTo>
                  <a:pt x="46254" y="97417"/>
                </a:moveTo>
                <a:lnTo>
                  <a:pt x="78040" y="97417"/>
                </a:lnTo>
                <a:lnTo>
                  <a:pt x="78040" y="129203"/>
                </a:lnTo>
                <a:lnTo>
                  <a:pt x="46254" y="129203"/>
                </a:lnTo>
                <a:close/>
                <a:moveTo>
                  <a:pt x="0" y="97417"/>
                </a:moveTo>
                <a:lnTo>
                  <a:pt x="31787" y="97417"/>
                </a:lnTo>
                <a:lnTo>
                  <a:pt x="31787" y="129203"/>
                </a:lnTo>
                <a:lnTo>
                  <a:pt x="0" y="129203"/>
                </a:lnTo>
                <a:close/>
                <a:moveTo>
                  <a:pt x="323779" y="48708"/>
                </a:moveTo>
                <a:lnTo>
                  <a:pt x="355565" y="48708"/>
                </a:lnTo>
                <a:lnTo>
                  <a:pt x="355565" y="80495"/>
                </a:lnTo>
                <a:lnTo>
                  <a:pt x="323779" y="80495"/>
                </a:lnTo>
                <a:close/>
                <a:moveTo>
                  <a:pt x="277525" y="48708"/>
                </a:moveTo>
                <a:lnTo>
                  <a:pt x="309311" y="48708"/>
                </a:lnTo>
                <a:lnTo>
                  <a:pt x="309311" y="80495"/>
                </a:lnTo>
                <a:lnTo>
                  <a:pt x="277525" y="80495"/>
                </a:lnTo>
                <a:close/>
                <a:moveTo>
                  <a:pt x="277525" y="0"/>
                </a:moveTo>
                <a:lnTo>
                  <a:pt x="309311" y="0"/>
                </a:lnTo>
                <a:lnTo>
                  <a:pt x="309311" y="31787"/>
                </a:lnTo>
                <a:lnTo>
                  <a:pt x="277525" y="31787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/>
          <p:nvPr/>
        </p:nvSpPr>
        <p:spPr>
          <a:xfrm rot="13961869">
            <a:off x="5490887" y="3673017"/>
            <a:ext cx="415225" cy="318339"/>
          </a:xfrm>
          <a:custGeom>
            <a:avLst/>
            <a:gdLst>
              <a:gd name="connsiteX0" fmla="*/ 4710315 w 7544313"/>
              <a:gd name="connsiteY0" fmla="*/ 0 h 5784389"/>
              <a:gd name="connsiteX1" fmla="*/ 5164538 w 7544313"/>
              <a:gd name="connsiteY1" fmla="*/ 188144 h 5784389"/>
              <a:gd name="connsiteX2" fmla="*/ 7343753 w 7544313"/>
              <a:gd name="connsiteY2" fmla="*/ 2367358 h 5784389"/>
              <a:gd name="connsiteX3" fmla="*/ 7428050 w 7544313"/>
              <a:gd name="connsiteY3" fmla="*/ 2469120 h 5784389"/>
              <a:gd name="connsiteX4" fmla="*/ 7438311 w 7544313"/>
              <a:gd name="connsiteY4" fmla="*/ 2487626 h 5784389"/>
              <a:gd name="connsiteX5" fmla="*/ 7479289 w 7544313"/>
              <a:gd name="connsiteY5" fmla="*/ 2563973 h 5784389"/>
              <a:gd name="connsiteX6" fmla="*/ 7544313 w 7544313"/>
              <a:gd name="connsiteY6" fmla="*/ 2891210 h 5784389"/>
              <a:gd name="connsiteX7" fmla="*/ 7479289 w 7544313"/>
              <a:gd name="connsiteY7" fmla="*/ 3218447 h 5784389"/>
              <a:gd name="connsiteX8" fmla="*/ 7454433 w 7544313"/>
              <a:gd name="connsiteY8" fmla="*/ 3276193 h 5784389"/>
              <a:gd name="connsiteX9" fmla="*/ 7421357 w 7544313"/>
              <a:gd name="connsiteY9" fmla="*/ 3318247 h 5784389"/>
              <a:gd name="connsiteX10" fmla="*/ 7325947 w 7544313"/>
              <a:gd name="connsiteY10" fmla="*/ 3417030 h 5784389"/>
              <a:gd name="connsiteX11" fmla="*/ 5146732 w 7544313"/>
              <a:gd name="connsiteY11" fmla="*/ 5596244 h 5784389"/>
              <a:gd name="connsiteX12" fmla="*/ 4238287 w 7544313"/>
              <a:gd name="connsiteY12" fmla="*/ 5596244 h 5784389"/>
              <a:gd name="connsiteX13" fmla="*/ 4238287 w 7544313"/>
              <a:gd name="connsiteY13" fmla="*/ 4687801 h 5784389"/>
              <a:gd name="connsiteX14" fmla="*/ 5378425 w 7544313"/>
              <a:gd name="connsiteY14" fmla="*/ 3547663 h 5784389"/>
              <a:gd name="connsiteX15" fmla="*/ 642367 w 7544313"/>
              <a:gd name="connsiteY15" fmla="*/ 3547663 h 5784389"/>
              <a:gd name="connsiteX16" fmla="*/ 0 w 7544313"/>
              <a:gd name="connsiteY16" fmla="*/ 2905296 h 5784389"/>
              <a:gd name="connsiteX17" fmla="*/ 642367 w 7544313"/>
              <a:gd name="connsiteY17" fmla="*/ 2262930 h 5784389"/>
              <a:gd name="connsiteX18" fmla="*/ 5422435 w 7544313"/>
              <a:gd name="connsiteY18" fmla="*/ 2262930 h 5784389"/>
              <a:gd name="connsiteX19" fmla="*/ 4256093 w 7544313"/>
              <a:gd name="connsiteY19" fmla="*/ 1096587 h 5784389"/>
              <a:gd name="connsiteX20" fmla="*/ 4256093 w 7544313"/>
              <a:gd name="connsiteY20" fmla="*/ 188144 h 5784389"/>
              <a:gd name="connsiteX21" fmla="*/ 4710315 w 7544313"/>
              <a:gd name="connsiteY21" fmla="*/ 0 h 578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544313" h="5784389">
                <a:moveTo>
                  <a:pt x="4710315" y="0"/>
                </a:moveTo>
                <a:cubicBezTo>
                  <a:pt x="4874713" y="0"/>
                  <a:pt x="5039107" y="62713"/>
                  <a:pt x="5164538" y="188144"/>
                </a:cubicBezTo>
                <a:lnTo>
                  <a:pt x="7343753" y="2367358"/>
                </a:lnTo>
                <a:cubicBezTo>
                  <a:pt x="7375110" y="2398716"/>
                  <a:pt x="7403341" y="2432905"/>
                  <a:pt x="7428050" y="2469120"/>
                </a:cubicBezTo>
                <a:lnTo>
                  <a:pt x="7438311" y="2487626"/>
                </a:lnTo>
                <a:lnTo>
                  <a:pt x="7479289" y="2563973"/>
                </a:lnTo>
                <a:cubicBezTo>
                  <a:pt x="7520342" y="2657385"/>
                  <a:pt x="7544313" y="2769994"/>
                  <a:pt x="7544313" y="2891210"/>
                </a:cubicBezTo>
                <a:cubicBezTo>
                  <a:pt x="7544313" y="3012426"/>
                  <a:pt x="7520342" y="3125035"/>
                  <a:pt x="7479289" y="3218447"/>
                </a:cubicBezTo>
                <a:lnTo>
                  <a:pt x="7454433" y="3276193"/>
                </a:lnTo>
                <a:lnTo>
                  <a:pt x="7421357" y="3318247"/>
                </a:lnTo>
                <a:cubicBezTo>
                  <a:pt x="7391886" y="3351882"/>
                  <a:pt x="7357304" y="3385674"/>
                  <a:pt x="7325947" y="3417030"/>
                </a:cubicBezTo>
                <a:lnTo>
                  <a:pt x="5146732" y="5596244"/>
                </a:lnTo>
                <a:cubicBezTo>
                  <a:pt x="4895873" y="5847104"/>
                  <a:pt x="4489147" y="5847104"/>
                  <a:pt x="4238287" y="5596244"/>
                </a:cubicBezTo>
                <a:cubicBezTo>
                  <a:pt x="3987430" y="5345384"/>
                  <a:pt x="3987430" y="4938661"/>
                  <a:pt x="4238287" y="4687801"/>
                </a:cubicBezTo>
                <a:lnTo>
                  <a:pt x="5378425" y="3547663"/>
                </a:lnTo>
                <a:lnTo>
                  <a:pt x="642367" y="3547663"/>
                </a:lnTo>
                <a:cubicBezTo>
                  <a:pt x="287598" y="3547663"/>
                  <a:pt x="0" y="3260065"/>
                  <a:pt x="0" y="2905296"/>
                </a:cubicBezTo>
                <a:cubicBezTo>
                  <a:pt x="0" y="2550527"/>
                  <a:pt x="287598" y="2262930"/>
                  <a:pt x="642367" y="2262930"/>
                </a:cubicBezTo>
                <a:lnTo>
                  <a:pt x="5422435" y="2262930"/>
                </a:lnTo>
                <a:lnTo>
                  <a:pt x="4256093" y="1096587"/>
                </a:lnTo>
                <a:cubicBezTo>
                  <a:pt x="4005235" y="845727"/>
                  <a:pt x="4005235" y="439004"/>
                  <a:pt x="4256093" y="188144"/>
                </a:cubicBezTo>
                <a:cubicBezTo>
                  <a:pt x="4381524" y="62713"/>
                  <a:pt x="4545918" y="0"/>
                  <a:pt x="4710315" y="0"/>
                </a:cubicBez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7981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3068345" y="740650"/>
            <a:ext cx="2779426" cy="2578484"/>
            <a:chOff x="1416050" y="2170113"/>
            <a:chExt cx="3937000" cy="3652370"/>
          </a:xfrm>
          <a:effectLst/>
        </p:grpSpPr>
        <p:pic>
          <p:nvPicPr>
            <p:cNvPr id="3" name="Picture Placeholder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24" t="34265" r="21963" b="35542"/>
            <a:stretch/>
          </p:blipFill>
          <p:spPr>
            <a:xfrm>
              <a:off x="1416051" y="2170113"/>
              <a:ext cx="3869428" cy="3620356"/>
            </a:xfrm>
            <a:prstGeom prst="rect">
              <a:avLst/>
            </a:prstGeom>
          </p:spPr>
        </p:pic>
        <p:sp useBgFill="1">
          <p:nvSpPr>
            <p:cNvPr id="5" name="任意多边形 4"/>
            <p:cNvSpPr/>
            <p:nvPr/>
          </p:nvSpPr>
          <p:spPr>
            <a:xfrm>
              <a:off x="1416050" y="2170113"/>
              <a:ext cx="3937000" cy="3652370"/>
            </a:xfrm>
            <a:custGeom>
              <a:avLst/>
              <a:gdLst>
                <a:gd name="connsiteX0" fmla="*/ 1438275 w 2876550"/>
                <a:gd name="connsiteY0" fmla="*/ 135622 h 2668587"/>
                <a:gd name="connsiteX1" fmla="*/ 239604 w 2876550"/>
                <a:gd name="connsiteY1" fmla="*/ 1334293 h 2668587"/>
                <a:gd name="connsiteX2" fmla="*/ 1438275 w 2876550"/>
                <a:gd name="connsiteY2" fmla="*/ 2532964 h 2668587"/>
                <a:gd name="connsiteX3" fmla="*/ 2636946 w 2876550"/>
                <a:gd name="connsiteY3" fmla="*/ 1334293 h 2668587"/>
                <a:gd name="connsiteX4" fmla="*/ 1438275 w 2876550"/>
                <a:gd name="connsiteY4" fmla="*/ 135622 h 2668587"/>
                <a:gd name="connsiteX5" fmla="*/ 0 w 2876550"/>
                <a:gd name="connsiteY5" fmla="*/ 0 h 2668587"/>
                <a:gd name="connsiteX6" fmla="*/ 2876550 w 2876550"/>
                <a:gd name="connsiteY6" fmla="*/ 0 h 2668587"/>
                <a:gd name="connsiteX7" fmla="*/ 2876550 w 2876550"/>
                <a:gd name="connsiteY7" fmla="*/ 2668587 h 2668587"/>
                <a:gd name="connsiteX8" fmla="*/ 0 w 2876550"/>
                <a:gd name="connsiteY8" fmla="*/ 2668587 h 266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6550" h="2668587">
                  <a:moveTo>
                    <a:pt x="1438275" y="135622"/>
                  </a:moveTo>
                  <a:cubicBezTo>
                    <a:pt x="776267" y="135622"/>
                    <a:pt x="239604" y="672285"/>
                    <a:pt x="239604" y="1334293"/>
                  </a:cubicBezTo>
                  <a:cubicBezTo>
                    <a:pt x="239604" y="1996301"/>
                    <a:pt x="776267" y="2532964"/>
                    <a:pt x="1438275" y="2532964"/>
                  </a:cubicBezTo>
                  <a:cubicBezTo>
                    <a:pt x="2100283" y="2532964"/>
                    <a:pt x="2636946" y="1996301"/>
                    <a:pt x="2636946" y="1334293"/>
                  </a:cubicBezTo>
                  <a:cubicBezTo>
                    <a:pt x="2636946" y="672285"/>
                    <a:pt x="2100283" y="135622"/>
                    <a:pt x="1438275" y="135622"/>
                  </a:cubicBezTo>
                  <a:close/>
                  <a:moveTo>
                    <a:pt x="0" y="0"/>
                  </a:moveTo>
                  <a:lnTo>
                    <a:pt x="2876550" y="0"/>
                  </a:lnTo>
                  <a:lnTo>
                    <a:pt x="2876550" y="2668587"/>
                  </a:lnTo>
                  <a:lnTo>
                    <a:pt x="0" y="2668587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1847528" y="871209"/>
            <a:ext cx="2372262" cy="2372262"/>
          </a:xfrm>
          <a:prstGeom prst="ellipse">
            <a:avLst/>
          </a:prstGeom>
          <a:blipFill dpi="0" rotWithShape="1">
            <a:blip r:embed="rId3"/>
            <a:srcRect/>
            <a:tile tx="-190500" ty="-3810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0" y="-11542"/>
            <a:ext cx="2956561" cy="6869542"/>
          </a:xfrm>
          <a:custGeom>
            <a:avLst/>
            <a:gdLst>
              <a:gd name="connsiteX0" fmla="*/ 0 w 2956561"/>
              <a:gd name="connsiteY0" fmla="*/ 0 h 6869542"/>
              <a:gd name="connsiteX1" fmla="*/ 2956561 w 2956561"/>
              <a:gd name="connsiteY1" fmla="*/ 0 h 6869542"/>
              <a:gd name="connsiteX2" fmla="*/ 2956561 w 2956561"/>
              <a:gd name="connsiteY2" fmla="*/ 708787 h 6869542"/>
              <a:gd name="connsiteX3" fmla="*/ 2827709 w 2956561"/>
              <a:gd name="connsiteY3" fmla="*/ 715293 h 6869542"/>
              <a:gd name="connsiteX4" fmla="*/ 1601239 w 2956561"/>
              <a:gd name="connsiteY4" fmla="*/ 2074391 h 6869542"/>
              <a:gd name="connsiteX5" fmla="*/ 2827709 w 2956561"/>
              <a:gd name="connsiteY5" fmla="*/ 3433489 h 6869542"/>
              <a:gd name="connsiteX6" fmla="*/ 2956561 w 2956561"/>
              <a:gd name="connsiteY6" fmla="*/ 3439995 h 6869542"/>
              <a:gd name="connsiteX7" fmla="*/ 2956561 w 2956561"/>
              <a:gd name="connsiteY7" fmla="*/ 4210188 h 6869542"/>
              <a:gd name="connsiteX8" fmla="*/ 2925933 w 2956561"/>
              <a:gd name="connsiteY8" fmla="*/ 4207100 h 6869542"/>
              <a:gd name="connsiteX9" fmla="*/ 2492170 w 2956561"/>
              <a:gd name="connsiteY9" fmla="*/ 4640863 h 6869542"/>
              <a:gd name="connsiteX10" fmla="*/ 2925933 w 2956561"/>
              <a:gd name="connsiteY10" fmla="*/ 5074626 h 6869542"/>
              <a:gd name="connsiteX11" fmla="*/ 2956561 w 2956561"/>
              <a:gd name="connsiteY11" fmla="*/ 5071539 h 6869542"/>
              <a:gd name="connsiteX12" fmla="*/ 2956561 w 2956561"/>
              <a:gd name="connsiteY12" fmla="*/ 5499304 h 6869542"/>
              <a:gd name="connsiteX13" fmla="*/ 2925933 w 2956561"/>
              <a:gd name="connsiteY13" fmla="*/ 5496216 h 6869542"/>
              <a:gd name="connsiteX14" fmla="*/ 2492170 w 2956561"/>
              <a:gd name="connsiteY14" fmla="*/ 5929979 h 6869542"/>
              <a:gd name="connsiteX15" fmla="*/ 2925933 w 2956561"/>
              <a:gd name="connsiteY15" fmla="*/ 6363742 h 6869542"/>
              <a:gd name="connsiteX16" fmla="*/ 2956561 w 2956561"/>
              <a:gd name="connsiteY16" fmla="*/ 6360655 h 6869542"/>
              <a:gd name="connsiteX17" fmla="*/ 2956561 w 2956561"/>
              <a:gd name="connsiteY17" fmla="*/ 6869542 h 6869542"/>
              <a:gd name="connsiteX18" fmla="*/ 0 w 2956561"/>
              <a:gd name="connsiteY18" fmla="*/ 6869542 h 686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56561" h="6869542">
                <a:moveTo>
                  <a:pt x="0" y="0"/>
                </a:moveTo>
                <a:lnTo>
                  <a:pt x="2956561" y="0"/>
                </a:lnTo>
                <a:lnTo>
                  <a:pt x="2956561" y="708787"/>
                </a:lnTo>
                <a:lnTo>
                  <a:pt x="2827709" y="715293"/>
                </a:lnTo>
                <a:cubicBezTo>
                  <a:pt x="2138820" y="785254"/>
                  <a:pt x="1601239" y="1367044"/>
                  <a:pt x="1601239" y="2074391"/>
                </a:cubicBezTo>
                <a:cubicBezTo>
                  <a:pt x="1601239" y="2781739"/>
                  <a:pt x="2138820" y="3363528"/>
                  <a:pt x="2827709" y="3433489"/>
                </a:cubicBezTo>
                <a:lnTo>
                  <a:pt x="2956561" y="3439995"/>
                </a:lnTo>
                <a:lnTo>
                  <a:pt x="2956561" y="4210188"/>
                </a:lnTo>
                <a:lnTo>
                  <a:pt x="2925933" y="4207100"/>
                </a:lnTo>
                <a:cubicBezTo>
                  <a:pt x="2686372" y="4207100"/>
                  <a:pt x="2492170" y="4401302"/>
                  <a:pt x="2492170" y="4640863"/>
                </a:cubicBezTo>
                <a:cubicBezTo>
                  <a:pt x="2492170" y="4880424"/>
                  <a:pt x="2686372" y="5074626"/>
                  <a:pt x="2925933" y="5074626"/>
                </a:cubicBezTo>
                <a:lnTo>
                  <a:pt x="2956561" y="5071539"/>
                </a:lnTo>
                <a:lnTo>
                  <a:pt x="2956561" y="5499304"/>
                </a:lnTo>
                <a:lnTo>
                  <a:pt x="2925933" y="5496216"/>
                </a:lnTo>
                <a:cubicBezTo>
                  <a:pt x="2686372" y="5496216"/>
                  <a:pt x="2492170" y="5690418"/>
                  <a:pt x="2492170" y="5929979"/>
                </a:cubicBezTo>
                <a:cubicBezTo>
                  <a:pt x="2492170" y="6169540"/>
                  <a:pt x="2686372" y="6363742"/>
                  <a:pt x="2925933" y="6363742"/>
                </a:cubicBezTo>
                <a:lnTo>
                  <a:pt x="2956561" y="6360655"/>
                </a:lnTo>
                <a:lnTo>
                  <a:pt x="2956561" y="6869542"/>
                </a:lnTo>
                <a:lnTo>
                  <a:pt x="0" y="6869542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592653" y="4293096"/>
            <a:ext cx="692174" cy="692174"/>
            <a:chOff x="3797936" y="1916076"/>
            <a:chExt cx="935707" cy="935707"/>
          </a:xfrm>
        </p:grpSpPr>
        <p:sp>
          <p:nvSpPr>
            <p:cNvPr id="34" name="椭圆 33"/>
            <p:cNvSpPr/>
            <p:nvPr/>
          </p:nvSpPr>
          <p:spPr>
            <a:xfrm>
              <a:off x="3797936" y="1916076"/>
              <a:ext cx="935707" cy="935707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KSO_Shape"/>
            <p:cNvSpPr>
              <a:spLocks/>
            </p:cNvSpPr>
            <p:nvPr/>
          </p:nvSpPr>
          <p:spPr bwMode="auto">
            <a:xfrm>
              <a:off x="4010806" y="2161178"/>
              <a:ext cx="509966" cy="510818"/>
            </a:xfrm>
            <a:custGeom>
              <a:avLst/>
              <a:gdLst>
                <a:gd name="T0" fmla="*/ 2147483646 w 4409"/>
                <a:gd name="T1" fmla="*/ 2147483646 h 4408"/>
                <a:gd name="T2" fmla="*/ 2147483646 w 4409"/>
                <a:gd name="T3" fmla="*/ 2147483646 h 4408"/>
                <a:gd name="T4" fmla="*/ 2147483646 w 4409"/>
                <a:gd name="T5" fmla="*/ 2147483646 h 4408"/>
                <a:gd name="T6" fmla="*/ 2147483646 w 4409"/>
                <a:gd name="T7" fmla="*/ 2147483646 h 4408"/>
                <a:gd name="T8" fmla="*/ 2147483646 w 4409"/>
                <a:gd name="T9" fmla="*/ 2147483646 h 4408"/>
                <a:gd name="T10" fmla="*/ 2147483646 w 4409"/>
                <a:gd name="T11" fmla="*/ 2147483646 h 4408"/>
                <a:gd name="T12" fmla="*/ 2147483646 w 4409"/>
                <a:gd name="T13" fmla="*/ 2147483646 h 4408"/>
                <a:gd name="T14" fmla="*/ 2147483646 w 4409"/>
                <a:gd name="T15" fmla="*/ 2147483646 h 4408"/>
                <a:gd name="T16" fmla="*/ 481718167 w 4409"/>
                <a:gd name="T17" fmla="*/ 2147483646 h 4408"/>
                <a:gd name="T18" fmla="*/ 321145301 w 4409"/>
                <a:gd name="T19" fmla="*/ 2147483646 h 4408"/>
                <a:gd name="T20" fmla="*/ 2147483646 w 4409"/>
                <a:gd name="T21" fmla="*/ 2147483646 h 4408"/>
                <a:gd name="T22" fmla="*/ 2147483646 w 4409"/>
                <a:gd name="T23" fmla="*/ 2147483646 h 4408"/>
                <a:gd name="T24" fmla="*/ 2147483646 w 4409"/>
                <a:gd name="T25" fmla="*/ 2147483646 h 4408"/>
                <a:gd name="T26" fmla="*/ 2147483646 w 4409"/>
                <a:gd name="T27" fmla="*/ 2147483646 h 4408"/>
                <a:gd name="T28" fmla="*/ 2147483646 w 4409"/>
                <a:gd name="T29" fmla="*/ 2147483646 h 4408"/>
                <a:gd name="T30" fmla="*/ 2147483646 w 4409"/>
                <a:gd name="T31" fmla="*/ 2147483646 h 4408"/>
                <a:gd name="T32" fmla="*/ 2147483646 w 4409"/>
                <a:gd name="T33" fmla="*/ 2147483646 h 4408"/>
                <a:gd name="T34" fmla="*/ 2147483646 w 4409"/>
                <a:gd name="T35" fmla="*/ 2147483646 h 4408"/>
                <a:gd name="T36" fmla="*/ 2147483646 w 4409"/>
                <a:gd name="T37" fmla="*/ 2147483646 h 4408"/>
                <a:gd name="T38" fmla="*/ 2147483646 w 4409"/>
                <a:gd name="T39" fmla="*/ 2147483646 h 4408"/>
                <a:gd name="T40" fmla="*/ 2147483646 w 4409"/>
                <a:gd name="T41" fmla="*/ 2147483646 h 4408"/>
                <a:gd name="T42" fmla="*/ 2147483646 w 4409"/>
                <a:gd name="T43" fmla="*/ 2147483646 h 4408"/>
                <a:gd name="T44" fmla="*/ 2147483646 w 4409"/>
                <a:gd name="T45" fmla="*/ 2147483646 h 4408"/>
                <a:gd name="T46" fmla="*/ 2147483646 w 4409"/>
                <a:gd name="T47" fmla="*/ 2147483646 h 4408"/>
                <a:gd name="T48" fmla="*/ 2147483646 w 4409"/>
                <a:gd name="T49" fmla="*/ 2147483646 h 4408"/>
                <a:gd name="T50" fmla="*/ 2147483646 w 4409"/>
                <a:gd name="T51" fmla="*/ 2147483646 h 4408"/>
                <a:gd name="T52" fmla="*/ 2147483646 w 4409"/>
                <a:gd name="T53" fmla="*/ 2147483646 h 4408"/>
                <a:gd name="T54" fmla="*/ 2147483646 w 4409"/>
                <a:gd name="T55" fmla="*/ 2147483646 h 4408"/>
                <a:gd name="T56" fmla="*/ 2147483646 w 4409"/>
                <a:gd name="T57" fmla="*/ 2147483646 h 4408"/>
                <a:gd name="T58" fmla="*/ 2147483646 w 4409"/>
                <a:gd name="T59" fmla="*/ 2147483646 h 4408"/>
                <a:gd name="T60" fmla="*/ 2147483646 w 4409"/>
                <a:gd name="T61" fmla="*/ 2147483646 h 4408"/>
                <a:gd name="T62" fmla="*/ 2147483646 w 4409"/>
                <a:gd name="T63" fmla="*/ 2147483646 h 4408"/>
                <a:gd name="T64" fmla="*/ 2147483646 w 4409"/>
                <a:gd name="T65" fmla="*/ 2147483646 h 4408"/>
                <a:gd name="T66" fmla="*/ 2147483646 w 4409"/>
                <a:gd name="T67" fmla="*/ 2147483646 h 4408"/>
                <a:gd name="T68" fmla="*/ 2147483646 w 4409"/>
                <a:gd name="T69" fmla="*/ 2147483646 h 4408"/>
                <a:gd name="T70" fmla="*/ 2147483646 w 4409"/>
                <a:gd name="T71" fmla="*/ 2147483646 h 4408"/>
                <a:gd name="T72" fmla="*/ 2147483646 w 4409"/>
                <a:gd name="T73" fmla="*/ 2147483646 h 4408"/>
                <a:gd name="T74" fmla="*/ 2147483646 w 4409"/>
                <a:gd name="T75" fmla="*/ 2147483646 h 4408"/>
                <a:gd name="T76" fmla="*/ 2147483646 w 4409"/>
                <a:gd name="T77" fmla="*/ 2147483646 h 4408"/>
                <a:gd name="T78" fmla="*/ 2147483646 w 4409"/>
                <a:gd name="T79" fmla="*/ 2147483646 h 4408"/>
                <a:gd name="T80" fmla="*/ 2147483646 w 4409"/>
                <a:gd name="T81" fmla="*/ 2147483646 h 4408"/>
                <a:gd name="T82" fmla="*/ 2147483646 w 4409"/>
                <a:gd name="T83" fmla="*/ 2147483646 h 4408"/>
                <a:gd name="T84" fmla="*/ 2147483646 w 4409"/>
                <a:gd name="T85" fmla="*/ 2147483646 h 4408"/>
                <a:gd name="T86" fmla="*/ 2147483646 w 4409"/>
                <a:gd name="T87" fmla="*/ 2147483646 h 4408"/>
                <a:gd name="T88" fmla="*/ 2147483646 w 4409"/>
                <a:gd name="T89" fmla="*/ 2147483646 h 4408"/>
                <a:gd name="T90" fmla="*/ 2147483646 w 4409"/>
                <a:gd name="T91" fmla="*/ 2147483646 h 4408"/>
                <a:gd name="T92" fmla="*/ 2147483646 w 4409"/>
                <a:gd name="T93" fmla="*/ 2147483646 h 4408"/>
                <a:gd name="T94" fmla="*/ 2147483646 w 4409"/>
                <a:gd name="T95" fmla="*/ 2147483646 h 4408"/>
                <a:gd name="T96" fmla="*/ 2147483646 w 4409"/>
                <a:gd name="T97" fmla="*/ 2147483646 h 4408"/>
                <a:gd name="T98" fmla="*/ 2147483646 w 4409"/>
                <a:gd name="T99" fmla="*/ 2147483646 h 4408"/>
                <a:gd name="T100" fmla="*/ 2147483646 w 4409"/>
                <a:gd name="T101" fmla="*/ 2147483646 h 4408"/>
                <a:gd name="T102" fmla="*/ 2147483646 w 4409"/>
                <a:gd name="T103" fmla="*/ 2147483646 h 4408"/>
                <a:gd name="T104" fmla="*/ 2147483646 w 4409"/>
                <a:gd name="T105" fmla="*/ 2147483646 h 4408"/>
                <a:gd name="T106" fmla="*/ 2147483646 w 4409"/>
                <a:gd name="T107" fmla="*/ 2147483646 h 4408"/>
                <a:gd name="T108" fmla="*/ 2147483646 w 4409"/>
                <a:gd name="T109" fmla="*/ 2147483646 h 4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09" h="4408">
                  <a:moveTo>
                    <a:pt x="3025" y="2127"/>
                  </a:moveTo>
                  <a:lnTo>
                    <a:pt x="3025" y="2127"/>
                  </a:lnTo>
                  <a:lnTo>
                    <a:pt x="3097" y="2107"/>
                  </a:lnTo>
                  <a:lnTo>
                    <a:pt x="3179" y="2081"/>
                  </a:lnTo>
                  <a:lnTo>
                    <a:pt x="3271" y="2053"/>
                  </a:lnTo>
                  <a:lnTo>
                    <a:pt x="3375" y="2020"/>
                  </a:lnTo>
                  <a:lnTo>
                    <a:pt x="3429" y="2002"/>
                  </a:lnTo>
                  <a:lnTo>
                    <a:pt x="3481" y="1982"/>
                  </a:lnTo>
                  <a:lnTo>
                    <a:pt x="3532" y="1961"/>
                  </a:lnTo>
                  <a:lnTo>
                    <a:pt x="3580" y="1938"/>
                  </a:lnTo>
                  <a:lnTo>
                    <a:pt x="3626" y="1914"/>
                  </a:lnTo>
                  <a:lnTo>
                    <a:pt x="3672" y="1889"/>
                  </a:lnTo>
                  <a:lnTo>
                    <a:pt x="3715" y="1861"/>
                  </a:lnTo>
                  <a:lnTo>
                    <a:pt x="3756" y="1834"/>
                  </a:lnTo>
                  <a:lnTo>
                    <a:pt x="3797" y="1804"/>
                  </a:lnTo>
                  <a:lnTo>
                    <a:pt x="3834" y="1774"/>
                  </a:lnTo>
                  <a:lnTo>
                    <a:pt x="3871" y="1744"/>
                  </a:lnTo>
                  <a:lnTo>
                    <a:pt x="3906" y="1711"/>
                  </a:lnTo>
                  <a:lnTo>
                    <a:pt x="3940" y="1679"/>
                  </a:lnTo>
                  <a:lnTo>
                    <a:pt x="3971" y="1644"/>
                  </a:lnTo>
                  <a:lnTo>
                    <a:pt x="4002" y="1610"/>
                  </a:lnTo>
                  <a:lnTo>
                    <a:pt x="4031" y="1575"/>
                  </a:lnTo>
                  <a:lnTo>
                    <a:pt x="4059" y="1539"/>
                  </a:lnTo>
                  <a:lnTo>
                    <a:pt x="4085" y="1502"/>
                  </a:lnTo>
                  <a:lnTo>
                    <a:pt x="4110" y="1466"/>
                  </a:lnTo>
                  <a:lnTo>
                    <a:pt x="4134" y="1428"/>
                  </a:lnTo>
                  <a:lnTo>
                    <a:pt x="4157" y="1390"/>
                  </a:lnTo>
                  <a:lnTo>
                    <a:pt x="4177" y="1351"/>
                  </a:lnTo>
                  <a:lnTo>
                    <a:pt x="4198" y="1312"/>
                  </a:lnTo>
                  <a:lnTo>
                    <a:pt x="4217" y="1274"/>
                  </a:lnTo>
                  <a:lnTo>
                    <a:pt x="4234" y="1235"/>
                  </a:lnTo>
                  <a:lnTo>
                    <a:pt x="4251" y="1196"/>
                  </a:lnTo>
                  <a:lnTo>
                    <a:pt x="4267" y="1156"/>
                  </a:lnTo>
                  <a:lnTo>
                    <a:pt x="4281" y="1117"/>
                  </a:lnTo>
                  <a:lnTo>
                    <a:pt x="4295" y="1078"/>
                  </a:lnTo>
                  <a:lnTo>
                    <a:pt x="4307" y="1039"/>
                  </a:lnTo>
                  <a:lnTo>
                    <a:pt x="4319" y="1000"/>
                  </a:lnTo>
                  <a:lnTo>
                    <a:pt x="4329" y="961"/>
                  </a:lnTo>
                  <a:lnTo>
                    <a:pt x="4340" y="923"/>
                  </a:lnTo>
                  <a:lnTo>
                    <a:pt x="4349" y="884"/>
                  </a:lnTo>
                  <a:lnTo>
                    <a:pt x="4357" y="847"/>
                  </a:lnTo>
                  <a:lnTo>
                    <a:pt x="4365" y="809"/>
                  </a:lnTo>
                  <a:lnTo>
                    <a:pt x="4377" y="736"/>
                  </a:lnTo>
                  <a:lnTo>
                    <a:pt x="4387" y="665"/>
                  </a:lnTo>
                  <a:lnTo>
                    <a:pt x="4395" y="598"/>
                  </a:lnTo>
                  <a:lnTo>
                    <a:pt x="4401" y="534"/>
                  </a:lnTo>
                  <a:lnTo>
                    <a:pt x="4405" y="474"/>
                  </a:lnTo>
                  <a:lnTo>
                    <a:pt x="4407" y="418"/>
                  </a:lnTo>
                  <a:lnTo>
                    <a:pt x="4409" y="367"/>
                  </a:lnTo>
                  <a:lnTo>
                    <a:pt x="4409" y="321"/>
                  </a:lnTo>
                  <a:lnTo>
                    <a:pt x="4409" y="281"/>
                  </a:lnTo>
                  <a:lnTo>
                    <a:pt x="4407" y="247"/>
                  </a:lnTo>
                  <a:lnTo>
                    <a:pt x="4404" y="201"/>
                  </a:lnTo>
                  <a:lnTo>
                    <a:pt x="4403" y="183"/>
                  </a:lnTo>
                  <a:lnTo>
                    <a:pt x="3786" y="183"/>
                  </a:lnTo>
                  <a:lnTo>
                    <a:pt x="3491" y="183"/>
                  </a:lnTo>
                  <a:lnTo>
                    <a:pt x="3491" y="0"/>
                  </a:lnTo>
                  <a:lnTo>
                    <a:pt x="919" y="0"/>
                  </a:lnTo>
                  <a:lnTo>
                    <a:pt x="919" y="183"/>
                  </a:lnTo>
                  <a:lnTo>
                    <a:pt x="624" y="183"/>
                  </a:lnTo>
                  <a:lnTo>
                    <a:pt x="6" y="183"/>
                  </a:lnTo>
                  <a:lnTo>
                    <a:pt x="5" y="201"/>
                  </a:lnTo>
                  <a:lnTo>
                    <a:pt x="2" y="247"/>
                  </a:lnTo>
                  <a:lnTo>
                    <a:pt x="1" y="282"/>
                  </a:lnTo>
                  <a:lnTo>
                    <a:pt x="0" y="321"/>
                  </a:lnTo>
                  <a:lnTo>
                    <a:pt x="1" y="367"/>
                  </a:lnTo>
                  <a:lnTo>
                    <a:pt x="2" y="419"/>
                  </a:lnTo>
                  <a:lnTo>
                    <a:pt x="4" y="475"/>
                  </a:lnTo>
                  <a:lnTo>
                    <a:pt x="8" y="535"/>
                  </a:lnTo>
                  <a:lnTo>
                    <a:pt x="14" y="599"/>
                  </a:lnTo>
                  <a:lnTo>
                    <a:pt x="22" y="667"/>
                  </a:lnTo>
                  <a:lnTo>
                    <a:pt x="32" y="737"/>
                  </a:lnTo>
                  <a:lnTo>
                    <a:pt x="45" y="811"/>
                  </a:lnTo>
                  <a:lnTo>
                    <a:pt x="52" y="848"/>
                  </a:lnTo>
                  <a:lnTo>
                    <a:pt x="61" y="886"/>
                  </a:lnTo>
                  <a:lnTo>
                    <a:pt x="69" y="924"/>
                  </a:lnTo>
                  <a:lnTo>
                    <a:pt x="79" y="962"/>
                  </a:lnTo>
                  <a:lnTo>
                    <a:pt x="91" y="1002"/>
                  </a:lnTo>
                  <a:lnTo>
                    <a:pt x="102" y="1041"/>
                  </a:lnTo>
                  <a:lnTo>
                    <a:pt x="115" y="1080"/>
                  </a:lnTo>
                  <a:lnTo>
                    <a:pt x="128" y="1120"/>
                  </a:lnTo>
                  <a:lnTo>
                    <a:pt x="142" y="1158"/>
                  </a:lnTo>
                  <a:lnTo>
                    <a:pt x="159" y="1198"/>
                  </a:lnTo>
                  <a:lnTo>
                    <a:pt x="175" y="1237"/>
                  </a:lnTo>
                  <a:lnTo>
                    <a:pt x="193" y="1276"/>
                  </a:lnTo>
                  <a:lnTo>
                    <a:pt x="211" y="1315"/>
                  </a:lnTo>
                  <a:lnTo>
                    <a:pt x="232" y="1354"/>
                  </a:lnTo>
                  <a:lnTo>
                    <a:pt x="253" y="1392"/>
                  </a:lnTo>
                  <a:lnTo>
                    <a:pt x="275" y="1430"/>
                  </a:lnTo>
                  <a:lnTo>
                    <a:pt x="299" y="1468"/>
                  </a:lnTo>
                  <a:lnTo>
                    <a:pt x="324" y="1504"/>
                  </a:lnTo>
                  <a:lnTo>
                    <a:pt x="350" y="1541"/>
                  </a:lnTo>
                  <a:lnTo>
                    <a:pt x="378" y="1577"/>
                  </a:lnTo>
                  <a:lnTo>
                    <a:pt x="407" y="1612"/>
                  </a:lnTo>
                  <a:lnTo>
                    <a:pt x="438" y="1646"/>
                  </a:lnTo>
                  <a:lnTo>
                    <a:pt x="470" y="1681"/>
                  </a:lnTo>
                  <a:lnTo>
                    <a:pt x="503" y="1713"/>
                  </a:lnTo>
                  <a:lnTo>
                    <a:pt x="538" y="1746"/>
                  </a:lnTo>
                  <a:lnTo>
                    <a:pt x="574" y="1776"/>
                  </a:lnTo>
                  <a:lnTo>
                    <a:pt x="613" y="1806"/>
                  </a:lnTo>
                  <a:lnTo>
                    <a:pt x="653" y="1835"/>
                  </a:lnTo>
                  <a:lnTo>
                    <a:pt x="694" y="1863"/>
                  </a:lnTo>
                  <a:lnTo>
                    <a:pt x="738" y="1890"/>
                  </a:lnTo>
                  <a:lnTo>
                    <a:pt x="782" y="1915"/>
                  </a:lnTo>
                  <a:lnTo>
                    <a:pt x="829" y="1939"/>
                  </a:lnTo>
                  <a:lnTo>
                    <a:pt x="878" y="1962"/>
                  </a:lnTo>
                  <a:lnTo>
                    <a:pt x="928" y="1983"/>
                  </a:lnTo>
                  <a:lnTo>
                    <a:pt x="981" y="2002"/>
                  </a:lnTo>
                  <a:lnTo>
                    <a:pt x="1035" y="2020"/>
                  </a:lnTo>
                  <a:lnTo>
                    <a:pt x="1137" y="2053"/>
                  </a:lnTo>
                  <a:lnTo>
                    <a:pt x="1230" y="2080"/>
                  </a:lnTo>
                  <a:lnTo>
                    <a:pt x="1311" y="2105"/>
                  </a:lnTo>
                  <a:lnTo>
                    <a:pt x="1384" y="2125"/>
                  </a:lnTo>
                  <a:lnTo>
                    <a:pt x="1417" y="2164"/>
                  </a:lnTo>
                  <a:lnTo>
                    <a:pt x="1452" y="2203"/>
                  </a:lnTo>
                  <a:lnTo>
                    <a:pt x="1488" y="2241"/>
                  </a:lnTo>
                  <a:lnTo>
                    <a:pt x="1525" y="2275"/>
                  </a:lnTo>
                  <a:lnTo>
                    <a:pt x="1562" y="2309"/>
                  </a:lnTo>
                  <a:lnTo>
                    <a:pt x="1600" y="2340"/>
                  </a:lnTo>
                  <a:lnTo>
                    <a:pt x="1639" y="2370"/>
                  </a:lnTo>
                  <a:lnTo>
                    <a:pt x="1679" y="2398"/>
                  </a:lnTo>
                  <a:lnTo>
                    <a:pt x="1720" y="2424"/>
                  </a:lnTo>
                  <a:lnTo>
                    <a:pt x="1761" y="2449"/>
                  </a:lnTo>
                  <a:lnTo>
                    <a:pt x="1803" y="2471"/>
                  </a:lnTo>
                  <a:lnTo>
                    <a:pt x="1845" y="2490"/>
                  </a:lnTo>
                  <a:lnTo>
                    <a:pt x="1888" y="2508"/>
                  </a:lnTo>
                  <a:lnTo>
                    <a:pt x="1933" y="2525"/>
                  </a:lnTo>
                  <a:lnTo>
                    <a:pt x="1976" y="2538"/>
                  </a:lnTo>
                  <a:lnTo>
                    <a:pt x="2021" y="2549"/>
                  </a:lnTo>
                  <a:lnTo>
                    <a:pt x="2021" y="3864"/>
                  </a:lnTo>
                  <a:lnTo>
                    <a:pt x="1963" y="3868"/>
                  </a:lnTo>
                  <a:lnTo>
                    <a:pt x="1906" y="3873"/>
                  </a:lnTo>
                  <a:lnTo>
                    <a:pt x="1850" y="3880"/>
                  </a:lnTo>
                  <a:lnTo>
                    <a:pt x="1795" y="3887"/>
                  </a:lnTo>
                  <a:lnTo>
                    <a:pt x="1741" y="3895"/>
                  </a:lnTo>
                  <a:lnTo>
                    <a:pt x="1688" y="3904"/>
                  </a:lnTo>
                  <a:lnTo>
                    <a:pt x="1636" y="3915"/>
                  </a:lnTo>
                  <a:lnTo>
                    <a:pt x="1587" y="3926"/>
                  </a:lnTo>
                  <a:lnTo>
                    <a:pt x="1537" y="3939"/>
                  </a:lnTo>
                  <a:lnTo>
                    <a:pt x="1489" y="3951"/>
                  </a:lnTo>
                  <a:lnTo>
                    <a:pt x="1444" y="3965"/>
                  </a:lnTo>
                  <a:lnTo>
                    <a:pt x="1399" y="3980"/>
                  </a:lnTo>
                  <a:lnTo>
                    <a:pt x="1355" y="3995"/>
                  </a:lnTo>
                  <a:lnTo>
                    <a:pt x="1314" y="4012"/>
                  </a:lnTo>
                  <a:lnTo>
                    <a:pt x="1274" y="4029"/>
                  </a:lnTo>
                  <a:lnTo>
                    <a:pt x="1237" y="4046"/>
                  </a:lnTo>
                  <a:lnTo>
                    <a:pt x="1200" y="4065"/>
                  </a:lnTo>
                  <a:lnTo>
                    <a:pt x="1166" y="4085"/>
                  </a:lnTo>
                  <a:lnTo>
                    <a:pt x="1134" y="4104"/>
                  </a:lnTo>
                  <a:lnTo>
                    <a:pt x="1104" y="4124"/>
                  </a:lnTo>
                  <a:lnTo>
                    <a:pt x="1076" y="4146"/>
                  </a:lnTo>
                  <a:lnTo>
                    <a:pt x="1049" y="4167"/>
                  </a:lnTo>
                  <a:lnTo>
                    <a:pt x="1026" y="4189"/>
                  </a:lnTo>
                  <a:lnTo>
                    <a:pt x="1004" y="4211"/>
                  </a:lnTo>
                  <a:lnTo>
                    <a:pt x="984" y="4235"/>
                  </a:lnTo>
                  <a:lnTo>
                    <a:pt x="968" y="4259"/>
                  </a:lnTo>
                  <a:lnTo>
                    <a:pt x="953" y="4282"/>
                  </a:lnTo>
                  <a:lnTo>
                    <a:pt x="947" y="4295"/>
                  </a:lnTo>
                  <a:lnTo>
                    <a:pt x="941" y="4307"/>
                  </a:lnTo>
                  <a:lnTo>
                    <a:pt x="936" y="4320"/>
                  </a:lnTo>
                  <a:lnTo>
                    <a:pt x="931" y="4332"/>
                  </a:lnTo>
                  <a:lnTo>
                    <a:pt x="927" y="4344"/>
                  </a:lnTo>
                  <a:lnTo>
                    <a:pt x="924" y="4358"/>
                  </a:lnTo>
                  <a:lnTo>
                    <a:pt x="922" y="4370"/>
                  </a:lnTo>
                  <a:lnTo>
                    <a:pt x="920" y="4383"/>
                  </a:lnTo>
                  <a:lnTo>
                    <a:pt x="919" y="4396"/>
                  </a:lnTo>
                  <a:lnTo>
                    <a:pt x="919" y="4408"/>
                  </a:lnTo>
                  <a:lnTo>
                    <a:pt x="3491" y="4408"/>
                  </a:lnTo>
                  <a:lnTo>
                    <a:pt x="3491" y="4396"/>
                  </a:lnTo>
                  <a:lnTo>
                    <a:pt x="3490" y="4383"/>
                  </a:lnTo>
                  <a:lnTo>
                    <a:pt x="3488" y="4370"/>
                  </a:lnTo>
                  <a:lnTo>
                    <a:pt x="3486" y="4358"/>
                  </a:lnTo>
                  <a:lnTo>
                    <a:pt x="3482" y="4344"/>
                  </a:lnTo>
                  <a:lnTo>
                    <a:pt x="3478" y="4332"/>
                  </a:lnTo>
                  <a:lnTo>
                    <a:pt x="3474" y="4320"/>
                  </a:lnTo>
                  <a:lnTo>
                    <a:pt x="3469" y="4307"/>
                  </a:lnTo>
                  <a:lnTo>
                    <a:pt x="3463" y="4295"/>
                  </a:lnTo>
                  <a:lnTo>
                    <a:pt x="3457" y="4282"/>
                  </a:lnTo>
                  <a:lnTo>
                    <a:pt x="3443" y="4259"/>
                  </a:lnTo>
                  <a:lnTo>
                    <a:pt x="3426" y="4235"/>
                  </a:lnTo>
                  <a:lnTo>
                    <a:pt x="3406" y="4211"/>
                  </a:lnTo>
                  <a:lnTo>
                    <a:pt x="3384" y="4189"/>
                  </a:lnTo>
                  <a:lnTo>
                    <a:pt x="3361" y="4167"/>
                  </a:lnTo>
                  <a:lnTo>
                    <a:pt x="3334" y="4146"/>
                  </a:lnTo>
                  <a:lnTo>
                    <a:pt x="3306" y="4124"/>
                  </a:lnTo>
                  <a:lnTo>
                    <a:pt x="3276" y="4104"/>
                  </a:lnTo>
                  <a:lnTo>
                    <a:pt x="3244" y="4085"/>
                  </a:lnTo>
                  <a:lnTo>
                    <a:pt x="3210" y="4065"/>
                  </a:lnTo>
                  <a:lnTo>
                    <a:pt x="3173" y="4046"/>
                  </a:lnTo>
                  <a:lnTo>
                    <a:pt x="3136" y="4029"/>
                  </a:lnTo>
                  <a:lnTo>
                    <a:pt x="3096" y="4012"/>
                  </a:lnTo>
                  <a:lnTo>
                    <a:pt x="3054" y="3995"/>
                  </a:lnTo>
                  <a:lnTo>
                    <a:pt x="3011" y="3980"/>
                  </a:lnTo>
                  <a:lnTo>
                    <a:pt x="2966" y="3965"/>
                  </a:lnTo>
                  <a:lnTo>
                    <a:pt x="2921" y="3951"/>
                  </a:lnTo>
                  <a:lnTo>
                    <a:pt x="2873" y="3939"/>
                  </a:lnTo>
                  <a:lnTo>
                    <a:pt x="2823" y="3926"/>
                  </a:lnTo>
                  <a:lnTo>
                    <a:pt x="2773" y="3915"/>
                  </a:lnTo>
                  <a:lnTo>
                    <a:pt x="2722" y="3904"/>
                  </a:lnTo>
                  <a:lnTo>
                    <a:pt x="2669" y="3895"/>
                  </a:lnTo>
                  <a:lnTo>
                    <a:pt x="2615" y="3887"/>
                  </a:lnTo>
                  <a:lnTo>
                    <a:pt x="2559" y="3880"/>
                  </a:lnTo>
                  <a:lnTo>
                    <a:pt x="2504" y="3873"/>
                  </a:lnTo>
                  <a:lnTo>
                    <a:pt x="2447" y="3868"/>
                  </a:lnTo>
                  <a:lnTo>
                    <a:pt x="2389" y="3864"/>
                  </a:lnTo>
                  <a:lnTo>
                    <a:pt x="2389" y="2549"/>
                  </a:lnTo>
                  <a:lnTo>
                    <a:pt x="2434" y="2538"/>
                  </a:lnTo>
                  <a:lnTo>
                    <a:pt x="2477" y="2525"/>
                  </a:lnTo>
                  <a:lnTo>
                    <a:pt x="2521" y="2508"/>
                  </a:lnTo>
                  <a:lnTo>
                    <a:pt x="2565" y="2491"/>
                  </a:lnTo>
                  <a:lnTo>
                    <a:pt x="2607" y="2471"/>
                  </a:lnTo>
                  <a:lnTo>
                    <a:pt x="2649" y="2449"/>
                  </a:lnTo>
                  <a:lnTo>
                    <a:pt x="2689" y="2425"/>
                  </a:lnTo>
                  <a:lnTo>
                    <a:pt x="2730" y="2399"/>
                  </a:lnTo>
                  <a:lnTo>
                    <a:pt x="2769" y="2370"/>
                  </a:lnTo>
                  <a:lnTo>
                    <a:pt x="2809" y="2341"/>
                  </a:lnTo>
                  <a:lnTo>
                    <a:pt x="2846" y="2310"/>
                  </a:lnTo>
                  <a:lnTo>
                    <a:pt x="2884" y="2276"/>
                  </a:lnTo>
                  <a:lnTo>
                    <a:pt x="2921" y="2242"/>
                  </a:lnTo>
                  <a:lnTo>
                    <a:pt x="2956" y="2205"/>
                  </a:lnTo>
                  <a:lnTo>
                    <a:pt x="2992" y="2167"/>
                  </a:lnTo>
                  <a:lnTo>
                    <a:pt x="3025" y="2127"/>
                  </a:lnTo>
                  <a:close/>
                  <a:moveTo>
                    <a:pt x="3491" y="791"/>
                  </a:moveTo>
                  <a:lnTo>
                    <a:pt x="3491" y="367"/>
                  </a:lnTo>
                  <a:lnTo>
                    <a:pt x="3786" y="367"/>
                  </a:lnTo>
                  <a:lnTo>
                    <a:pt x="4226" y="367"/>
                  </a:lnTo>
                  <a:lnTo>
                    <a:pt x="4226" y="403"/>
                  </a:lnTo>
                  <a:lnTo>
                    <a:pt x="4225" y="441"/>
                  </a:lnTo>
                  <a:lnTo>
                    <a:pt x="4223" y="482"/>
                  </a:lnTo>
                  <a:lnTo>
                    <a:pt x="4220" y="525"/>
                  </a:lnTo>
                  <a:lnTo>
                    <a:pt x="4216" y="570"/>
                  </a:lnTo>
                  <a:lnTo>
                    <a:pt x="4211" y="617"/>
                  </a:lnTo>
                  <a:lnTo>
                    <a:pt x="4205" y="665"/>
                  </a:lnTo>
                  <a:lnTo>
                    <a:pt x="4198" y="716"/>
                  </a:lnTo>
                  <a:lnTo>
                    <a:pt x="4188" y="767"/>
                  </a:lnTo>
                  <a:lnTo>
                    <a:pt x="4177" y="819"/>
                  </a:lnTo>
                  <a:lnTo>
                    <a:pt x="4165" y="873"/>
                  </a:lnTo>
                  <a:lnTo>
                    <a:pt x="4152" y="927"/>
                  </a:lnTo>
                  <a:lnTo>
                    <a:pt x="4136" y="982"/>
                  </a:lnTo>
                  <a:lnTo>
                    <a:pt x="4117" y="1037"/>
                  </a:lnTo>
                  <a:lnTo>
                    <a:pt x="4097" y="1091"/>
                  </a:lnTo>
                  <a:lnTo>
                    <a:pt x="4075" y="1146"/>
                  </a:lnTo>
                  <a:lnTo>
                    <a:pt x="4050" y="1201"/>
                  </a:lnTo>
                  <a:lnTo>
                    <a:pt x="4037" y="1227"/>
                  </a:lnTo>
                  <a:lnTo>
                    <a:pt x="4023" y="1255"/>
                  </a:lnTo>
                  <a:lnTo>
                    <a:pt x="4009" y="1281"/>
                  </a:lnTo>
                  <a:lnTo>
                    <a:pt x="3994" y="1307"/>
                  </a:lnTo>
                  <a:lnTo>
                    <a:pt x="3977" y="1334"/>
                  </a:lnTo>
                  <a:lnTo>
                    <a:pt x="3961" y="1360"/>
                  </a:lnTo>
                  <a:lnTo>
                    <a:pt x="3944" y="1385"/>
                  </a:lnTo>
                  <a:lnTo>
                    <a:pt x="3926" y="1412"/>
                  </a:lnTo>
                  <a:lnTo>
                    <a:pt x="3907" y="1436"/>
                  </a:lnTo>
                  <a:lnTo>
                    <a:pt x="3887" y="1462"/>
                  </a:lnTo>
                  <a:lnTo>
                    <a:pt x="3867" y="1486"/>
                  </a:lnTo>
                  <a:lnTo>
                    <a:pt x="3847" y="1510"/>
                  </a:lnTo>
                  <a:lnTo>
                    <a:pt x="3824" y="1534"/>
                  </a:lnTo>
                  <a:lnTo>
                    <a:pt x="3802" y="1557"/>
                  </a:lnTo>
                  <a:lnTo>
                    <a:pt x="3779" y="1579"/>
                  </a:lnTo>
                  <a:lnTo>
                    <a:pt x="3754" y="1602"/>
                  </a:lnTo>
                  <a:lnTo>
                    <a:pt x="3729" y="1623"/>
                  </a:lnTo>
                  <a:lnTo>
                    <a:pt x="3703" y="1644"/>
                  </a:lnTo>
                  <a:lnTo>
                    <a:pt x="3676" y="1664"/>
                  </a:lnTo>
                  <a:lnTo>
                    <a:pt x="3649" y="1685"/>
                  </a:lnTo>
                  <a:lnTo>
                    <a:pt x="3619" y="1704"/>
                  </a:lnTo>
                  <a:lnTo>
                    <a:pt x="3590" y="1722"/>
                  </a:lnTo>
                  <a:lnTo>
                    <a:pt x="3560" y="1740"/>
                  </a:lnTo>
                  <a:lnTo>
                    <a:pt x="3528" y="1758"/>
                  </a:lnTo>
                  <a:lnTo>
                    <a:pt x="3496" y="1775"/>
                  </a:lnTo>
                  <a:lnTo>
                    <a:pt x="3462" y="1790"/>
                  </a:lnTo>
                  <a:lnTo>
                    <a:pt x="3428" y="1805"/>
                  </a:lnTo>
                  <a:lnTo>
                    <a:pt x="3392" y="1820"/>
                  </a:lnTo>
                  <a:lnTo>
                    <a:pt x="3357" y="1833"/>
                  </a:lnTo>
                  <a:lnTo>
                    <a:pt x="3319" y="1846"/>
                  </a:lnTo>
                  <a:lnTo>
                    <a:pt x="3192" y="1886"/>
                  </a:lnTo>
                  <a:lnTo>
                    <a:pt x="3227" y="1825"/>
                  </a:lnTo>
                  <a:lnTo>
                    <a:pt x="3258" y="1763"/>
                  </a:lnTo>
                  <a:lnTo>
                    <a:pt x="3289" y="1700"/>
                  </a:lnTo>
                  <a:lnTo>
                    <a:pt x="3317" y="1635"/>
                  </a:lnTo>
                  <a:lnTo>
                    <a:pt x="3345" y="1569"/>
                  </a:lnTo>
                  <a:lnTo>
                    <a:pt x="3369" y="1501"/>
                  </a:lnTo>
                  <a:lnTo>
                    <a:pt x="3391" y="1433"/>
                  </a:lnTo>
                  <a:lnTo>
                    <a:pt x="3411" y="1364"/>
                  </a:lnTo>
                  <a:lnTo>
                    <a:pt x="3430" y="1294"/>
                  </a:lnTo>
                  <a:lnTo>
                    <a:pt x="3446" y="1223"/>
                  </a:lnTo>
                  <a:lnTo>
                    <a:pt x="3459" y="1152"/>
                  </a:lnTo>
                  <a:lnTo>
                    <a:pt x="3470" y="1080"/>
                  </a:lnTo>
                  <a:lnTo>
                    <a:pt x="3475" y="1044"/>
                  </a:lnTo>
                  <a:lnTo>
                    <a:pt x="3479" y="1008"/>
                  </a:lnTo>
                  <a:lnTo>
                    <a:pt x="3482" y="972"/>
                  </a:lnTo>
                  <a:lnTo>
                    <a:pt x="3486" y="936"/>
                  </a:lnTo>
                  <a:lnTo>
                    <a:pt x="3488" y="900"/>
                  </a:lnTo>
                  <a:lnTo>
                    <a:pt x="3490" y="863"/>
                  </a:lnTo>
                  <a:lnTo>
                    <a:pt x="3491" y="828"/>
                  </a:lnTo>
                  <a:lnTo>
                    <a:pt x="3491" y="791"/>
                  </a:lnTo>
                  <a:close/>
                  <a:moveTo>
                    <a:pt x="1091" y="1846"/>
                  </a:moveTo>
                  <a:lnTo>
                    <a:pt x="1091" y="1846"/>
                  </a:lnTo>
                  <a:lnTo>
                    <a:pt x="1053" y="1833"/>
                  </a:lnTo>
                  <a:lnTo>
                    <a:pt x="1017" y="1820"/>
                  </a:lnTo>
                  <a:lnTo>
                    <a:pt x="981" y="1805"/>
                  </a:lnTo>
                  <a:lnTo>
                    <a:pt x="947" y="1791"/>
                  </a:lnTo>
                  <a:lnTo>
                    <a:pt x="913" y="1775"/>
                  </a:lnTo>
                  <a:lnTo>
                    <a:pt x="881" y="1759"/>
                  </a:lnTo>
                  <a:lnTo>
                    <a:pt x="849" y="1741"/>
                  </a:lnTo>
                  <a:lnTo>
                    <a:pt x="819" y="1723"/>
                  </a:lnTo>
                  <a:lnTo>
                    <a:pt x="789" y="1705"/>
                  </a:lnTo>
                  <a:lnTo>
                    <a:pt x="760" y="1686"/>
                  </a:lnTo>
                  <a:lnTo>
                    <a:pt x="733" y="1665"/>
                  </a:lnTo>
                  <a:lnTo>
                    <a:pt x="705" y="1645"/>
                  </a:lnTo>
                  <a:lnTo>
                    <a:pt x="680" y="1624"/>
                  </a:lnTo>
                  <a:lnTo>
                    <a:pt x="655" y="1603"/>
                  </a:lnTo>
                  <a:lnTo>
                    <a:pt x="630" y="1580"/>
                  </a:lnTo>
                  <a:lnTo>
                    <a:pt x="607" y="1558"/>
                  </a:lnTo>
                  <a:lnTo>
                    <a:pt x="585" y="1535"/>
                  </a:lnTo>
                  <a:lnTo>
                    <a:pt x="562" y="1511"/>
                  </a:lnTo>
                  <a:lnTo>
                    <a:pt x="541" y="1487"/>
                  </a:lnTo>
                  <a:lnTo>
                    <a:pt x="521" y="1463"/>
                  </a:lnTo>
                  <a:lnTo>
                    <a:pt x="501" y="1438"/>
                  </a:lnTo>
                  <a:lnTo>
                    <a:pt x="483" y="1413"/>
                  </a:lnTo>
                  <a:lnTo>
                    <a:pt x="465" y="1387"/>
                  </a:lnTo>
                  <a:lnTo>
                    <a:pt x="448" y="1361"/>
                  </a:lnTo>
                  <a:lnTo>
                    <a:pt x="431" y="1336"/>
                  </a:lnTo>
                  <a:lnTo>
                    <a:pt x="415" y="1309"/>
                  </a:lnTo>
                  <a:lnTo>
                    <a:pt x="400" y="1283"/>
                  </a:lnTo>
                  <a:lnTo>
                    <a:pt x="386" y="1256"/>
                  </a:lnTo>
                  <a:lnTo>
                    <a:pt x="372" y="1229"/>
                  </a:lnTo>
                  <a:lnTo>
                    <a:pt x="358" y="1202"/>
                  </a:lnTo>
                  <a:lnTo>
                    <a:pt x="334" y="1147"/>
                  </a:lnTo>
                  <a:lnTo>
                    <a:pt x="312" y="1092"/>
                  </a:lnTo>
                  <a:lnTo>
                    <a:pt x="291" y="1038"/>
                  </a:lnTo>
                  <a:lnTo>
                    <a:pt x="273" y="983"/>
                  </a:lnTo>
                  <a:lnTo>
                    <a:pt x="258" y="928"/>
                  </a:lnTo>
                  <a:lnTo>
                    <a:pt x="244" y="874"/>
                  </a:lnTo>
                  <a:lnTo>
                    <a:pt x="232" y="820"/>
                  </a:lnTo>
                  <a:lnTo>
                    <a:pt x="221" y="768"/>
                  </a:lnTo>
                  <a:lnTo>
                    <a:pt x="212" y="716"/>
                  </a:lnTo>
                  <a:lnTo>
                    <a:pt x="204" y="666"/>
                  </a:lnTo>
                  <a:lnTo>
                    <a:pt x="198" y="618"/>
                  </a:lnTo>
                  <a:lnTo>
                    <a:pt x="194" y="570"/>
                  </a:lnTo>
                  <a:lnTo>
                    <a:pt x="190" y="525"/>
                  </a:lnTo>
                  <a:lnTo>
                    <a:pt x="187" y="482"/>
                  </a:lnTo>
                  <a:lnTo>
                    <a:pt x="185" y="441"/>
                  </a:lnTo>
                  <a:lnTo>
                    <a:pt x="184" y="404"/>
                  </a:lnTo>
                  <a:lnTo>
                    <a:pt x="184" y="367"/>
                  </a:lnTo>
                  <a:lnTo>
                    <a:pt x="624" y="367"/>
                  </a:lnTo>
                  <a:lnTo>
                    <a:pt x="919" y="367"/>
                  </a:lnTo>
                  <a:lnTo>
                    <a:pt x="919" y="791"/>
                  </a:lnTo>
                  <a:lnTo>
                    <a:pt x="919" y="828"/>
                  </a:lnTo>
                  <a:lnTo>
                    <a:pt x="920" y="863"/>
                  </a:lnTo>
                  <a:lnTo>
                    <a:pt x="922" y="900"/>
                  </a:lnTo>
                  <a:lnTo>
                    <a:pt x="924" y="936"/>
                  </a:lnTo>
                  <a:lnTo>
                    <a:pt x="927" y="972"/>
                  </a:lnTo>
                  <a:lnTo>
                    <a:pt x="930" y="1008"/>
                  </a:lnTo>
                  <a:lnTo>
                    <a:pt x="935" y="1044"/>
                  </a:lnTo>
                  <a:lnTo>
                    <a:pt x="940" y="1080"/>
                  </a:lnTo>
                  <a:lnTo>
                    <a:pt x="951" y="1151"/>
                  </a:lnTo>
                  <a:lnTo>
                    <a:pt x="964" y="1223"/>
                  </a:lnTo>
                  <a:lnTo>
                    <a:pt x="980" y="1293"/>
                  </a:lnTo>
                  <a:lnTo>
                    <a:pt x="998" y="1363"/>
                  </a:lnTo>
                  <a:lnTo>
                    <a:pt x="1019" y="1432"/>
                  </a:lnTo>
                  <a:lnTo>
                    <a:pt x="1041" y="1501"/>
                  </a:lnTo>
                  <a:lnTo>
                    <a:pt x="1065" y="1568"/>
                  </a:lnTo>
                  <a:lnTo>
                    <a:pt x="1092" y="1634"/>
                  </a:lnTo>
                  <a:lnTo>
                    <a:pt x="1120" y="1699"/>
                  </a:lnTo>
                  <a:lnTo>
                    <a:pt x="1151" y="1763"/>
                  </a:lnTo>
                  <a:lnTo>
                    <a:pt x="1183" y="1825"/>
                  </a:lnTo>
                  <a:lnTo>
                    <a:pt x="1217" y="1885"/>
                  </a:lnTo>
                  <a:lnTo>
                    <a:pt x="1091" y="1846"/>
                  </a:lnTo>
                  <a:close/>
                  <a:moveTo>
                    <a:pt x="2205" y="1626"/>
                  </a:moveTo>
                  <a:lnTo>
                    <a:pt x="1637" y="2020"/>
                  </a:lnTo>
                  <a:lnTo>
                    <a:pt x="1837" y="1359"/>
                  </a:lnTo>
                  <a:lnTo>
                    <a:pt x="1287" y="940"/>
                  </a:lnTo>
                  <a:lnTo>
                    <a:pt x="1978" y="927"/>
                  </a:lnTo>
                  <a:lnTo>
                    <a:pt x="2205" y="274"/>
                  </a:lnTo>
                  <a:lnTo>
                    <a:pt x="2433" y="927"/>
                  </a:lnTo>
                  <a:lnTo>
                    <a:pt x="3123" y="940"/>
                  </a:lnTo>
                  <a:lnTo>
                    <a:pt x="2573" y="1359"/>
                  </a:lnTo>
                  <a:lnTo>
                    <a:pt x="2772" y="2020"/>
                  </a:lnTo>
                  <a:lnTo>
                    <a:pt x="2205" y="16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92653" y="5579318"/>
            <a:ext cx="692174" cy="692174"/>
            <a:chOff x="2592653" y="5579318"/>
            <a:chExt cx="692174" cy="692174"/>
          </a:xfrm>
        </p:grpSpPr>
        <p:sp>
          <p:nvSpPr>
            <p:cNvPr id="38" name="椭圆 37"/>
            <p:cNvSpPr/>
            <p:nvPr/>
          </p:nvSpPr>
          <p:spPr>
            <a:xfrm>
              <a:off x="2592653" y="5579318"/>
              <a:ext cx="692174" cy="692174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KSO_Shape"/>
            <p:cNvSpPr>
              <a:spLocks/>
            </p:cNvSpPr>
            <p:nvPr/>
          </p:nvSpPr>
          <p:spPr bwMode="auto">
            <a:xfrm>
              <a:off x="2756741" y="5743406"/>
              <a:ext cx="363998" cy="363998"/>
            </a:xfrm>
            <a:custGeom>
              <a:avLst/>
              <a:gdLst>
                <a:gd name="T0" fmla="*/ 1661847 w 1979613"/>
                <a:gd name="T1" fmla="*/ 1128410 h 1981200"/>
                <a:gd name="T2" fmla="*/ 1710706 w 1979613"/>
                <a:gd name="T3" fmla="*/ 1170692 h 1981200"/>
                <a:gd name="T4" fmla="*/ 1731963 w 1979613"/>
                <a:gd name="T5" fmla="*/ 1233638 h 1981200"/>
                <a:gd name="T6" fmla="*/ 1717052 w 1979613"/>
                <a:gd name="T7" fmla="*/ 1299127 h 1981200"/>
                <a:gd name="T8" fmla="*/ 1672317 w 1979613"/>
                <a:gd name="T9" fmla="*/ 1345859 h 1981200"/>
                <a:gd name="T10" fmla="*/ 1608229 w 1979613"/>
                <a:gd name="T11" fmla="*/ 1363662 h 1981200"/>
                <a:gd name="T12" fmla="*/ 931180 w 1979613"/>
                <a:gd name="T13" fmla="*/ 1349038 h 1981200"/>
                <a:gd name="T14" fmla="*/ 884225 w 1979613"/>
                <a:gd name="T15" fmla="*/ 1304213 h 1981200"/>
                <a:gd name="T16" fmla="*/ 866775 w 1979613"/>
                <a:gd name="T17" fmla="*/ 1239996 h 1981200"/>
                <a:gd name="T18" fmla="*/ 884225 w 1979613"/>
                <a:gd name="T19" fmla="*/ 1175461 h 1981200"/>
                <a:gd name="T20" fmla="*/ 931180 w 1979613"/>
                <a:gd name="T21" fmla="*/ 1131271 h 1981200"/>
                <a:gd name="T22" fmla="*/ 1317511 w 1979613"/>
                <a:gd name="T23" fmla="*/ 557212 h 1981200"/>
                <a:gd name="T24" fmla="*/ 1394780 w 1979613"/>
                <a:gd name="T25" fmla="*/ 705690 h 1981200"/>
                <a:gd name="T26" fmla="*/ 1380846 w 1979613"/>
                <a:gd name="T27" fmla="*/ 785322 h 1981200"/>
                <a:gd name="T28" fmla="*/ 1327328 w 1979613"/>
                <a:gd name="T29" fmla="*/ 848775 h 1981200"/>
                <a:gd name="T30" fmla="*/ 1102172 w 1979613"/>
                <a:gd name="T31" fmla="*/ 977265 h 1981200"/>
                <a:gd name="T32" fmla="*/ 1022687 w 1979613"/>
                <a:gd name="T33" fmla="*/ 963623 h 1981200"/>
                <a:gd name="T34" fmla="*/ 959351 w 1979613"/>
                <a:gd name="T35" fmla="*/ 910006 h 1981200"/>
                <a:gd name="T36" fmla="*/ 419976 w 1979613"/>
                <a:gd name="T37" fmla="*/ 627062 h 1981200"/>
                <a:gd name="T38" fmla="*/ 305379 w 1979613"/>
                <a:gd name="T39" fmla="*/ 769620 h 1981200"/>
                <a:gd name="T40" fmla="*/ 250462 w 1979613"/>
                <a:gd name="T41" fmla="*/ 944562 h 1981200"/>
                <a:gd name="T42" fmla="*/ 259032 w 1979613"/>
                <a:gd name="T43" fmla="*/ 1098867 h 1981200"/>
                <a:gd name="T44" fmla="*/ 308871 w 1979613"/>
                <a:gd name="T45" fmla="*/ 1228090 h 1981200"/>
                <a:gd name="T46" fmla="*/ 392041 w 1979613"/>
                <a:gd name="T47" fmla="*/ 1338897 h 1981200"/>
                <a:gd name="T48" fmla="*/ 504733 w 1979613"/>
                <a:gd name="T49" fmla="*/ 1425892 h 1981200"/>
                <a:gd name="T50" fmla="*/ 639011 w 1979613"/>
                <a:gd name="T51" fmla="*/ 1483677 h 1981200"/>
                <a:gd name="T52" fmla="*/ 789796 w 1979613"/>
                <a:gd name="T53" fmla="*/ 1506220 h 1981200"/>
                <a:gd name="T54" fmla="*/ 1656412 w 1979613"/>
                <a:gd name="T55" fmla="*/ 1515745 h 1981200"/>
                <a:gd name="T56" fmla="*/ 1707838 w 1979613"/>
                <a:gd name="T57" fmla="*/ 1552257 h 1981200"/>
                <a:gd name="T58" fmla="*/ 1731646 w 1979613"/>
                <a:gd name="T59" fmla="*/ 1608455 h 1981200"/>
                <a:gd name="T60" fmla="*/ 1719900 w 1979613"/>
                <a:gd name="T61" fmla="*/ 1669415 h 1981200"/>
                <a:gd name="T62" fmla="*/ 1677681 w 1979613"/>
                <a:gd name="T63" fmla="*/ 1714500 h 1981200"/>
                <a:gd name="T64" fmla="*/ 1614827 w 1979613"/>
                <a:gd name="T65" fmla="*/ 1733550 h 1981200"/>
                <a:gd name="T66" fmla="*/ 1914539 w 1979613"/>
                <a:gd name="T67" fmla="*/ 1748473 h 1981200"/>
                <a:gd name="T68" fmla="*/ 1961519 w 1979613"/>
                <a:gd name="T69" fmla="*/ 1793240 h 1981200"/>
                <a:gd name="T70" fmla="*/ 1979613 w 1979613"/>
                <a:gd name="T71" fmla="*/ 1857375 h 1981200"/>
                <a:gd name="T72" fmla="*/ 1961519 w 1979613"/>
                <a:gd name="T73" fmla="*/ 1921510 h 1981200"/>
                <a:gd name="T74" fmla="*/ 1914539 w 1979613"/>
                <a:gd name="T75" fmla="*/ 1966278 h 1981200"/>
                <a:gd name="T76" fmla="*/ 494958 w 1979613"/>
                <a:gd name="T77" fmla="*/ 1981200 h 1981200"/>
                <a:gd name="T78" fmla="*/ 431153 w 1979613"/>
                <a:gd name="T79" fmla="*/ 1963103 h 1981200"/>
                <a:gd name="T80" fmla="*/ 386395 w 1979613"/>
                <a:gd name="T81" fmla="*/ 1916430 h 1981200"/>
                <a:gd name="T82" fmla="*/ 371475 w 1979613"/>
                <a:gd name="T83" fmla="*/ 1851025 h 1981200"/>
                <a:gd name="T84" fmla="*/ 392743 w 1979613"/>
                <a:gd name="T85" fmla="*/ 1788160 h 1981200"/>
                <a:gd name="T86" fmla="*/ 441311 w 1979613"/>
                <a:gd name="T87" fmla="*/ 1745615 h 1981200"/>
                <a:gd name="T88" fmla="*/ 762813 w 1979613"/>
                <a:gd name="T89" fmla="*/ 1732915 h 1981200"/>
                <a:gd name="T90" fmla="*/ 546635 w 1979613"/>
                <a:gd name="T91" fmla="*/ 1694815 h 1981200"/>
                <a:gd name="T92" fmla="*/ 354900 w 1979613"/>
                <a:gd name="T93" fmla="*/ 1607502 h 1981200"/>
                <a:gd name="T94" fmla="*/ 196179 w 1979613"/>
                <a:gd name="T95" fmla="*/ 1478597 h 1981200"/>
                <a:gd name="T96" fmla="*/ 79678 w 1979613"/>
                <a:gd name="T97" fmla="*/ 1315402 h 1981200"/>
                <a:gd name="T98" fmla="*/ 12698 w 1979613"/>
                <a:gd name="T99" fmla="*/ 1126172 h 1981200"/>
                <a:gd name="T100" fmla="*/ 7618 w 1979613"/>
                <a:gd name="T101" fmla="*/ 896937 h 1981200"/>
                <a:gd name="T102" fmla="*/ 95232 w 1979613"/>
                <a:gd name="T103" fmla="*/ 648334 h 1981200"/>
                <a:gd name="T104" fmla="*/ 267603 w 1979613"/>
                <a:gd name="T105" fmla="*/ 447039 h 1981200"/>
                <a:gd name="T106" fmla="*/ 892339 w 1979613"/>
                <a:gd name="T107" fmla="*/ 3178 h 1981200"/>
                <a:gd name="T108" fmla="*/ 965013 w 1979613"/>
                <a:gd name="T109" fmla="*/ 39404 h 1981200"/>
                <a:gd name="T110" fmla="*/ 568319 w 1979613"/>
                <a:gd name="T111" fmla="*/ 324132 h 1981200"/>
                <a:gd name="T112" fmla="*/ 554673 w 1979613"/>
                <a:gd name="T113" fmla="*/ 243417 h 1981200"/>
                <a:gd name="T114" fmla="*/ 583235 w 1979613"/>
                <a:gd name="T115" fmla="*/ 167150 h 1981200"/>
                <a:gd name="T116" fmla="*/ 796815 w 1979613"/>
                <a:gd name="T117" fmla="*/ 14618 h 198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79613" h="1981200">
                  <a:moveTo>
                    <a:pt x="990509" y="1116012"/>
                  </a:moveTo>
                  <a:lnTo>
                    <a:pt x="1608229" y="1116012"/>
                  </a:lnTo>
                  <a:lnTo>
                    <a:pt x="1614892" y="1116330"/>
                  </a:lnTo>
                  <a:lnTo>
                    <a:pt x="1621237" y="1116648"/>
                  </a:lnTo>
                  <a:lnTo>
                    <a:pt x="1626948" y="1117284"/>
                  </a:lnTo>
                  <a:lnTo>
                    <a:pt x="1633293" y="1118555"/>
                  </a:lnTo>
                  <a:lnTo>
                    <a:pt x="1639321" y="1119827"/>
                  </a:lnTo>
                  <a:lnTo>
                    <a:pt x="1645032" y="1121734"/>
                  </a:lnTo>
                  <a:lnTo>
                    <a:pt x="1651060" y="1123642"/>
                  </a:lnTo>
                  <a:lnTo>
                    <a:pt x="1656454" y="1125549"/>
                  </a:lnTo>
                  <a:lnTo>
                    <a:pt x="1661847" y="1128410"/>
                  </a:lnTo>
                  <a:lnTo>
                    <a:pt x="1667241" y="1131271"/>
                  </a:lnTo>
                  <a:lnTo>
                    <a:pt x="1672317" y="1133815"/>
                  </a:lnTo>
                  <a:lnTo>
                    <a:pt x="1677710" y="1136994"/>
                  </a:lnTo>
                  <a:lnTo>
                    <a:pt x="1682152" y="1140491"/>
                  </a:lnTo>
                  <a:lnTo>
                    <a:pt x="1686911" y="1144624"/>
                  </a:lnTo>
                  <a:lnTo>
                    <a:pt x="1691670" y="1148438"/>
                  </a:lnTo>
                  <a:lnTo>
                    <a:pt x="1696112" y="1152253"/>
                  </a:lnTo>
                  <a:lnTo>
                    <a:pt x="1699919" y="1156704"/>
                  </a:lnTo>
                  <a:lnTo>
                    <a:pt x="1703726" y="1160837"/>
                  </a:lnTo>
                  <a:lnTo>
                    <a:pt x="1707851" y="1165605"/>
                  </a:lnTo>
                  <a:lnTo>
                    <a:pt x="1710706" y="1170692"/>
                  </a:lnTo>
                  <a:lnTo>
                    <a:pt x="1714513" y="1175461"/>
                  </a:lnTo>
                  <a:lnTo>
                    <a:pt x="1717052" y="1180865"/>
                  </a:lnTo>
                  <a:lnTo>
                    <a:pt x="1719907" y="1185952"/>
                  </a:lnTo>
                  <a:lnTo>
                    <a:pt x="1722128" y="1191674"/>
                  </a:lnTo>
                  <a:lnTo>
                    <a:pt x="1724666" y="1197396"/>
                  </a:lnTo>
                  <a:lnTo>
                    <a:pt x="1726570" y="1203119"/>
                  </a:lnTo>
                  <a:lnTo>
                    <a:pt x="1728156" y="1208841"/>
                  </a:lnTo>
                  <a:lnTo>
                    <a:pt x="1729742" y="1214881"/>
                  </a:lnTo>
                  <a:lnTo>
                    <a:pt x="1730694" y="1220921"/>
                  </a:lnTo>
                  <a:lnTo>
                    <a:pt x="1731646" y="1227280"/>
                  </a:lnTo>
                  <a:lnTo>
                    <a:pt x="1731963" y="1233638"/>
                  </a:lnTo>
                  <a:lnTo>
                    <a:pt x="1731963" y="1239996"/>
                  </a:lnTo>
                  <a:lnTo>
                    <a:pt x="1731963" y="1246036"/>
                  </a:lnTo>
                  <a:lnTo>
                    <a:pt x="1731646" y="1252394"/>
                  </a:lnTo>
                  <a:lnTo>
                    <a:pt x="1730694" y="1258752"/>
                  </a:lnTo>
                  <a:lnTo>
                    <a:pt x="1729742" y="1264793"/>
                  </a:lnTo>
                  <a:lnTo>
                    <a:pt x="1728156" y="1270833"/>
                  </a:lnTo>
                  <a:lnTo>
                    <a:pt x="1726570" y="1276873"/>
                  </a:lnTo>
                  <a:lnTo>
                    <a:pt x="1724666" y="1282595"/>
                  </a:lnTo>
                  <a:lnTo>
                    <a:pt x="1722128" y="1288000"/>
                  </a:lnTo>
                  <a:lnTo>
                    <a:pt x="1719907" y="1293722"/>
                  </a:lnTo>
                  <a:lnTo>
                    <a:pt x="1717052" y="1299127"/>
                  </a:lnTo>
                  <a:lnTo>
                    <a:pt x="1714513" y="1304213"/>
                  </a:lnTo>
                  <a:lnTo>
                    <a:pt x="1710706" y="1309300"/>
                  </a:lnTo>
                  <a:lnTo>
                    <a:pt x="1707851" y="1314068"/>
                  </a:lnTo>
                  <a:lnTo>
                    <a:pt x="1703726" y="1318837"/>
                  </a:lnTo>
                  <a:lnTo>
                    <a:pt x="1699919" y="1322970"/>
                  </a:lnTo>
                  <a:lnTo>
                    <a:pt x="1696112" y="1327420"/>
                  </a:lnTo>
                  <a:lnTo>
                    <a:pt x="1691670" y="1331553"/>
                  </a:lnTo>
                  <a:lnTo>
                    <a:pt x="1686911" y="1335686"/>
                  </a:lnTo>
                  <a:lnTo>
                    <a:pt x="1682152" y="1339183"/>
                  </a:lnTo>
                  <a:lnTo>
                    <a:pt x="1677710" y="1342680"/>
                  </a:lnTo>
                  <a:lnTo>
                    <a:pt x="1672317" y="1345859"/>
                  </a:lnTo>
                  <a:lnTo>
                    <a:pt x="1667241" y="1349038"/>
                  </a:lnTo>
                  <a:lnTo>
                    <a:pt x="1661847" y="1351581"/>
                  </a:lnTo>
                  <a:lnTo>
                    <a:pt x="1656454" y="1354125"/>
                  </a:lnTo>
                  <a:lnTo>
                    <a:pt x="1651060" y="1356350"/>
                  </a:lnTo>
                  <a:lnTo>
                    <a:pt x="1645032" y="1358257"/>
                  </a:lnTo>
                  <a:lnTo>
                    <a:pt x="1639321" y="1359847"/>
                  </a:lnTo>
                  <a:lnTo>
                    <a:pt x="1633293" y="1361119"/>
                  </a:lnTo>
                  <a:lnTo>
                    <a:pt x="1626948" y="1362390"/>
                  </a:lnTo>
                  <a:lnTo>
                    <a:pt x="1621237" y="1363026"/>
                  </a:lnTo>
                  <a:lnTo>
                    <a:pt x="1614892" y="1363344"/>
                  </a:lnTo>
                  <a:lnTo>
                    <a:pt x="1608229" y="1363662"/>
                  </a:lnTo>
                  <a:lnTo>
                    <a:pt x="990509" y="1363662"/>
                  </a:lnTo>
                  <a:lnTo>
                    <a:pt x="983847" y="1363344"/>
                  </a:lnTo>
                  <a:lnTo>
                    <a:pt x="977501" y="1363026"/>
                  </a:lnTo>
                  <a:lnTo>
                    <a:pt x="971156" y="1362390"/>
                  </a:lnTo>
                  <a:lnTo>
                    <a:pt x="965445" y="1361119"/>
                  </a:lnTo>
                  <a:lnTo>
                    <a:pt x="959417" y="1359847"/>
                  </a:lnTo>
                  <a:lnTo>
                    <a:pt x="953706" y="1358257"/>
                  </a:lnTo>
                  <a:lnTo>
                    <a:pt x="947678" y="1356350"/>
                  </a:lnTo>
                  <a:lnTo>
                    <a:pt x="942285" y="1354125"/>
                  </a:lnTo>
                  <a:lnTo>
                    <a:pt x="936891" y="1351581"/>
                  </a:lnTo>
                  <a:lnTo>
                    <a:pt x="931180" y="1349038"/>
                  </a:lnTo>
                  <a:lnTo>
                    <a:pt x="926104" y="1345859"/>
                  </a:lnTo>
                  <a:lnTo>
                    <a:pt x="921028" y="1342680"/>
                  </a:lnTo>
                  <a:lnTo>
                    <a:pt x="915952" y="1339183"/>
                  </a:lnTo>
                  <a:lnTo>
                    <a:pt x="911827" y="1335686"/>
                  </a:lnTo>
                  <a:lnTo>
                    <a:pt x="907068" y="1331553"/>
                  </a:lnTo>
                  <a:lnTo>
                    <a:pt x="902626" y="1327420"/>
                  </a:lnTo>
                  <a:lnTo>
                    <a:pt x="898819" y="1322970"/>
                  </a:lnTo>
                  <a:lnTo>
                    <a:pt x="895012" y="1318837"/>
                  </a:lnTo>
                  <a:lnTo>
                    <a:pt x="890887" y="1314068"/>
                  </a:lnTo>
                  <a:lnTo>
                    <a:pt x="887715" y="1309300"/>
                  </a:lnTo>
                  <a:lnTo>
                    <a:pt x="884225" y="1304213"/>
                  </a:lnTo>
                  <a:lnTo>
                    <a:pt x="881687" y="1299127"/>
                  </a:lnTo>
                  <a:lnTo>
                    <a:pt x="878831" y="1293722"/>
                  </a:lnTo>
                  <a:lnTo>
                    <a:pt x="876610" y="1288000"/>
                  </a:lnTo>
                  <a:lnTo>
                    <a:pt x="874072" y="1282595"/>
                  </a:lnTo>
                  <a:lnTo>
                    <a:pt x="872169" y="1276873"/>
                  </a:lnTo>
                  <a:lnTo>
                    <a:pt x="870582" y="1270833"/>
                  </a:lnTo>
                  <a:lnTo>
                    <a:pt x="868996" y="1264793"/>
                  </a:lnTo>
                  <a:lnTo>
                    <a:pt x="867727" y="1258752"/>
                  </a:lnTo>
                  <a:lnTo>
                    <a:pt x="867092" y="1252394"/>
                  </a:lnTo>
                  <a:lnTo>
                    <a:pt x="866775" y="1246036"/>
                  </a:lnTo>
                  <a:lnTo>
                    <a:pt x="866775" y="1239996"/>
                  </a:lnTo>
                  <a:lnTo>
                    <a:pt x="866775" y="1233638"/>
                  </a:lnTo>
                  <a:lnTo>
                    <a:pt x="867092" y="1227280"/>
                  </a:lnTo>
                  <a:lnTo>
                    <a:pt x="867727" y="1220921"/>
                  </a:lnTo>
                  <a:lnTo>
                    <a:pt x="868996" y="1214881"/>
                  </a:lnTo>
                  <a:lnTo>
                    <a:pt x="870582" y="1208841"/>
                  </a:lnTo>
                  <a:lnTo>
                    <a:pt x="872169" y="1203119"/>
                  </a:lnTo>
                  <a:lnTo>
                    <a:pt x="874072" y="1197396"/>
                  </a:lnTo>
                  <a:lnTo>
                    <a:pt x="876610" y="1191674"/>
                  </a:lnTo>
                  <a:lnTo>
                    <a:pt x="878831" y="1185952"/>
                  </a:lnTo>
                  <a:lnTo>
                    <a:pt x="881687" y="1180865"/>
                  </a:lnTo>
                  <a:lnTo>
                    <a:pt x="884225" y="1175461"/>
                  </a:lnTo>
                  <a:lnTo>
                    <a:pt x="887715" y="1170692"/>
                  </a:lnTo>
                  <a:lnTo>
                    <a:pt x="890887" y="1165605"/>
                  </a:lnTo>
                  <a:lnTo>
                    <a:pt x="895012" y="1160837"/>
                  </a:lnTo>
                  <a:lnTo>
                    <a:pt x="898819" y="1156704"/>
                  </a:lnTo>
                  <a:lnTo>
                    <a:pt x="902626" y="1152253"/>
                  </a:lnTo>
                  <a:lnTo>
                    <a:pt x="907068" y="1148438"/>
                  </a:lnTo>
                  <a:lnTo>
                    <a:pt x="911827" y="1144624"/>
                  </a:lnTo>
                  <a:lnTo>
                    <a:pt x="915952" y="1140491"/>
                  </a:lnTo>
                  <a:lnTo>
                    <a:pt x="921028" y="1136994"/>
                  </a:lnTo>
                  <a:lnTo>
                    <a:pt x="926104" y="1133815"/>
                  </a:lnTo>
                  <a:lnTo>
                    <a:pt x="931180" y="1131271"/>
                  </a:lnTo>
                  <a:lnTo>
                    <a:pt x="936891" y="1128410"/>
                  </a:lnTo>
                  <a:lnTo>
                    <a:pt x="942285" y="1125549"/>
                  </a:lnTo>
                  <a:lnTo>
                    <a:pt x="947678" y="1123642"/>
                  </a:lnTo>
                  <a:lnTo>
                    <a:pt x="953706" y="1121734"/>
                  </a:lnTo>
                  <a:lnTo>
                    <a:pt x="959417" y="1119827"/>
                  </a:lnTo>
                  <a:lnTo>
                    <a:pt x="965445" y="1118555"/>
                  </a:lnTo>
                  <a:lnTo>
                    <a:pt x="971156" y="1117284"/>
                  </a:lnTo>
                  <a:lnTo>
                    <a:pt x="977501" y="1116648"/>
                  </a:lnTo>
                  <a:lnTo>
                    <a:pt x="983847" y="1116330"/>
                  </a:lnTo>
                  <a:lnTo>
                    <a:pt x="990509" y="1116012"/>
                  </a:lnTo>
                  <a:close/>
                  <a:moveTo>
                    <a:pt x="1317511" y="557212"/>
                  </a:moveTo>
                  <a:lnTo>
                    <a:pt x="1369129" y="634306"/>
                  </a:lnTo>
                  <a:lnTo>
                    <a:pt x="1373563" y="640969"/>
                  </a:lnTo>
                  <a:lnTo>
                    <a:pt x="1377363" y="647631"/>
                  </a:lnTo>
                  <a:lnTo>
                    <a:pt x="1380846" y="654611"/>
                  </a:lnTo>
                  <a:lnTo>
                    <a:pt x="1384013" y="661591"/>
                  </a:lnTo>
                  <a:lnTo>
                    <a:pt x="1386863" y="668888"/>
                  </a:lnTo>
                  <a:lnTo>
                    <a:pt x="1389080" y="676185"/>
                  </a:lnTo>
                  <a:lnTo>
                    <a:pt x="1390980" y="683482"/>
                  </a:lnTo>
                  <a:lnTo>
                    <a:pt x="1392563" y="690779"/>
                  </a:lnTo>
                  <a:lnTo>
                    <a:pt x="1393830" y="698076"/>
                  </a:lnTo>
                  <a:lnTo>
                    <a:pt x="1394780" y="705690"/>
                  </a:lnTo>
                  <a:lnTo>
                    <a:pt x="1395413" y="712987"/>
                  </a:lnTo>
                  <a:lnTo>
                    <a:pt x="1395413" y="720284"/>
                  </a:lnTo>
                  <a:lnTo>
                    <a:pt x="1395096" y="727898"/>
                  </a:lnTo>
                  <a:lnTo>
                    <a:pt x="1394780" y="735195"/>
                  </a:lnTo>
                  <a:lnTo>
                    <a:pt x="1393830" y="742810"/>
                  </a:lnTo>
                  <a:lnTo>
                    <a:pt x="1392246" y="750107"/>
                  </a:lnTo>
                  <a:lnTo>
                    <a:pt x="1390663" y="757086"/>
                  </a:lnTo>
                  <a:lnTo>
                    <a:pt x="1388763" y="764701"/>
                  </a:lnTo>
                  <a:lnTo>
                    <a:pt x="1386863" y="771680"/>
                  </a:lnTo>
                  <a:lnTo>
                    <a:pt x="1384013" y="778660"/>
                  </a:lnTo>
                  <a:lnTo>
                    <a:pt x="1380846" y="785322"/>
                  </a:lnTo>
                  <a:lnTo>
                    <a:pt x="1377679" y="791985"/>
                  </a:lnTo>
                  <a:lnTo>
                    <a:pt x="1374196" y="798647"/>
                  </a:lnTo>
                  <a:lnTo>
                    <a:pt x="1370396" y="804993"/>
                  </a:lnTo>
                  <a:lnTo>
                    <a:pt x="1365962" y="811338"/>
                  </a:lnTo>
                  <a:lnTo>
                    <a:pt x="1361529" y="817049"/>
                  </a:lnTo>
                  <a:lnTo>
                    <a:pt x="1356462" y="823077"/>
                  </a:lnTo>
                  <a:lnTo>
                    <a:pt x="1351395" y="828787"/>
                  </a:lnTo>
                  <a:lnTo>
                    <a:pt x="1345695" y="833863"/>
                  </a:lnTo>
                  <a:lnTo>
                    <a:pt x="1339995" y="838940"/>
                  </a:lnTo>
                  <a:lnTo>
                    <a:pt x="1333661" y="844016"/>
                  </a:lnTo>
                  <a:lnTo>
                    <a:pt x="1327328" y="848775"/>
                  </a:lnTo>
                  <a:lnTo>
                    <a:pt x="1173424" y="952202"/>
                  </a:lnTo>
                  <a:lnTo>
                    <a:pt x="1166774" y="956009"/>
                  </a:lnTo>
                  <a:lnTo>
                    <a:pt x="1160124" y="960133"/>
                  </a:lnTo>
                  <a:lnTo>
                    <a:pt x="1153157" y="963623"/>
                  </a:lnTo>
                  <a:lnTo>
                    <a:pt x="1146190" y="966796"/>
                  </a:lnTo>
                  <a:lnTo>
                    <a:pt x="1138906" y="969334"/>
                  </a:lnTo>
                  <a:lnTo>
                    <a:pt x="1131623" y="971872"/>
                  </a:lnTo>
                  <a:lnTo>
                    <a:pt x="1124339" y="973775"/>
                  </a:lnTo>
                  <a:lnTo>
                    <a:pt x="1117056" y="975362"/>
                  </a:lnTo>
                  <a:lnTo>
                    <a:pt x="1109772" y="976314"/>
                  </a:lnTo>
                  <a:lnTo>
                    <a:pt x="1102172" y="977265"/>
                  </a:lnTo>
                  <a:lnTo>
                    <a:pt x="1094888" y="977900"/>
                  </a:lnTo>
                  <a:lnTo>
                    <a:pt x="1087605" y="977900"/>
                  </a:lnTo>
                  <a:lnTo>
                    <a:pt x="1080005" y="977583"/>
                  </a:lnTo>
                  <a:lnTo>
                    <a:pt x="1072721" y="977265"/>
                  </a:lnTo>
                  <a:lnTo>
                    <a:pt x="1065121" y="976314"/>
                  </a:lnTo>
                  <a:lnTo>
                    <a:pt x="1057837" y="975045"/>
                  </a:lnTo>
                  <a:lnTo>
                    <a:pt x="1050871" y="973458"/>
                  </a:lnTo>
                  <a:lnTo>
                    <a:pt x="1043270" y="971237"/>
                  </a:lnTo>
                  <a:lnTo>
                    <a:pt x="1036304" y="969017"/>
                  </a:lnTo>
                  <a:lnTo>
                    <a:pt x="1029653" y="966796"/>
                  </a:lnTo>
                  <a:lnTo>
                    <a:pt x="1022687" y="963623"/>
                  </a:lnTo>
                  <a:lnTo>
                    <a:pt x="1016036" y="960451"/>
                  </a:lnTo>
                  <a:lnTo>
                    <a:pt x="1009386" y="956961"/>
                  </a:lnTo>
                  <a:lnTo>
                    <a:pt x="1003053" y="952519"/>
                  </a:lnTo>
                  <a:lnTo>
                    <a:pt x="996719" y="948712"/>
                  </a:lnTo>
                  <a:lnTo>
                    <a:pt x="991019" y="943953"/>
                  </a:lnTo>
                  <a:lnTo>
                    <a:pt x="985002" y="938877"/>
                  </a:lnTo>
                  <a:lnTo>
                    <a:pt x="979302" y="933801"/>
                  </a:lnTo>
                  <a:lnTo>
                    <a:pt x="974235" y="928407"/>
                  </a:lnTo>
                  <a:lnTo>
                    <a:pt x="969168" y="922379"/>
                  </a:lnTo>
                  <a:lnTo>
                    <a:pt x="964102" y="916034"/>
                  </a:lnTo>
                  <a:lnTo>
                    <a:pt x="959351" y="910006"/>
                  </a:lnTo>
                  <a:lnTo>
                    <a:pt x="908050" y="832912"/>
                  </a:lnTo>
                  <a:lnTo>
                    <a:pt x="1317511" y="557212"/>
                  </a:lnTo>
                  <a:close/>
                  <a:moveTo>
                    <a:pt x="390771" y="363537"/>
                  </a:moveTo>
                  <a:lnTo>
                    <a:pt x="518065" y="558482"/>
                  </a:lnTo>
                  <a:lnTo>
                    <a:pt x="503146" y="567054"/>
                  </a:lnTo>
                  <a:lnTo>
                    <a:pt x="488226" y="576262"/>
                  </a:lnTo>
                  <a:lnTo>
                    <a:pt x="473623" y="585469"/>
                  </a:lnTo>
                  <a:lnTo>
                    <a:pt x="459973" y="595312"/>
                  </a:lnTo>
                  <a:lnTo>
                    <a:pt x="446323" y="605472"/>
                  </a:lnTo>
                  <a:lnTo>
                    <a:pt x="432991" y="616267"/>
                  </a:lnTo>
                  <a:lnTo>
                    <a:pt x="419976" y="627062"/>
                  </a:lnTo>
                  <a:lnTo>
                    <a:pt x="407596" y="638492"/>
                  </a:lnTo>
                  <a:lnTo>
                    <a:pt x="395215" y="650239"/>
                  </a:lnTo>
                  <a:lnTo>
                    <a:pt x="383470" y="661987"/>
                  </a:lnTo>
                  <a:lnTo>
                    <a:pt x="372359" y="674369"/>
                  </a:lnTo>
                  <a:lnTo>
                    <a:pt x="361249" y="687069"/>
                  </a:lnTo>
                  <a:lnTo>
                    <a:pt x="350773" y="700404"/>
                  </a:lnTo>
                  <a:lnTo>
                    <a:pt x="340932" y="713739"/>
                  </a:lnTo>
                  <a:lnTo>
                    <a:pt x="331092" y="727074"/>
                  </a:lnTo>
                  <a:lnTo>
                    <a:pt x="322203" y="741044"/>
                  </a:lnTo>
                  <a:lnTo>
                    <a:pt x="313315" y="755332"/>
                  </a:lnTo>
                  <a:lnTo>
                    <a:pt x="305379" y="769620"/>
                  </a:lnTo>
                  <a:lnTo>
                    <a:pt x="297443" y="784542"/>
                  </a:lnTo>
                  <a:lnTo>
                    <a:pt x="290459" y="799465"/>
                  </a:lnTo>
                  <a:lnTo>
                    <a:pt x="283793" y="814705"/>
                  </a:lnTo>
                  <a:lnTo>
                    <a:pt x="277762" y="830580"/>
                  </a:lnTo>
                  <a:lnTo>
                    <a:pt x="272048" y="846137"/>
                  </a:lnTo>
                  <a:lnTo>
                    <a:pt x="267286" y="861695"/>
                  </a:lnTo>
                  <a:lnTo>
                    <a:pt x="262524" y="878205"/>
                  </a:lnTo>
                  <a:lnTo>
                    <a:pt x="258715" y="894397"/>
                  </a:lnTo>
                  <a:lnTo>
                    <a:pt x="255541" y="910907"/>
                  </a:lnTo>
                  <a:lnTo>
                    <a:pt x="252366" y="927735"/>
                  </a:lnTo>
                  <a:lnTo>
                    <a:pt x="250462" y="944562"/>
                  </a:lnTo>
                  <a:lnTo>
                    <a:pt x="248874" y="961390"/>
                  </a:lnTo>
                  <a:lnTo>
                    <a:pt x="247922" y="978535"/>
                  </a:lnTo>
                  <a:lnTo>
                    <a:pt x="247605" y="995680"/>
                  </a:lnTo>
                  <a:lnTo>
                    <a:pt x="247605" y="1009015"/>
                  </a:lnTo>
                  <a:lnTo>
                    <a:pt x="248557" y="1022032"/>
                  </a:lnTo>
                  <a:lnTo>
                    <a:pt x="249192" y="1035367"/>
                  </a:lnTo>
                  <a:lnTo>
                    <a:pt x="250462" y="1048385"/>
                  </a:lnTo>
                  <a:lnTo>
                    <a:pt x="252049" y="1060767"/>
                  </a:lnTo>
                  <a:lnTo>
                    <a:pt x="253953" y="1073785"/>
                  </a:lnTo>
                  <a:lnTo>
                    <a:pt x="256175" y="1086167"/>
                  </a:lnTo>
                  <a:lnTo>
                    <a:pt x="259032" y="1098867"/>
                  </a:lnTo>
                  <a:lnTo>
                    <a:pt x="261889" y="1110932"/>
                  </a:lnTo>
                  <a:lnTo>
                    <a:pt x="265381" y="1123632"/>
                  </a:lnTo>
                  <a:lnTo>
                    <a:pt x="268873" y="1135697"/>
                  </a:lnTo>
                  <a:lnTo>
                    <a:pt x="272682" y="1147762"/>
                  </a:lnTo>
                  <a:lnTo>
                    <a:pt x="277127" y="1159510"/>
                  </a:lnTo>
                  <a:lnTo>
                    <a:pt x="281253" y="1171257"/>
                  </a:lnTo>
                  <a:lnTo>
                    <a:pt x="286332" y="1183005"/>
                  </a:lnTo>
                  <a:lnTo>
                    <a:pt x="291412" y="1194435"/>
                  </a:lnTo>
                  <a:lnTo>
                    <a:pt x="297125" y="1205865"/>
                  </a:lnTo>
                  <a:lnTo>
                    <a:pt x="302522" y="1217295"/>
                  </a:lnTo>
                  <a:lnTo>
                    <a:pt x="308871" y="1228090"/>
                  </a:lnTo>
                  <a:lnTo>
                    <a:pt x="314902" y="1239202"/>
                  </a:lnTo>
                  <a:lnTo>
                    <a:pt x="321251" y="1249997"/>
                  </a:lnTo>
                  <a:lnTo>
                    <a:pt x="328235" y="1260792"/>
                  </a:lnTo>
                  <a:lnTo>
                    <a:pt x="335536" y="1270952"/>
                  </a:lnTo>
                  <a:lnTo>
                    <a:pt x="342837" y="1281430"/>
                  </a:lnTo>
                  <a:lnTo>
                    <a:pt x="350138" y="1291272"/>
                  </a:lnTo>
                  <a:lnTo>
                    <a:pt x="358392" y="1301432"/>
                  </a:lnTo>
                  <a:lnTo>
                    <a:pt x="366328" y="1311275"/>
                  </a:lnTo>
                  <a:lnTo>
                    <a:pt x="374899" y="1320482"/>
                  </a:lnTo>
                  <a:lnTo>
                    <a:pt x="383470" y="1330007"/>
                  </a:lnTo>
                  <a:lnTo>
                    <a:pt x="392041" y="1338897"/>
                  </a:lnTo>
                  <a:lnTo>
                    <a:pt x="401564" y="1348105"/>
                  </a:lnTo>
                  <a:lnTo>
                    <a:pt x="411087" y="1356995"/>
                  </a:lnTo>
                  <a:lnTo>
                    <a:pt x="420293" y="1365250"/>
                  </a:lnTo>
                  <a:lnTo>
                    <a:pt x="430134" y="1373822"/>
                  </a:lnTo>
                  <a:lnTo>
                    <a:pt x="439975" y="1382077"/>
                  </a:lnTo>
                  <a:lnTo>
                    <a:pt x="450450" y="1390015"/>
                  </a:lnTo>
                  <a:lnTo>
                    <a:pt x="460608" y="1397317"/>
                  </a:lnTo>
                  <a:lnTo>
                    <a:pt x="471401" y="1405255"/>
                  </a:lnTo>
                  <a:lnTo>
                    <a:pt x="482194" y="1412240"/>
                  </a:lnTo>
                  <a:lnTo>
                    <a:pt x="493305" y="1419225"/>
                  </a:lnTo>
                  <a:lnTo>
                    <a:pt x="504733" y="1425892"/>
                  </a:lnTo>
                  <a:lnTo>
                    <a:pt x="515843" y="1432560"/>
                  </a:lnTo>
                  <a:lnTo>
                    <a:pt x="527271" y="1438910"/>
                  </a:lnTo>
                  <a:lnTo>
                    <a:pt x="539017" y="1444942"/>
                  </a:lnTo>
                  <a:lnTo>
                    <a:pt x="551397" y="1450657"/>
                  </a:lnTo>
                  <a:lnTo>
                    <a:pt x="563142" y="1456055"/>
                  </a:lnTo>
                  <a:lnTo>
                    <a:pt x="575522" y="1461770"/>
                  </a:lnTo>
                  <a:lnTo>
                    <a:pt x="587585" y="1466215"/>
                  </a:lnTo>
                  <a:lnTo>
                    <a:pt x="600283" y="1470977"/>
                  </a:lnTo>
                  <a:lnTo>
                    <a:pt x="613298" y="1475740"/>
                  </a:lnTo>
                  <a:lnTo>
                    <a:pt x="625996" y="1479550"/>
                  </a:lnTo>
                  <a:lnTo>
                    <a:pt x="639011" y="1483677"/>
                  </a:lnTo>
                  <a:lnTo>
                    <a:pt x="652026" y="1487170"/>
                  </a:lnTo>
                  <a:lnTo>
                    <a:pt x="665358" y="1490662"/>
                  </a:lnTo>
                  <a:lnTo>
                    <a:pt x="678691" y="1493520"/>
                  </a:lnTo>
                  <a:lnTo>
                    <a:pt x="692341" y="1496060"/>
                  </a:lnTo>
                  <a:lnTo>
                    <a:pt x="705991" y="1498600"/>
                  </a:lnTo>
                  <a:lnTo>
                    <a:pt x="719641" y="1500822"/>
                  </a:lnTo>
                  <a:lnTo>
                    <a:pt x="733291" y="1502410"/>
                  </a:lnTo>
                  <a:lnTo>
                    <a:pt x="747576" y="1503997"/>
                  </a:lnTo>
                  <a:lnTo>
                    <a:pt x="761543" y="1505267"/>
                  </a:lnTo>
                  <a:lnTo>
                    <a:pt x="775828" y="1505902"/>
                  </a:lnTo>
                  <a:lnTo>
                    <a:pt x="789796" y="1506220"/>
                  </a:lnTo>
                  <a:lnTo>
                    <a:pt x="804398" y="1506855"/>
                  </a:lnTo>
                  <a:lnTo>
                    <a:pt x="1360874" y="1506855"/>
                  </a:lnTo>
                  <a:lnTo>
                    <a:pt x="1608161" y="1506855"/>
                  </a:lnTo>
                  <a:lnTo>
                    <a:pt x="1614827" y="1506855"/>
                  </a:lnTo>
                  <a:lnTo>
                    <a:pt x="1621176" y="1507172"/>
                  </a:lnTo>
                  <a:lnTo>
                    <a:pt x="1626890" y="1507807"/>
                  </a:lnTo>
                  <a:lnTo>
                    <a:pt x="1633239" y="1509077"/>
                  </a:lnTo>
                  <a:lnTo>
                    <a:pt x="1639270" y="1510347"/>
                  </a:lnTo>
                  <a:lnTo>
                    <a:pt x="1644984" y="1511935"/>
                  </a:lnTo>
                  <a:lnTo>
                    <a:pt x="1651016" y="1513522"/>
                  </a:lnTo>
                  <a:lnTo>
                    <a:pt x="1656412" y="1515745"/>
                  </a:lnTo>
                  <a:lnTo>
                    <a:pt x="1661809" y="1517650"/>
                  </a:lnTo>
                  <a:lnTo>
                    <a:pt x="1667205" y="1520507"/>
                  </a:lnTo>
                  <a:lnTo>
                    <a:pt x="1672284" y="1523047"/>
                  </a:lnTo>
                  <a:lnTo>
                    <a:pt x="1677681" y="1525905"/>
                  </a:lnTo>
                  <a:lnTo>
                    <a:pt x="1682125" y="1529397"/>
                  </a:lnTo>
                  <a:lnTo>
                    <a:pt x="1686886" y="1532572"/>
                  </a:lnTo>
                  <a:lnTo>
                    <a:pt x="1691648" y="1536065"/>
                  </a:lnTo>
                  <a:lnTo>
                    <a:pt x="1696092" y="1539875"/>
                  </a:lnTo>
                  <a:lnTo>
                    <a:pt x="1699902" y="1544002"/>
                  </a:lnTo>
                  <a:lnTo>
                    <a:pt x="1703711" y="1547812"/>
                  </a:lnTo>
                  <a:lnTo>
                    <a:pt x="1707838" y="1552257"/>
                  </a:lnTo>
                  <a:lnTo>
                    <a:pt x="1710695" y="1557020"/>
                  </a:lnTo>
                  <a:lnTo>
                    <a:pt x="1714504" y="1561465"/>
                  </a:lnTo>
                  <a:lnTo>
                    <a:pt x="1717043" y="1566227"/>
                  </a:lnTo>
                  <a:lnTo>
                    <a:pt x="1719900" y="1570990"/>
                  </a:lnTo>
                  <a:lnTo>
                    <a:pt x="1722122" y="1576070"/>
                  </a:lnTo>
                  <a:lnTo>
                    <a:pt x="1724662" y="1581150"/>
                  </a:lnTo>
                  <a:lnTo>
                    <a:pt x="1726567" y="1586547"/>
                  </a:lnTo>
                  <a:lnTo>
                    <a:pt x="1728154" y="1591627"/>
                  </a:lnTo>
                  <a:lnTo>
                    <a:pt x="1729741" y="1597342"/>
                  </a:lnTo>
                  <a:lnTo>
                    <a:pt x="1730693" y="1603057"/>
                  </a:lnTo>
                  <a:lnTo>
                    <a:pt x="1731646" y="1608455"/>
                  </a:lnTo>
                  <a:lnTo>
                    <a:pt x="1731963" y="1614487"/>
                  </a:lnTo>
                  <a:lnTo>
                    <a:pt x="1731963" y="1620202"/>
                  </a:lnTo>
                  <a:lnTo>
                    <a:pt x="1731963" y="1626235"/>
                  </a:lnTo>
                  <a:lnTo>
                    <a:pt x="1731646" y="1631632"/>
                  </a:lnTo>
                  <a:lnTo>
                    <a:pt x="1730693" y="1637665"/>
                  </a:lnTo>
                  <a:lnTo>
                    <a:pt x="1729741" y="1643062"/>
                  </a:lnTo>
                  <a:lnTo>
                    <a:pt x="1728154" y="1648460"/>
                  </a:lnTo>
                  <a:lnTo>
                    <a:pt x="1726567" y="1654175"/>
                  </a:lnTo>
                  <a:lnTo>
                    <a:pt x="1724662" y="1659255"/>
                  </a:lnTo>
                  <a:lnTo>
                    <a:pt x="1722122" y="1664652"/>
                  </a:lnTo>
                  <a:lnTo>
                    <a:pt x="1719900" y="1669415"/>
                  </a:lnTo>
                  <a:lnTo>
                    <a:pt x="1717043" y="1674495"/>
                  </a:lnTo>
                  <a:lnTo>
                    <a:pt x="1714504" y="1679257"/>
                  </a:lnTo>
                  <a:lnTo>
                    <a:pt x="1710695" y="1683702"/>
                  </a:lnTo>
                  <a:lnTo>
                    <a:pt x="1707838" y="1688147"/>
                  </a:lnTo>
                  <a:lnTo>
                    <a:pt x="1703711" y="1692592"/>
                  </a:lnTo>
                  <a:lnTo>
                    <a:pt x="1699902" y="1696402"/>
                  </a:lnTo>
                  <a:lnTo>
                    <a:pt x="1696092" y="1700530"/>
                  </a:lnTo>
                  <a:lnTo>
                    <a:pt x="1691648" y="1704340"/>
                  </a:lnTo>
                  <a:lnTo>
                    <a:pt x="1686886" y="1707832"/>
                  </a:lnTo>
                  <a:lnTo>
                    <a:pt x="1682125" y="1711325"/>
                  </a:lnTo>
                  <a:lnTo>
                    <a:pt x="1677681" y="1714500"/>
                  </a:lnTo>
                  <a:lnTo>
                    <a:pt x="1672284" y="1717040"/>
                  </a:lnTo>
                  <a:lnTo>
                    <a:pt x="1667205" y="1719897"/>
                  </a:lnTo>
                  <a:lnTo>
                    <a:pt x="1661809" y="1722755"/>
                  </a:lnTo>
                  <a:lnTo>
                    <a:pt x="1656412" y="1724977"/>
                  </a:lnTo>
                  <a:lnTo>
                    <a:pt x="1651016" y="1726882"/>
                  </a:lnTo>
                  <a:lnTo>
                    <a:pt x="1644984" y="1728470"/>
                  </a:lnTo>
                  <a:lnTo>
                    <a:pt x="1639270" y="1730057"/>
                  </a:lnTo>
                  <a:lnTo>
                    <a:pt x="1633239" y="1731327"/>
                  </a:lnTo>
                  <a:lnTo>
                    <a:pt x="1626890" y="1732280"/>
                  </a:lnTo>
                  <a:lnTo>
                    <a:pt x="1621176" y="1733232"/>
                  </a:lnTo>
                  <a:lnTo>
                    <a:pt x="1614827" y="1733550"/>
                  </a:lnTo>
                  <a:lnTo>
                    <a:pt x="1855813" y="1733550"/>
                  </a:lnTo>
                  <a:lnTo>
                    <a:pt x="1862161" y="1733868"/>
                  </a:lnTo>
                  <a:lnTo>
                    <a:pt x="1868510" y="1734503"/>
                  </a:lnTo>
                  <a:lnTo>
                    <a:pt x="1874541" y="1735138"/>
                  </a:lnTo>
                  <a:lnTo>
                    <a:pt x="1880573" y="1736408"/>
                  </a:lnTo>
                  <a:lnTo>
                    <a:pt x="1886921" y="1737360"/>
                  </a:lnTo>
                  <a:lnTo>
                    <a:pt x="1892635" y="1738948"/>
                  </a:lnTo>
                  <a:lnTo>
                    <a:pt x="1898032" y="1741170"/>
                  </a:lnTo>
                  <a:lnTo>
                    <a:pt x="1904063" y="1743393"/>
                  </a:lnTo>
                  <a:lnTo>
                    <a:pt x="1909460" y="1745615"/>
                  </a:lnTo>
                  <a:lnTo>
                    <a:pt x="1914539" y="1748473"/>
                  </a:lnTo>
                  <a:lnTo>
                    <a:pt x="1919935" y="1751648"/>
                  </a:lnTo>
                  <a:lnTo>
                    <a:pt x="1924697" y="1754823"/>
                  </a:lnTo>
                  <a:lnTo>
                    <a:pt x="1929776" y="1758315"/>
                  </a:lnTo>
                  <a:lnTo>
                    <a:pt x="1934537" y="1761808"/>
                  </a:lnTo>
                  <a:lnTo>
                    <a:pt x="1938981" y="1765618"/>
                  </a:lnTo>
                  <a:lnTo>
                    <a:pt x="1943108" y="1770063"/>
                  </a:lnTo>
                  <a:lnTo>
                    <a:pt x="1947552" y="1774190"/>
                  </a:lnTo>
                  <a:lnTo>
                    <a:pt x="1951361" y="1778635"/>
                  </a:lnTo>
                  <a:lnTo>
                    <a:pt x="1954853" y="1783398"/>
                  </a:lnTo>
                  <a:lnTo>
                    <a:pt x="1958345" y="1788160"/>
                  </a:lnTo>
                  <a:lnTo>
                    <a:pt x="1961519" y="1793240"/>
                  </a:lnTo>
                  <a:lnTo>
                    <a:pt x="1964694" y="1798320"/>
                  </a:lnTo>
                  <a:lnTo>
                    <a:pt x="1967551" y="1803718"/>
                  </a:lnTo>
                  <a:lnTo>
                    <a:pt x="1969773" y="1809115"/>
                  </a:lnTo>
                  <a:lnTo>
                    <a:pt x="1972312" y="1814830"/>
                  </a:lnTo>
                  <a:lnTo>
                    <a:pt x="1974217" y="1820545"/>
                  </a:lnTo>
                  <a:lnTo>
                    <a:pt x="1975804" y="1826578"/>
                  </a:lnTo>
                  <a:lnTo>
                    <a:pt x="1976756" y="1832293"/>
                  </a:lnTo>
                  <a:lnTo>
                    <a:pt x="1978026" y="1838643"/>
                  </a:lnTo>
                  <a:lnTo>
                    <a:pt x="1978978" y="1844993"/>
                  </a:lnTo>
                  <a:lnTo>
                    <a:pt x="1979296" y="1851025"/>
                  </a:lnTo>
                  <a:lnTo>
                    <a:pt x="1979613" y="1857375"/>
                  </a:lnTo>
                  <a:lnTo>
                    <a:pt x="1979296" y="1863725"/>
                  </a:lnTo>
                  <a:lnTo>
                    <a:pt x="1978978" y="1870075"/>
                  </a:lnTo>
                  <a:lnTo>
                    <a:pt x="1978026" y="1876108"/>
                  </a:lnTo>
                  <a:lnTo>
                    <a:pt x="1976756" y="1882458"/>
                  </a:lnTo>
                  <a:lnTo>
                    <a:pt x="1975804" y="1888490"/>
                  </a:lnTo>
                  <a:lnTo>
                    <a:pt x="1974217" y="1894205"/>
                  </a:lnTo>
                  <a:lnTo>
                    <a:pt x="1972312" y="1900238"/>
                  </a:lnTo>
                  <a:lnTo>
                    <a:pt x="1969773" y="1905635"/>
                  </a:lnTo>
                  <a:lnTo>
                    <a:pt x="1967551" y="1911033"/>
                  </a:lnTo>
                  <a:lnTo>
                    <a:pt x="1964694" y="1916430"/>
                  </a:lnTo>
                  <a:lnTo>
                    <a:pt x="1961519" y="1921510"/>
                  </a:lnTo>
                  <a:lnTo>
                    <a:pt x="1958345" y="1926590"/>
                  </a:lnTo>
                  <a:lnTo>
                    <a:pt x="1954853" y="1931353"/>
                  </a:lnTo>
                  <a:lnTo>
                    <a:pt x="1951361" y="1936115"/>
                  </a:lnTo>
                  <a:lnTo>
                    <a:pt x="1947552" y="1940560"/>
                  </a:lnTo>
                  <a:lnTo>
                    <a:pt x="1943108" y="1944688"/>
                  </a:lnTo>
                  <a:lnTo>
                    <a:pt x="1938981" y="1949133"/>
                  </a:lnTo>
                  <a:lnTo>
                    <a:pt x="1934537" y="1952943"/>
                  </a:lnTo>
                  <a:lnTo>
                    <a:pt x="1929776" y="1956435"/>
                  </a:lnTo>
                  <a:lnTo>
                    <a:pt x="1924697" y="1959928"/>
                  </a:lnTo>
                  <a:lnTo>
                    <a:pt x="1919935" y="1963103"/>
                  </a:lnTo>
                  <a:lnTo>
                    <a:pt x="1914539" y="1966278"/>
                  </a:lnTo>
                  <a:lnTo>
                    <a:pt x="1909460" y="1969135"/>
                  </a:lnTo>
                  <a:lnTo>
                    <a:pt x="1904063" y="1971358"/>
                  </a:lnTo>
                  <a:lnTo>
                    <a:pt x="1898032" y="1973898"/>
                  </a:lnTo>
                  <a:lnTo>
                    <a:pt x="1892635" y="1975803"/>
                  </a:lnTo>
                  <a:lnTo>
                    <a:pt x="1886921" y="1977390"/>
                  </a:lnTo>
                  <a:lnTo>
                    <a:pt x="1880573" y="1978978"/>
                  </a:lnTo>
                  <a:lnTo>
                    <a:pt x="1874541" y="1979613"/>
                  </a:lnTo>
                  <a:lnTo>
                    <a:pt x="1868510" y="1980565"/>
                  </a:lnTo>
                  <a:lnTo>
                    <a:pt x="1862161" y="1981200"/>
                  </a:lnTo>
                  <a:lnTo>
                    <a:pt x="1855813" y="1981200"/>
                  </a:lnTo>
                  <a:lnTo>
                    <a:pt x="494958" y="1981200"/>
                  </a:lnTo>
                  <a:lnTo>
                    <a:pt x="488610" y="1981200"/>
                  </a:lnTo>
                  <a:lnTo>
                    <a:pt x="482261" y="1980565"/>
                  </a:lnTo>
                  <a:lnTo>
                    <a:pt x="476229" y="1979613"/>
                  </a:lnTo>
                  <a:lnTo>
                    <a:pt x="470198" y="1978978"/>
                  </a:lnTo>
                  <a:lnTo>
                    <a:pt x="463849" y="1977390"/>
                  </a:lnTo>
                  <a:lnTo>
                    <a:pt x="458136" y="1975803"/>
                  </a:lnTo>
                  <a:lnTo>
                    <a:pt x="452739" y="1973898"/>
                  </a:lnTo>
                  <a:lnTo>
                    <a:pt x="446708" y="1971358"/>
                  </a:lnTo>
                  <a:lnTo>
                    <a:pt x="441311" y="1969135"/>
                  </a:lnTo>
                  <a:lnTo>
                    <a:pt x="436232" y="1966278"/>
                  </a:lnTo>
                  <a:lnTo>
                    <a:pt x="431153" y="1963103"/>
                  </a:lnTo>
                  <a:lnTo>
                    <a:pt x="426074" y="1959928"/>
                  </a:lnTo>
                  <a:lnTo>
                    <a:pt x="420995" y="1956435"/>
                  </a:lnTo>
                  <a:lnTo>
                    <a:pt x="416234" y="1952943"/>
                  </a:lnTo>
                  <a:lnTo>
                    <a:pt x="411790" y="1949133"/>
                  </a:lnTo>
                  <a:lnTo>
                    <a:pt x="407663" y="1944688"/>
                  </a:lnTo>
                  <a:lnTo>
                    <a:pt x="403536" y="1940560"/>
                  </a:lnTo>
                  <a:lnTo>
                    <a:pt x="399727" y="1936115"/>
                  </a:lnTo>
                  <a:lnTo>
                    <a:pt x="395918" y="1931353"/>
                  </a:lnTo>
                  <a:lnTo>
                    <a:pt x="392743" y="1926590"/>
                  </a:lnTo>
                  <a:lnTo>
                    <a:pt x="389252" y="1921510"/>
                  </a:lnTo>
                  <a:lnTo>
                    <a:pt x="386395" y="1916430"/>
                  </a:lnTo>
                  <a:lnTo>
                    <a:pt x="383538" y="1911033"/>
                  </a:lnTo>
                  <a:lnTo>
                    <a:pt x="380998" y="1905635"/>
                  </a:lnTo>
                  <a:lnTo>
                    <a:pt x="379094" y="1900238"/>
                  </a:lnTo>
                  <a:lnTo>
                    <a:pt x="376872" y="1894205"/>
                  </a:lnTo>
                  <a:lnTo>
                    <a:pt x="375284" y="1888490"/>
                  </a:lnTo>
                  <a:lnTo>
                    <a:pt x="373697" y="1882458"/>
                  </a:lnTo>
                  <a:lnTo>
                    <a:pt x="372745" y="1876108"/>
                  </a:lnTo>
                  <a:lnTo>
                    <a:pt x="371793" y="1870075"/>
                  </a:lnTo>
                  <a:lnTo>
                    <a:pt x="371475" y="1863725"/>
                  </a:lnTo>
                  <a:lnTo>
                    <a:pt x="371475" y="1857375"/>
                  </a:lnTo>
                  <a:lnTo>
                    <a:pt x="371475" y="1851025"/>
                  </a:lnTo>
                  <a:lnTo>
                    <a:pt x="371793" y="1844993"/>
                  </a:lnTo>
                  <a:lnTo>
                    <a:pt x="372745" y="1838643"/>
                  </a:lnTo>
                  <a:lnTo>
                    <a:pt x="373697" y="1832293"/>
                  </a:lnTo>
                  <a:lnTo>
                    <a:pt x="375284" y="1826578"/>
                  </a:lnTo>
                  <a:lnTo>
                    <a:pt x="376872" y="1820545"/>
                  </a:lnTo>
                  <a:lnTo>
                    <a:pt x="379094" y="1814830"/>
                  </a:lnTo>
                  <a:lnTo>
                    <a:pt x="380998" y="1809115"/>
                  </a:lnTo>
                  <a:lnTo>
                    <a:pt x="383538" y="1803718"/>
                  </a:lnTo>
                  <a:lnTo>
                    <a:pt x="386395" y="1798320"/>
                  </a:lnTo>
                  <a:lnTo>
                    <a:pt x="389252" y="1793240"/>
                  </a:lnTo>
                  <a:lnTo>
                    <a:pt x="392743" y="1788160"/>
                  </a:lnTo>
                  <a:lnTo>
                    <a:pt x="395918" y="1783398"/>
                  </a:lnTo>
                  <a:lnTo>
                    <a:pt x="399727" y="1778635"/>
                  </a:lnTo>
                  <a:lnTo>
                    <a:pt x="403536" y="1774190"/>
                  </a:lnTo>
                  <a:lnTo>
                    <a:pt x="407663" y="1770063"/>
                  </a:lnTo>
                  <a:lnTo>
                    <a:pt x="411790" y="1765618"/>
                  </a:lnTo>
                  <a:lnTo>
                    <a:pt x="416234" y="1761808"/>
                  </a:lnTo>
                  <a:lnTo>
                    <a:pt x="420995" y="1758315"/>
                  </a:lnTo>
                  <a:lnTo>
                    <a:pt x="426074" y="1754823"/>
                  </a:lnTo>
                  <a:lnTo>
                    <a:pt x="431153" y="1751648"/>
                  </a:lnTo>
                  <a:lnTo>
                    <a:pt x="436232" y="1748473"/>
                  </a:lnTo>
                  <a:lnTo>
                    <a:pt x="441311" y="1745615"/>
                  </a:lnTo>
                  <a:lnTo>
                    <a:pt x="446708" y="1743393"/>
                  </a:lnTo>
                  <a:lnTo>
                    <a:pt x="452739" y="1741170"/>
                  </a:lnTo>
                  <a:lnTo>
                    <a:pt x="458136" y="1738948"/>
                  </a:lnTo>
                  <a:lnTo>
                    <a:pt x="463849" y="1737360"/>
                  </a:lnTo>
                  <a:lnTo>
                    <a:pt x="470198" y="1736408"/>
                  </a:lnTo>
                  <a:lnTo>
                    <a:pt x="476229" y="1735138"/>
                  </a:lnTo>
                  <a:lnTo>
                    <a:pt x="482261" y="1734503"/>
                  </a:lnTo>
                  <a:lnTo>
                    <a:pt x="488610" y="1733868"/>
                  </a:lnTo>
                  <a:lnTo>
                    <a:pt x="494958" y="1733550"/>
                  </a:lnTo>
                  <a:lnTo>
                    <a:pt x="783447" y="1733550"/>
                  </a:lnTo>
                  <a:lnTo>
                    <a:pt x="762813" y="1732915"/>
                  </a:lnTo>
                  <a:lnTo>
                    <a:pt x="742497" y="1731645"/>
                  </a:lnTo>
                  <a:lnTo>
                    <a:pt x="722180" y="1730057"/>
                  </a:lnTo>
                  <a:lnTo>
                    <a:pt x="702182" y="1727835"/>
                  </a:lnTo>
                  <a:lnTo>
                    <a:pt x="682183" y="1725295"/>
                  </a:lnTo>
                  <a:lnTo>
                    <a:pt x="662184" y="1722120"/>
                  </a:lnTo>
                  <a:lnTo>
                    <a:pt x="642503" y="1718627"/>
                  </a:lnTo>
                  <a:lnTo>
                    <a:pt x="622821" y="1714817"/>
                  </a:lnTo>
                  <a:lnTo>
                    <a:pt x="603457" y="1710372"/>
                  </a:lnTo>
                  <a:lnTo>
                    <a:pt x="584093" y="1705610"/>
                  </a:lnTo>
                  <a:lnTo>
                    <a:pt x="565364" y="1700530"/>
                  </a:lnTo>
                  <a:lnTo>
                    <a:pt x="546635" y="1694815"/>
                  </a:lnTo>
                  <a:lnTo>
                    <a:pt x="528223" y="1688782"/>
                  </a:lnTo>
                  <a:lnTo>
                    <a:pt x="509812" y="1682115"/>
                  </a:lnTo>
                  <a:lnTo>
                    <a:pt x="491718" y="1675447"/>
                  </a:lnTo>
                  <a:lnTo>
                    <a:pt x="473623" y="1668462"/>
                  </a:lnTo>
                  <a:lnTo>
                    <a:pt x="456164" y="1660842"/>
                  </a:lnTo>
                  <a:lnTo>
                    <a:pt x="438387" y="1652905"/>
                  </a:lnTo>
                  <a:lnTo>
                    <a:pt x="421246" y="1644650"/>
                  </a:lnTo>
                  <a:lnTo>
                    <a:pt x="404421" y="1636077"/>
                  </a:lnTo>
                  <a:lnTo>
                    <a:pt x="387597" y="1626552"/>
                  </a:lnTo>
                  <a:lnTo>
                    <a:pt x="371089" y="1617345"/>
                  </a:lnTo>
                  <a:lnTo>
                    <a:pt x="354900" y="1607502"/>
                  </a:lnTo>
                  <a:lnTo>
                    <a:pt x="339028" y="1597342"/>
                  </a:lnTo>
                  <a:lnTo>
                    <a:pt x="323156" y="1587182"/>
                  </a:lnTo>
                  <a:lnTo>
                    <a:pt x="307919" y="1576070"/>
                  </a:lnTo>
                  <a:lnTo>
                    <a:pt x="292999" y="1564957"/>
                  </a:lnTo>
                  <a:lnTo>
                    <a:pt x="278079" y="1553845"/>
                  </a:lnTo>
                  <a:lnTo>
                    <a:pt x="263794" y="1542097"/>
                  </a:lnTo>
                  <a:lnTo>
                    <a:pt x="249509" y="1529715"/>
                  </a:lnTo>
                  <a:lnTo>
                    <a:pt x="235859" y="1517332"/>
                  </a:lnTo>
                  <a:lnTo>
                    <a:pt x="222527" y="1504632"/>
                  </a:lnTo>
                  <a:lnTo>
                    <a:pt x="209194" y="1491932"/>
                  </a:lnTo>
                  <a:lnTo>
                    <a:pt x="196179" y="1478597"/>
                  </a:lnTo>
                  <a:lnTo>
                    <a:pt x="183799" y="1464945"/>
                  </a:lnTo>
                  <a:lnTo>
                    <a:pt x="171736" y="1450975"/>
                  </a:lnTo>
                  <a:lnTo>
                    <a:pt x="159991" y="1437005"/>
                  </a:lnTo>
                  <a:lnTo>
                    <a:pt x="148563" y="1423035"/>
                  </a:lnTo>
                  <a:lnTo>
                    <a:pt x="137452" y="1408112"/>
                  </a:lnTo>
                  <a:lnTo>
                    <a:pt x="126977" y="1393507"/>
                  </a:lnTo>
                  <a:lnTo>
                    <a:pt x="116818" y="1378267"/>
                  </a:lnTo>
                  <a:lnTo>
                    <a:pt x="106978" y="1363027"/>
                  </a:lnTo>
                  <a:lnTo>
                    <a:pt x="97137" y="1347152"/>
                  </a:lnTo>
                  <a:lnTo>
                    <a:pt x="88249" y="1331595"/>
                  </a:lnTo>
                  <a:lnTo>
                    <a:pt x="79678" y="1315402"/>
                  </a:lnTo>
                  <a:lnTo>
                    <a:pt x="71424" y="1299527"/>
                  </a:lnTo>
                  <a:lnTo>
                    <a:pt x="63488" y="1283017"/>
                  </a:lnTo>
                  <a:lnTo>
                    <a:pt x="56187" y="1266190"/>
                  </a:lnTo>
                  <a:lnTo>
                    <a:pt x="48886" y="1249362"/>
                  </a:lnTo>
                  <a:lnTo>
                    <a:pt x="42220" y="1232535"/>
                  </a:lnTo>
                  <a:lnTo>
                    <a:pt x="36506" y="1215072"/>
                  </a:lnTo>
                  <a:lnTo>
                    <a:pt x="30474" y="1197610"/>
                  </a:lnTo>
                  <a:lnTo>
                    <a:pt x="25395" y="1179830"/>
                  </a:lnTo>
                  <a:lnTo>
                    <a:pt x="20951" y="1162367"/>
                  </a:lnTo>
                  <a:lnTo>
                    <a:pt x="16507" y="1144270"/>
                  </a:lnTo>
                  <a:lnTo>
                    <a:pt x="12698" y="1126172"/>
                  </a:lnTo>
                  <a:lnTo>
                    <a:pt x="9523" y="1108392"/>
                  </a:lnTo>
                  <a:lnTo>
                    <a:pt x="6666" y="1089977"/>
                  </a:lnTo>
                  <a:lnTo>
                    <a:pt x="4444" y="1071562"/>
                  </a:lnTo>
                  <a:lnTo>
                    <a:pt x="2539" y="1052512"/>
                  </a:lnTo>
                  <a:lnTo>
                    <a:pt x="1270" y="1033780"/>
                  </a:lnTo>
                  <a:lnTo>
                    <a:pt x="317" y="1015047"/>
                  </a:lnTo>
                  <a:lnTo>
                    <a:pt x="0" y="995680"/>
                  </a:lnTo>
                  <a:lnTo>
                    <a:pt x="317" y="971232"/>
                  </a:lnTo>
                  <a:lnTo>
                    <a:pt x="1905" y="946150"/>
                  </a:lnTo>
                  <a:lnTo>
                    <a:pt x="4444" y="921385"/>
                  </a:lnTo>
                  <a:lnTo>
                    <a:pt x="7618" y="896937"/>
                  </a:lnTo>
                  <a:lnTo>
                    <a:pt x="11428" y="873125"/>
                  </a:lnTo>
                  <a:lnTo>
                    <a:pt x="16189" y="849312"/>
                  </a:lnTo>
                  <a:lnTo>
                    <a:pt x="21586" y="825817"/>
                  </a:lnTo>
                  <a:lnTo>
                    <a:pt x="28252" y="802322"/>
                  </a:lnTo>
                  <a:lnTo>
                    <a:pt x="35553" y="779145"/>
                  </a:lnTo>
                  <a:lnTo>
                    <a:pt x="43489" y="756920"/>
                  </a:lnTo>
                  <a:lnTo>
                    <a:pt x="52695" y="734059"/>
                  </a:lnTo>
                  <a:lnTo>
                    <a:pt x="61901" y="712152"/>
                  </a:lnTo>
                  <a:lnTo>
                    <a:pt x="72377" y="690562"/>
                  </a:lnTo>
                  <a:lnTo>
                    <a:pt x="83487" y="669289"/>
                  </a:lnTo>
                  <a:lnTo>
                    <a:pt x="95232" y="648334"/>
                  </a:lnTo>
                  <a:lnTo>
                    <a:pt x="107930" y="628014"/>
                  </a:lnTo>
                  <a:lnTo>
                    <a:pt x="120628" y="607377"/>
                  </a:lnTo>
                  <a:lnTo>
                    <a:pt x="134913" y="588009"/>
                  </a:lnTo>
                  <a:lnTo>
                    <a:pt x="149198" y="568642"/>
                  </a:lnTo>
                  <a:lnTo>
                    <a:pt x="164117" y="549909"/>
                  </a:lnTo>
                  <a:lnTo>
                    <a:pt x="180307" y="531494"/>
                  </a:lnTo>
                  <a:lnTo>
                    <a:pt x="196179" y="513397"/>
                  </a:lnTo>
                  <a:lnTo>
                    <a:pt x="213638" y="496252"/>
                  </a:lnTo>
                  <a:lnTo>
                    <a:pt x="230780" y="479424"/>
                  </a:lnTo>
                  <a:lnTo>
                    <a:pt x="249192" y="462914"/>
                  </a:lnTo>
                  <a:lnTo>
                    <a:pt x="267603" y="447039"/>
                  </a:lnTo>
                  <a:lnTo>
                    <a:pt x="286967" y="431482"/>
                  </a:lnTo>
                  <a:lnTo>
                    <a:pt x="306649" y="417194"/>
                  </a:lnTo>
                  <a:lnTo>
                    <a:pt x="326648" y="402589"/>
                  </a:lnTo>
                  <a:lnTo>
                    <a:pt x="347599" y="388937"/>
                  </a:lnTo>
                  <a:lnTo>
                    <a:pt x="369185" y="375919"/>
                  </a:lnTo>
                  <a:lnTo>
                    <a:pt x="390771" y="363537"/>
                  </a:lnTo>
                  <a:close/>
                  <a:moveTo>
                    <a:pt x="862507" y="0"/>
                  </a:moveTo>
                  <a:lnTo>
                    <a:pt x="870124" y="635"/>
                  </a:lnTo>
                  <a:lnTo>
                    <a:pt x="877423" y="953"/>
                  </a:lnTo>
                  <a:lnTo>
                    <a:pt x="885039" y="2224"/>
                  </a:lnTo>
                  <a:lnTo>
                    <a:pt x="892339" y="3178"/>
                  </a:lnTo>
                  <a:lnTo>
                    <a:pt x="899320" y="4767"/>
                  </a:lnTo>
                  <a:lnTo>
                    <a:pt x="906937" y="6673"/>
                  </a:lnTo>
                  <a:lnTo>
                    <a:pt x="913919" y="9215"/>
                  </a:lnTo>
                  <a:lnTo>
                    <a:pt x="920583" y="11440"/>
                  </a:lnTo>
                  <a:lnTo>
                    <a:pt x="927565" y="14618"/>
                  </a:lnTo>
                  <a:lnTo>
                    <a:pt x="934230" y="17795"/>
                  </a:lnTo>
                  <a:lnTo>
                    <a:pt x="940894" y="21609"/>
                  </a:lnTo>
                  <a:lnTo>
                    <a:pt x="947241" y="25740"/>
                  </a:lnTo>
                  <a:lnTo>
                    <a:pt x="953271" y="29553"/>
                  </a:lnTo>
                  <a:lnTo>
                    <a:pt x="959301" y="34320"/>
                  </a:lnTo>
                  <a:lnTo>
                    <a:pt x="965013" y="39404"/>
                  </a:lnTo>
                  <a:lnTo>
                    <a:pt x="971043" y="44489"/>
                  </a:lnTo>
                  <a:lnTo>
                    <a:pt x="976120" y="49891"/>
                  </a:lnTo>
                  <a:lnTo>
                    <a:pt x="981198" y="55929"/>
                  </a:lnTo>
                  <a:lnTo>
                    <a:pt x="986276" y="61966"/>
                  </a:lnTo>
                  <a:lnTo>
                    <a:pt x="991036" y="68322"/>
                  </a:lnTo>
                  <a:lnTo>
                    <a:pt x="1249363" y="454102"/>
                  </a:lnTo>
                  <a:lnTo>
                    <a:pt x="838388" y="730250"/>
                  </a:lnTo>
                  <a:lnTo>
                    <a:pt x="579744" y="344469"/>
                  </a:lnTo>
                  <a:lnTo>
                    <a:pt x="575936" y="337796"/>
                  </a:lnTo>
                  <a:lnTo>
                    <a:pt x="571810" y="331123"/>
                  </a:lnTo>
                  <a:lnTo>
                    <a:pt x="568319" y="324132"/>
                  </a:lnTo>
                  <a:lnTo>
                    <a:pt x="565146" y="317141"/>
                  </a:lnTo>
                  <a:lnTo>
                    <a:pt x="562607" y="309832"/>
                  </a:lnTo>
                  <a:lnTo>
                    <a:pt x="560068" y="302523"/>
                  </a:lnTo>
                  <a:lnTo>
                    <a:pt x="558164" y="294896"/>
                  </a:lnTo>
                  <a:lnTo>
                    <a:pt x="556577" y="287905"/>
                  </a:lnTo>
                  <a:lnTo>
                    <a:pt x="555625" y="280596"/>
                  </a:lnTo>
                  <a:lnTo>
                    <a:pt x="554673" y="272970"/>
                  </a:lnTo>
                  <a:lnTo>
                    <a:pt x="554038" y="265661"/>
                  </a:lnTo>
                  <a:lnTo>
                    <a:pt x="554038" y="258034"/>
                  </a:lnTo>
                  <a:lnTo>
                    <a:pt x="554355" y="250725"/>
                  </a:lnTo>
                  <a:lnTo>
                    <a:pt x="554673" y="243417"/>
                  </a:lnTo>
                  <a:lnTo>
                    <a:pt x="555625" y="235790"/>
                  </a:lnTo>
                  <a:lnTo>
                    <a:pt x="557212" y="228481"/>
                  </a:lnTo>
                  <a:lnTo>
                    <a:pt x="558798" y="221172"/>
                  </a:lnTo>
                  <a:lnTo>
                    <a:pt x="560703" y="213863"/>
                  </a:lnTo>
                  <a:lnTo>
                    <a:pt x="562607" y="206872"/>
                  </a:lnTo>
                  <a:lnTo>
                    <a:pt x="565146" y="200199"/>
                  </a:lnTo>
                  <a:lnTo>
                    <a:pt x="568319" y="193208"/>
                  </a:lnTo>
                  <a:lnTo>
                    <a:pt x="571493" y="186535"/>
                  </a:lnTo>
                  <a:lnTo>
                    <a:pt x="574984" y="179861"/>
                  </a:lnTo>
                  <a:lnTo>
                    <a:pt x="579109" y="173506"/>
                  </a:lnTo>
                  <a:lnTo>
                    <a:pt x="583235" y="167150"/>
                  </a:lnTo>
                  <a:lnTo>
                    <a:pt x="587995" y="161430"/>
                  </a:lnTo>
                  <a:lnTo>
                    <a:pt x="593073" y="155392"/>
                  </a:lnTo>
                  <a:lnTo>
                    <a:pt x="598150" y="149673"/>
                  </a:lnTo>
                  <a:lnTo>
                    <a:pt x="603546" y="144588"/>
                  </a:lnTo>
                  <a:lnTo>
                    <a:pt x="609575" y="139504"/>
                  </a:lnTo>
                  <a:lnTo>
                    <a:pt x="615922" y="134419"/>
                  </a:lnTo>
                  <a:lnTo>
                    <a:pt x="621952" y="129653"/>
                  </a:lnTo>
                  <a:lnTo>
                    <a:pt x="775869" y="26058"/>
                  </a:lnTo>
                  <a:lnTo>
                    <a:pt x="782534" y="22244"/>
                  </a:lnTo>
                  <a:lnTo>
                    <a:pt x="789833" y="18113"/>
                  </a:lnTo>
                  <a:lnTo>
                    <a:pt x="796815" y="14618"/>
                  </a:lnTo>
                  <a:lnTo>
                    <a:pt x="803797" y="11440"/>
                  </a:lnTo>
                  <a:lnTo>
                    <a:pt x="810778" y="8898"/>
                  </a:lnTo>
                  <a:lnTo>
                    <a:pt x="818395" y="6355"/>
                  </a:lnTo>
                  <a:lnTo>
                    <a:pt x="825377" y="4449"/>
                  </a:lnTo>
                  <a:lnTo>
                    <a:pt x="832676" y="2860"/>
                  </a:lnTo>
                  <a:lnTo>
                    <a:pt x="840292" y="1589"/>
                  </a:lnTo>
                  <a:lnTo>
                    <a:pt x="847592" y="953"/>
                  </a:lnTo>
                  <a:lnTo>
                    <a:pt x="855208" y="635"/>
                  </a:lnTo>
                  <a:lnTo>
                    <a:pt x="8625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5035600" y="2058497"/>
            <a:ext cx="12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600" b="1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姓名</a:t>
            </a:r>
            <a:endParaRPr lang="en-US" altLang="zh-CN" dirty="0"/>
          </a:p>
        </p:txBody>
      </p:sp>
      <p:sp>
        <p:nvSpPr>
          <p:cNvPr id="47" name="文本框 46"/>
          <p:cNvSpPr txBox="1"/>
          <p:nvPr/>
        </p:nvSpPr>
        <p:spPr>
          <a:xfrm>
            <a:off x="4995127" y="3053561"/>
            <a:ext cx="12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600" b="1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职业</a:t>
            </a:r>
            <a:endParaRPr lang="en-US" altLang="zh-CN" dirty="0"/>
          </a:p>
        </p:txBody>
      </p:sp>
      <p:sp>
        <p:nvSpPr>
          <p:cNvPr id="48" name="文本框 47"/>
          <p:cNvSpPr txBox="1"/>
          <p:nvPr/>
        </p:nvSpPr>
        <p:spPr>
          <a:xfrm>
            <a:off x="8358681" y="2058496"/>
            <a:ext cx="12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年龄</a:t>
            </a:r>
            <a:endParaRPr lang="en-US" altLang="zh-CN" sz="36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81133" y="4345268"/>
            <a:ext cx="211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荣获奖项</a:t>
            </a:r>
            <a:endParaRPr lang="en-US" altLang="zh-CN" sz="36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281133" y="5625161"/>
            <a:ext cx="211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研究成果</a:t>
            </a:r>
            <a:endParaRPr lang="en-US" altLang="zh-CN" sz="36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76021" y="3190513"/>
            <a:ext cx="1569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600" b="1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老司机</a:t>
            </a:r>
            <a:endParaRPr lang="en-US" altLang="zh-CN" sz="2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331360" y="3053561"/>
            <a:ext cx="12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600" b="1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电话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680848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1" y="0"/>
            <a:ext cx="8795801" cy="6858000"/>
          </a:xfrm>
          <a:custGeom>
            <a:avLst/>
            <a:gdLst>
              <a:gd name="connsiteX0" fmla="*/ 0 w 8795801"/>
              <a:gd name="connsiteY0" fmla="*/ 0 h 6858000"/>
              <a:gd name="connsiteX1" fmla="*/ 2964868 w 8795801"/>
              <a:gd name="connsiteY1" fmla="*/ 0 h 6858000"/>
              <a:gd name="connsiteX2" fmla="*/ 8795801 w 8795801"/>
              <a:gd name="connsiteY2" fmla="*/ 6858000 h 6858000"/>
              <a:gd name="connsiteX3" fmla="*/ 0 w 87958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801" h="6858000">
                <a:moveTo>
                  <a:pt x="0" y="0"/>
                </a:moveTo>
                <a:lnTo>
                  <a:pt x="2964868" y="0"/>
                </a:lnTo>
                <a:lnTo>
                  <a:pt x="879580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67408" y="4005263"/>
            <a:ext cx="489654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YES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176120" y="302483"/>
            <a:ext cx="436780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600" b="1" dirty="0" smtClean="0">
                <a:solidFill>
                  <a:srgbClr val="AB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</a:t>
            </a:r>
            <a:endParaRPr lang="zh-CN" altLang="en-US" sz="16600" b="1" dirty="0">
              <a:solidFill>
                <a:srgbClr val="AB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67408" y="683985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大叔</a:t>
            </a:r>
            <a:endParaRPr lang="en-US" altLang="zh-CN" sz="28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7408" y="1342386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热心肠</a:t>
            </a:r>
            <a:endParaRPr lang="en-US" altLang="zh-CN" sz="28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7408" y="2000787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机智风趣</a:t>
            </a:r>
            <a:endParaRPr lang="en-US" altLang="zh-CN" sz="28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7408" y="265918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完美主义者</a:t>
            </a:r>
            <a:endParaRPr lang="en-US" altLang="zh-CN" sz="28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7408" y="3158507"/>
            <a:ext cx="1943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0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……</a:t>
            </a:r>
            <a:endParaRPr lang="en-US" altLang="zh-CN" sz="40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461813" y="5021205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蠢萌</a:t>
            </a:r>
            <a:endParaRPr lang="en-US" altLang="zh-CN" sz="28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96405" y="4423845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神经质</a:t>
            </a:r>
            <a:endParaRPr lang="en-US" altLang="zh-CN" sz="28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496405" y="3826484"/>
            <a:ext cx="194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吹毛求疵</a:t>
            </a:r>
            <a:endParaRPr lang="en-US" altLang="zh-CN" sz="28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063985" y="3229123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错字终结者</a:t>
            </a:r>
            <a:endParaRPr lang="en-US" altLang="zh-CN" sz="28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496405" y="5447990"/>
            <a:ext cx="1943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……</a:t>
            </a:r>
            <a:endParaRPr lang="en-US" altLang="zh-CN" sz="40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98999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5807967" y="0"/>
            <a:ext cx="8856000" cy="6858000"/>
          </a:xfrm>
          <a:custGeom>
            <a:avLst/>
            <a:gdLst>
              <a:gd name="connsiteX0" fmla="*/ 0 w 8795801"/>
              <a:gd name="connsiteY0" fmla="*/ 0 h 6858000"/>
              <a:gd name="connsiteX1" fmla="*/ 2964868 w 8795801"/>
              <a:gd name="connsiteY1" fmla="*/ 0 h 6858000"/>
              <a:gd name="connsiteX2" fmla="*/ 8795801 w 8795801"/>
              <a:gd name="connsiteY2" fmla="*/ 6858000 h 6858000"/>
              <a:gd name="connsiteX3" fmla="*/ 0 w 87958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801" h="6858000">
                <a:moveTo>
                  <a:pt x="0" y="0"/>
                </a:moveTo>
                <a:lnTo>
                  <a:pt x="2964868" y="0"/>
                </a:lnTo>
                <a:lnTo>
                  <a:pt x="879580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7248128" cy="6858000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415480" y="5458278"/>
            <a:ext cx="8380186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354520" y="5397318"/>
            <a:ext cx="121920" cy="12192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696560" y="5397318"/>
            <a:ext cx="121920" cy="12192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7408" y="5661872"/>
            <a:ext cx="2098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Roboto" pitchFamily="2" charset="0"/>
                <a:ea typeface="微软雅黑" panose="020B0503020204020204" pitchFamily="34" charset="-122"/>
              </a:rPr>
              <a:t>初出茅庐</a:t>
            </a:r>
            <a:endParaRPr lang="zh-CN" altLang="en-US" sz="2400" b="1" dirty="0">
              <a:solidFill>
                <a:schemeClr val="bg1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02237" y="5661872"/>
            <a:ext cx="1798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</a:rPr>
              <a:t>登峰造极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168527" y="5403464"/>
            <a:ext cx="121920" cy="12192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663636" y="5664504"/>
            <a:ext cx="1798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</a:rPr>
              <a:t>渐入佳境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62796" y="5661872"/>
            <a:ext cx="2098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</a:rPr>
              <a:t>得心应手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3" t="530" r="-198" b="-530"/>
          <a:stretch/>
        </p:blipFill>
        <p:spPr>
          <a:xfrm flipH="1">
            <a:off x="-4089949" y="1981863"/>
            <a:ext cx="3600400" cy="3876587"/>
          </a:xfrm>
          <a:prstGeom prst="rect">
            <a:avLst/>
          </a:prstGeom>
          <a:ln>
            <a:noFill/>
          </a:ln>
        </p:spPr>
      </p:pic>
      <p:sp>
        <p:nvSpPr>
          <p:cNvPr id="24" name="椭圆 23"/>
          <p:cNvSpPr/>
          <p:nvPr/>
        </p:nvSpPr>
        <p:spPr>
          <a:xfrm>
            <a:off x="4255104" y="5397318"/>
            <a:ext cx="121920" cy="121920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5505429" y="4663419"/>
            <a:ext cx="374546" cy="764379"/>
          </a:xfrm>
          <a:custGeom>
            <a:avLst/>
            <a:gdLst>
              <a:gd name="T0" fmla="*/ 2147483646 w 4003"/>
              <a:gd name="T1" fmla="*/ 2147483646 h 8178"/>
              <a:gd name="T2" fmla="*/ 2147483646 w 4003"/>
              <a:gd name="T3" fmla="*/ 2147483646 h 8178"/>
              <a:gd name="T4" fmla="*/ 2147483646 w 4003"/>
              <a:gd name="T5" fmla="*/ 2147483646 h 8178"/>
              <a:gd name="T6" fmla="*/ 2147483646 w 4003"/>
              <a:gd name="T7" fmla="*/ 2147483646 h 8178"/>
              <a:gd name="T8" fmla="*/ 2147483646 w 4003"/>
              <a:gd name="T9" fmla="*/ 2147483646 h 8178"/>
              <a:gd name="T10" fmla="*/ 2147483646 w 4003"/>
              <a:gd name="T11" fmla="*/ 2147483646 h 8178"/>
              <a:gd name="T12" fmla="*/ 2147483646 w 4003"/>
              <a:gd name="T13" fmla="*/ 2147483646 h 8178"/>
              <a:gd name="T14" fmla="*/ 2147483646 w 4003"/>
              <a:gd name="T15" fmla="*/ 2147483646 h 8178"/>
              <a:gd name="T16" fmla="*/ 2147483646 w 4003"/>
              <a:gd name="T17" fmla="*/ 2147483646 h 8178"/>
              <a:gd name="T18" fmla="*/ 2147483646 w 4003"/>
              <a:gd name="T19" fmla="*/ 2147483646 h 8178"/>
              <a:gd name="T20" fmla="*/ 2147483646 w 4003"/>
              <a:gd name="T21" fmla="*/ 1061744459 h 8178"/>
              <a:gd name="T22" fmla="*/ 2147483646 w 4003"/>
              <a:gd name="T23" fmla="*/ 126376181 h 8178"/>
              <a:gd name="T24" fmla="*/ 2147483646 w 4003"/>
              <a:gd name="T25" fmla="*/ 176948364 h 8178"/>
              <a:gd name="T26" fmla="*/ 2147483646 w 4003"/>
              <a:gd name="T27" fmla="*/ 2147483646 h 8178"/>
              <a:gd name="T28" fmla="*/ 2147483646 w 4003"/>
              <a:gd name="T29" fmla="*/ 2147483646 h 8178"/>
              <a:gd name="T30" fmla="*/ 2147483646 w 4003"/>
              <a:gd name="T31" fmla="*/ 2147483646 h 8178"/>
              <a:gd name="T32" fmla="*/ 2147483646 w 4003"/>
              <a:gd name="T33" fmla="*/ 2147483646 h 8178"/>
              <a:gd name="T34" fmla="*/ 2147483646 w 4003"/>
              <a:gd name="T35" fmla="*/ 2147483646 h 8178"/>
              <a:gd name="T36" fmla="*/ 2147483646 w 4003"/>
              <a:gd name="T37" fmla="*/ 2147483646 h 8178"/>
              <a:gd name="T38" fmla="*/ 2147483646 w 4003"/>
              <a:gd name="T39" fmla="*/ 2147483646 h 8178"/>
              <a:gd name="T40" fmla="*/ 2147483646 w 4003"/>
              <a:gd name="T41" fmla="*/ 2147483646 h 8178"/>
              <a:gd name="T42" fmla="*/ 2147483646 w 4003"/>
              <a:gd name="T43" fmla="*/ 2147483646 h 8178"/>
              <a:gd name="T44" fmla="*/ 2147483646 w 4003"/>
              <a:gd name="T45" fmla="*/ 2147483646 h 8178"/>
              <a:gd name="T46" fmla="*/ 2147483646 w 4003"/>
              <a:gd name="T47" fmla="*/ 2147483646 h 8178"/>
              <a:gd name="T48" fmla="*/ 2147483646 w 4003"/>
              <a:gd name="T49" fmla="*/ 2147483646 h 8178"/>
              <a:gd name="T50" fmla="*/ 2147483646 w 4003"/>
              <a:gd name="T51" fmla="*/ 2147483646 h 8178"/>
              <a:gd name="T52" fmla="*/ 2147483646 w 4003"/>
              <a:gd name="T53" fmla="*/ 2147483646 h 8178"/>
              <a:gd name="T54" fmla="*/ 2147483646 w 4003"/>
              <a:gd name="T55" fmla="*/ 2147483646 h 8178"/>
              <a:gd name="T56" fmla="*/ 1418301139 w 4003"/>
              <a:gd name="T57" fmla="*/ 2147483646 h 8178"/>
              <a:gd name="T58" fmla="*/ 1051042547 w 4003"/>
              <a:gd name="T59" fmla="*/ 2147483646 h 8178"/>
              <a:gd name="T60" fmla="*/ 2147483646 w 4003"/>
              <a:gd name="T61" fmla="*/ 2147483646 h 8178"/>
              <a:gd name="T62" fmla="*/ 2147483646 w 4003"/>
              <a:gd name="T63" fmla="*/ 2147483646 h 8178"/>
              <a:gd name="T64" fmla="*/ 2147483646 w 4003"/>
              <a:gd name="T65" fmla="*/ 2147483646 h 8178"/>
              <a:gd name="T66" fmla="*/ 2147483646 w 4003"/>
              <a:gd name="T67" fmla="*/ 2147483646 h 8178"/>
              <a:gd name="T68" fmla="*/ 2147483646 w 4003"/>
              <a:gd name="T69" fmla="*/ 2147483646 h 8178"/>
              <a:gd name="T70" fmla="*/ 2147483646 w 4003"/>
              <a:gd name="T71" fmla="*/ 2147483646 h 8178"/>
              <a:gd name="T72" fmla="*/ 2147483646 w 4003"/>
              <a:gd name="T73" fmla="*/ 2147483646 h 8178"/>
              <a:gd name="T74" fmla="*/ 2147483646 w 4003"/>
              <a:gd name="T75" fmla="*/ 2147483646 h 8178"/>
              <a:gd name="T76" fmla="*/ 2147483646 w 4003"/>
              <a:gd name="T77" fmla="*/ 2147483646 h 8178"/>
              <a:gd name="T78" fmla="*/ 2147483646 w 4003"/>
              <a:gd name="T79" fmla="*/ 2147483646 h 8178"/>
              <a:gd name="T80" fmla="*/ 2147483646 w 4003"/>
              <a:gd name="T81" fmla="*/ 2147483646 h 8178"/>
              <a:gd name="T82" fmla="*/ 2147483646 w 4003"/>
              <a:gd name="T83" fmla="*/ 2147483646 h 8178"/>
              <a:gd name="T84" fmla="*/ 2147483646 w 4003"/>
              <a:gd name="T85" fmla="*/ 2147483646 h 8178"/>
              <a:gd name="T86" fmla="*/ 2147483646 w 4003"/>
              <a:gd name="T87" fmla="*/ 2147483646 h 8178"/>
              <a:gd name="T88" fmla="*/ 2147483646 w 4003"/>
              <a:gd name="T89" fmla="*/ 2147483646 h 8178"/>
              <a:gd name="T90" fmla="*/ 2147483646 w 4003"/>
              <a:gd name="T91" fmla="*/ 2147483646 h 8178"/>
              <a:gd name="T92" fmla="*/ 2147483646 w 4003"/>
              <a:gd name="T93" fmla="*/ 2147483646 h 8178"/>
              <a:gd name="T94" fmla="*/ 2147483646 w 4003"/>
              <a:gd name="T95" fmla="*/ 2147483646 h 8178"/>
              <a:gd name="T96" fmla="*/ 2147483646 w 4003"/>
              <a:gd name="T97" fmla="*/ 2147483646 h 8178"/>
              <a:gd name="T98" fmla="*/ 2147483646 w 4003"/>
              <a:gd name="T99" fmla="*/ 2147483646 h 8178"/>
              <a:gd name="T100" fmla="*/ 2147483646 w 4003"/>
              <a:gd name="T101" fmla="*/ 2147483646 h 8178"/>
              <a:gd name="T102" fmla="*/ 2147483646 w 4003"/>
              <a:gd name="T103" fmla="*/ 2147483646 h 8178"/>
              <a:gd name="T104" fmla="*/ 2147483646 w 4003"/>
              <a:gd name="T105" fmla="*/ 2147483646 h 8178"/>
              <a:gd name="T106" fmla="*/ 2147483646 w 4003"/>
              <a:gd name="T107" fmla="*/ 2147483646 h 8178"/>
              <a:gd name="T108" fmla="*/ 2147483646 w 4003"/>
              <a:gd name="T109" fmla="*/ 2147483646 h 8178"/>
              <a:gd name="T110" fmla="*/ 2147483646 w 4003"/>
              <a:gd name="T111" fmla="*/ 2147483646 h 8178"/>
              <a:gd name="T112" fmla="*/ 2147483646 w 4003"/>
              <a:gd name="T113" fmla="*/ 2147483646 h 8178"/>
              <a:gd name="T114" fmla="*/ 2147483646 w 4003"/>
              <a:gd name="T115" fmla="*/ 2147483646 h 8178"/>
              <a:gd name="T116" fmla="*/ 2147483646 w 4003"/>
              <a:gd name="T117" fmla="*/ 2147483646 h 8178"/>
              <a:gd name="T118" fmla="*/ 2147483646 w 4003"/>
              <a:gd name="T119" fmla="*/ 2147483646 h 8178"/>
              <a:gd name="T120" fmla="*/ 2147483646 w 4003"/>
              <a:gd name="T121" fmla="*/ 2147483646 h 8178"/>
              <a:gd name="T122" fmla="*/ 2147483646 w 4003"/>
              <a:gd name="T123" fmla="*/ 2147483646 h 817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003" h="8178">
                <a:moveTo>
                  <a:pt x="3967" y="3382"/>
                </a:moveTo>
                <a:lnTo>
                  <a:pt x="3967" y="3382"/>
                </a:lnTo>
                <a:lnTo>
                  <a:pt x="3958" y="3373"/>
                </a:lnTo>
                <a:lnTo>
                  <a:pt x="3949" y="3362"/>
                </a:lnTo>
                <a:lnTo>
                  <a:pt x="3942" y="3350"/>
                </a:lnTo>
                <a:lnTo>
                  <a:pt x="3936" y="3339"/>
                </a:lnTo>
                <a:lnTo>
                  <a:pt x="3928" y="3320"/>
                </a:lnTo>
                <a:lnTo>
                  <a:pt x="3924" y="3313"/>
                </a:lnTo>
                <a:lnTo>
                  <a:pt x="3909" y="3292"/>
                </a:lnTo>
                <a:lnTo>
                  <a:pt x="3892" y="3275"/>
                </a:lnTo>
                <a:lnTo>
                  <a:pt x="3877" y="3260"/>
                </a:lnTo>
                <a:lnTo>
                  <a:pt x="3861" y="3247"/>
                </a:lnTo>
                <a:lnTo>
                  <a:pt x="3846" y="3235"/>
                </a:lnTo>
                <a:lnTo>
                  <a:pt x="3831" y="3226"/>
                </a:lnTo>
                <a:lnTo>
                  <a:pt x="3817" y="3219"/>
                </a:lnTo>
                <a:lnTo>
                  <a:pt x="3803" y="3212"/>
                </a:lnTo>
                <a:lnTo>
                  <a:pt x="3791" y="3208"/>
                </a:lnTo>
                <a:lnTo>
                  <a:pt x="3779" y="3205"/>
                </a:lnTo>
                <a:lnTo>
                  <a:pt x="3761" y="3201"/>
                </a:lnTo>
                <a:lnTo>
                  <a:pt x="3747" y="3199"/>
                </a:lnTo>
                <a:lnTo>
                  <a:pt x="3740" y="3199"/>
                </a:lnTo>
                <a:lnTo>
                  <a:pt x="3725" y="3186"/>
                </a:lnTo>
                <a:lnTo>
                  <a:pt x="3711" y="3174"/>
                </a:lnTo>
                <a:lnTo>
                  <a:pt x="3694" y="3161"/>
                </a:lnTo>
                <a:lnTo>
                  <a:pt x="3677" y="3150"/>
                </a:lnTo>
                <a:lnTo>
                  <a:pt x="3670" y="3146"/>
                </a:lnTo>
                <a:lnTo>
                  <a:pt x="3655" y="3132"/>
                </a:lnTo>
                <a:lnTo>
                  <a:pt x="3646" y="3124"/>
                </a:lnTo>
                <a:lnTo>
                  <a:pt x="3638" y="3114"/>
                </a:lnTo>
                <a:lnTo>
                  <a:pt x="3631" y="3103"/>
                </a:lnTo>
                <a:lnTo>
                  <a:pt x="3628" y="3097"/>
                </a:lnTo>
                <a:lnTo>
                  <a:pt x="3626" y="3091"/>
                </a:lnTo>
                <a:lnTo>
                  <a:pt x="3625" y="3088"/>
                </a:lnTo>
                <a:lnTo>
                  <a:pt x="3622" y="3080"/>
                </a:lnTo>
                <a:lnTo>
                  <a:pt x="3615" y="3066"/>
                </a:lnTo>
                <a:lnTo>
                  <a:pt x="3611" y="3059"/>
                </a:lnTo>
                <a:lnTo>
                  <a:pt x="3606" y="3050"/>
                </a:lnTo>
                <a:lnTo>
                  <a:pt x="3600" y="3042"/>
                </a:lnTo>
                <a:lnTo>
                  <a:pt x="3593" y="3033"/>
                </a:lnTo>
                <a:lnTo>
                  <a:pt x="3583" y="3025"/>
                </a:lnTo>
                <a:lnTo>
                  <a:pt x="3573" y="3015"/>
                </a:lnTo>
                <a:lnTo>
                  <a:pt x="3560" y="3007"/>
                </a:lnTo>
                <a:lnTo>
                  <a:pt x="3547" y="3000"/>
                </a:lnTo>
                <a:lnTo>
                  <a:pt x="3531" y="2992"/>
                </a:lnTo>
                <a:lnTo>
                  <a:pt x="3514" y="2985"/>
                </a:lnTo>
                <a:lnTo>
                  <a:pt x="3496" y="2979"/>
                </a:lnTo>
                <a:lnTo>
                  <a:pt x="3475" y="2970"/>
                </a:lnTo>
                <a:lnTo>
                  <a:pt x="3450" y="2958"/>
                </a:lnTo>
                <a:lnTo>
                  <a:pt x="3437" y="2950"/>
                </a:lnTo>
                <a:lnTo>
                  <a:pt x="3423" y="2942"/>
                </a:lnTo>
                <a:lnTo>
                  <a:pt x="3409" y="2932"/>
                </a:lnTo>
                <a:lnTo>
                  <a:pt x="3394" y="2922"/>
                </a:lnTo>
                <a:lnTo>
                  <a:pt x="3380" y="2910"/>
                </a:lnTo>
                <a:lnTo>
                  <a:pt x="3366" y="2897"/>
                </a:lnTo>
                <a:lnTo>
                  <a:pt x="3353" y="2883"/>
                </a:lnTo>
                <a:lnTo>
                  <a:pt x="3340" y="2869"/>
                </a:lnTo>
                <a:lnTo>
                  <a:pt x="3254" y="2762"/>
                </a:lnTo>
                <a:lnTo>
                  <a:pt x="3163" y="2650"/>
                </a:lnTo>
                <a:lnTo>
                  <a:pt x="3055" y="2519"/>
                </a:lnTo>
                <a:lnTo>
                  <a:pt x="2942" y="2383"/>
                </a:lnTo>
                <a:lnTo>
                  <a:pt x="2887" y="2319"/>
                </a:lnTo>
                <a:lnTo>
                  <a:pt x="2835" y="2258"/>
                </a:lnTo>
                <a:lnTo>
                  <a:pt x="2787" y="2204"/>
                </a:lnTo>
                <a:lnTo>
                  <a:pt x="2746" y="2158"/>
                </a:lnTo>
                <a:lnTo>
                  <a:pt x="2712" y="2122"/>
                </a:lnTo>
                <a:lnTo>
                  <a:pt x="2697" y="2109"/>
                </a:lnTo>
                <a:lnTo>
                  <a:pt x="2686" y="2098"/>
                </a:lnTo>
                <a:lnTo>
                  <a:pt x="2679" y="2087"/>
                </a:lnTo>
                <a:lnTo>
                  <a:pt x="2662" y="2058"/>
                </a:lnTo>
                <a:lnTo>
                  <a:pt x="2654" y="2040"/>
                </a:lnTo>
                <a:lnTo>
                  <a:pt x="2645" y="2022"/>
                </a:lnTo>
                <a:lnTo>
                  <a:pt x="2638" y="2005"/>
                </a:lnTo>
                <a:lnTo>
                  <a:pt x="2636" y="1998"/>
                </a:lnTo>
                <a:lnTo>
                  <a:pt x="2635" y="1989"/>
                </a:lnTo>
                <a:lnTo>
                  <a:pt x="2614" y="1932"/>
                </a:lnTo>
                <a:lnTo>
                  <a:pt x="2591" y="1873"/>
                </a:lnTo>
                <a:lnTo>
                  <a:pt x="2564" y="1804"/>
                </a:lnTo>
                <a:lnTo>
                  <a:pt x="2534" y="1732"/>
                </a:lnTo>
                <a:lnTo>
                  <a:pt x="2520" y="1698"/>
                </a:lnTo>
                <a:lnTo>
                  <a:pt x="2504" y="1667"/>
                </a:lnTo>
                <a:lnTo>
                  <a:pt x="2490" y="1639"/>
                </a:lnTo>
                <a:lnTo>
                  <a:pt x="2476" y="1615"/>
                </a:lnTo>
                <a:lnTo>
                  <a:pt x="2464" y="1596"/>
                </a:lnTo>
                <a:lnTo>
                  <a:pt x="2459" y="1589"/>
                </a:lnTo>
                <a:lnTo>
                  <a:pt x="2453" y="1584"/>
                </a:lnTo>
                <a:lnTo>
                  <a:pt x="2430" y="1540"/>
                </a:lnTo>
                <a:lnTo>
                  <a:pt x="2412" y="1506"/>
                </a:lnTo>
                <a:lnTo>
                  <a:pt x="2406" y="1492"/>
                </a:lnTo>
                <a:lnTo>
                  <a:pt x="2402" y="1484"/>
                </a:lnTo>
                <a:lnTo>
                  <a:pt x="2397" y="1478"/>
                </a:lnTo>
                <a:lnTo>
                  <a:pt x="2386" y="1461"/>
                </a:lnTo>
                <a:lnTo>
                  <a:pt x="2366" y="1436"/>
                </a:lnTo>
                <a:lnTo>
                  <a:pt x="2341" y="1407"/>
                </a:lnTo>
                <a:lnTo>
                  <a:pt x="2326" y="1391"/>
                </a:lnTo>
                <a:lnTo>
                  <a:pt x="2309" y="1374"/>
                </a:lnTo>
                <a:lnTo>
                  <a:pt x="2291" y="1357"/>
                </a:lnTo>
                <a:lnTo>
                  <a:pt x="2272" y="1341"/>
                </a:lnTo>
                <a:lnTo>
                  <a:pt x="2251" y="1325"/>
                </a:lnTo>
                <a:lnTo>
                  <a:pt x="2229" y="1310"/>
                </a:lnTo>
                <a:lnTo>
                  <a:pt x="2207" y="1296"/>
                </a:lnTo>
                <a:lnTo>
                  <a:pt x="2183" y="1283"/>
                </a:lnTo>
                <a:lnTo>
                  <a:pt x="2171" y="1278"/>
                </a:lnTo>
                <a:lnTo>
                  <a:pt x="2159" y="1271"/>
                </a:lnTo>
                <a:lnTo>
                  <a:pt x="2144" y="1264"/>
                </a:lnTo>
                <a:lnTo>
                  <a:pt x="2130" y="1255"/>
                </a:lnTo>
                <a:lnTo>
                  <a:pt x="2116" y="1245"/>
                </a:lnTo>
                <a:lnTo>
                  <a:pt x="2111" y="1240"/>
                </a:lnTo>
                <a:lnTo>
                  <a:pt x="2107" y="1236"/>
                </a:lnTo>
                <a:lnTo>
                  <a:pt x="2103" y="1231"/>
                </a:lnTo>
                <a:lnTo>
                  <a:pt x="2102" y="1227"/>
                </a:lnTo>
                <a:lnTo>
                  <a:pt x="2092" y="1215"/>
                </a:lnTo>
                <a:lnTo>
                  <a:pt x="2067" y="1184"/>
                </a:lnTo>
                <a:lnTo>
                  <a:pt x="2102" y="1178"/>
                </a:lnTo>
                <a:lnTo>
                  <a:pt x="2111" y="1177"/>
                </a:lnTo>
                <a:lnTo>
                  <a:pt x="2119" y="1176"/>
                </a:lnTo>
                <a:lnTo>
                  <a:pt x="2129" y="1175"/>
                </a:lnTo>
                <a:lnTo>
                  <a:pt x="2137" y="1173"/>
                </a:lnTo>
                <a:lnTo>
                  <a:pt x="2152" y="1167"/>
                </a:lnTo>
                <a:lnTo>
                  <a:pt x="2166" y="1158"/>
                </a:lnTo>
                <a:lnTo>
                  <a:pt x="2178" y="1150"/>
                </a:lnTo>
                <a:lnTo>
                  <a:pt x="2189" y="1140"/>
                </a:lnTo>
                <a:lnTo>
                  <a:pt x="2198" y="1128"/>
                </a:lnTo>
                <a:lnTo>
                  <a:pt x="2207" y="1117"/>
                </a:lnTo>
                <a:lnTo>
                  <a:pt x="2214" y="1105"/>
                </a:lnTo>
                <a:lnTo>
                  <a:pt x="2219" y="1094"/>
                </a:lnTo>
                <a:lnTo>
                  <a:pt x="2228" y="1075"/>
                </a:lnTo>
                <a:lnTo>
                  <a:pt x="2232" y="1061"/>
                </a:lnTo>
                <a:lnTo>
                  <a:pt x="2235" y="1056"/>
                </a:lnTo>
                <a:lnTo>
                  <a:pt x="2236" y="1049"/>
                </a:lnTo>
                <a:lnTo>
                  <a:pt x="2239" y="1043"/>
                </a:lnTo>
                <a:lnTo>
                  <a:pt x="2245" y="1031"/>
                </a:lnTo>
                <a:lnTo>
                  <a:pt x="2250" y="1021"/>
                </a:lnTo>
                <a:lnTo>
                  <a:pt x="2253" y="1018"/>
                </a:lnTo>
                <a:lnTo>
                  <a:pt x="2261" y="1008"/>
                </a:lnTo>
                <a:lnTo>
                  <a:pt x="2267" y="996"/>
                </a:lnTo>
                <a:lnTo>
                  <a:pt x="2273" y="984"/>
                </a:lnTo>
                <a:lnTo>
                  <a:pt x="2279" y="971"/>
                </a:lnTo>
                <a:lnTo>
                  <a:pt x="2291" y="943"/>
                </a:lnTo>
                <a:lnTo>
                  <a:pt x="2300" y="915"/>
                </a:lnTo>
                <a:lnTo>
                  <a:pt x="2307" y="889"/>
                </a:lnTo>
                <a:lnTo>
                  <a:pt x="2313" y="868"/>
                </a:lnTo>
                <a:lnTo>
                  <a:pt x="2319" y="848"/>
                </a:lnTo>
                <a:lnTo>
                  <a:pt x="2346" y="840"/>
                </a:lnTo>
                <a:lnTo>
                  <a:pt x="2349" y="837"/>
                </a:lnTo>
                <a:lnTo>
                  <a:pt x="2352" y="834"/>
                </a:lnTo>
                <a:lnTo>
                  <a:pt x="2355" y="830"/>
                </a:lnTo>
                <a:lnTo>
                  <a:pt x="2357" y="825"/>
                </a:lnTo>
                <a:lnTo>
                  <a:pt x="2361" y="815"/>
                </a:lnTo>
                <a:lnTo>
                  <a:pt x="2362" y="802"/>
                </a:lnTo>
                <a:lnTo>
                  <a:pt x="2363" y="789"/>
                </a:lnTo>
                <a:lnTo>
                  <a:pt x="2362" y="773"/>
                </a:lnTo>
                <a:lnTo>
                  <a:pt x="2361" y="758"/>
                </a:lnTo>
                <a:lnTo>
                  <a:pt x="2359" y="742"/>
                </a:lnTo>
                <a:lnTo>
                  <a:pt x="2353" y="712"/>
                </a:lnTo>
                <a:lnTo>
                  <a:pt x="2347" y="686"/>
                </a:lnTo>
                <a:lnTo>
                  <a:pt x="2339" y="661"/>
                </a:lnTo>
                <a:lnTo>
                  <a:pt x="2338" y="653"/>
                </a:lnTo>
                <a:lnTo>
                  <a:pt x="2338" y="645"/>
                </a:lnTo>
                <a:lnTo>
                  <a:pt x="2339" y="638"/>
                </a:lnTo>
                <a:lnTo>
                  <a:pt x="2340" y="629"/>
                </a:lnTo>
                <a:lnTo>
                  <a:pt x="2343" y="616"/>
                </a:lnTo>
                <a:lnTo>
                  <a:pt x="2349" y="602"/>
                </a:lnTo>
                <a:lnTo>
                  <a:pt x="2354" y="592"/>
                </a:lnTo>
                <a:lnTo>
                  <a:pt x="2359" y="584"/>
                </a:lnTo>
                <a:lnTo>
                  <a:pt x="2364" y="577"/>
                </a:lnTo>
                <a:lnTo>
                  <a:pt x="2367" y="569"/>
                </a:lnTo>
                <a:lnTo>
                  <a:pt x="2370" y="561"/>
                </a:lnTo>
                <a:lnTo>
                  <a:pt x="2373" y="552"/>
                </a:lnTo>
                <a:lnTo>
                  <a:pt x="2374" y="546"/>
                </a:lnTo>
                <a:lnTo>
                  <a:pt x="2374" y="533"/>
                </a:lnTo>
                <a:lnTo>
                  <a:pt x="2373" y="522"/>
                </a:lnTo>
                <a:lnTo>
                  <a:pt x="2369" y="513"/>
                </a:lnTo>
                <a:lnTo>
                  <a:pt x="2367" y="507"/>
                </a:lnTo>
                <a:lnTo>
                  <a:pt x="2364" y="502"/>
                </a:lnTo>
                <a:lnTo>
                  <a:pt x="2353" y="431"/>
                </a:lnTo>
                <a:lnTo>
                  <a:pt x="2352" y="417"/>
                </a:lnTo>
                <a:lnTo>
                  <a:pt x="2350" y="401"/>
                </a:lnTo>
                <a:lnTo>
                  <a:pt x="2347" y="385"/>
                </a:lnTo>
                <a:lnTo>
                  <a:pt x="2342" y="370"/>
                </a:lnTo>
                <a:lnTo>
                  <a:pt x="2332" y="340"/>
                </a:lnTo>
                <a:lnTo>
                  <a:pt x="2321" y="312"/>
                </a:lnTo>
                <a:lnTo>
                  <a:pt x="2321" y="308"/>
                </a:lnTo>
                <a:lnTo>
                  <a:pt x="2322" y="303"/>
                </a:lnTo>
                <a:lnTo>
                  <a:pt x="2326" y="294"/>
                </a:lnTo>
                <a:lnTo>
                  <a:pt x="2335" y="277"/>
                </a:lnTo>
                <a:lnTo>
                  <a:pt x="2337" y="271"/>
                </a:lnTo>
                <a:lnTo>
                  <a:pt x="2345" y="259"/>
                </a:lnTo>
                <a:lnTo>
                  <a:pt x="2353" y="239"/>
                </a:lnTo>
                <a:lnTo>
                  <a:pt x="2357" y="228"/>
                </a:lnTo>
                <a:lnTo>
                  <a:pt x="2360" y="215"/>
                </a:lnTo>
                <a:lnTo>
                  <a:pt x="2363" y="202"/>
                </a:lnTo>
                <a:lnTo>
                  <a:pt x="2364" y="188"/>
                </a:lnTo>
                <a:lnTo>
                  <a:pt x="2364" y="174"/>
                </a:lnTo>
                <a:lnTo>
                  <a:pt x="2363" y="159"/>
                </a:lnTo>
                <a:lnTo>
                  <a:pt x="2359" y="146"/>
                </a:lnTo>
                <a:lnTo>
                  <a:pt x="2356" y="139"/>
                </a:lnTo>
                <a:lnTo>
                  <a:pt x="2353" y="131"/>
                </a:lnTo>
                <a:lnTo>
                  <a:pt x="2349" y="125"/>
                </a:lnTo>
                <a:lnTo>
                  <a:pt x="2343" y="118"/>
                </a:lnTo>
                <a:lnTo>
                  <a:pt x="2338" y="112"/>
                </a:lnTo>
                <a:lnTo>
                  <a:pt x="2331" y="105"/>
                </a:lnTo>
                <a:lnTo>
                  <a:pt x="2329" y="104"/>
                </a:lnTo>
                <a:lnTo>
                  <a:pt x="2323" y="100"/>
                </a:lnTo>
                <a:lnTo>
                  <a:pt x="2320" y="97"/>
                </a:lnTo>
                <a:lnTo>
                  <a:pt x="2317" y="94"/>
                </a:lnTo>
                <a:lnTo>
                  <a:pt x="2313" y="89"/>
                </a:lnTo>
                <a:lnTo>
                  <a:pt x="2310" y="84"/>
                </a:lnTo>
                <a:lnTo>
                  <a:pt x="2309" y="78"/>
                </a:lnTo>
                <a:lnTo>
                  <a:pt x="2307" y="72"/>
                </a:lnTo>
                <a:lnTo>
                  <a:pt x="2304" y="65"/>
                </a:lnTo>
                <a:lnTo>
                  <a:pt x="2299" y="56"/>
                </a:lnTo>
                <a:lnTo>
                  <a:pt x="2293" y="47"/>
                </a:lnTo>
                <a:lnTo>
                  <a:pt x="2283" y="37"/>
                </a:lnTo>
                <a:lnTo>
                  <a:pt x="2272" y="29"/>
                </a:lnTo>
                <a:lnTo>
                  <a:pt x="2257" y="19"/>
                </a:lnTo>
                <a:lnTo>
                  <a:pt x="2249" y="16"/>
                </a:lnTo>
                <a:lnTo>
                  <a:pt x="2241" y="13"/>
                </a:lnTo>
                <a:lnTo>
                  <a:pt x="2230" y="10"/>
                </a:lnTo>
                <a:lnTo>
                  <a:pt x="2219" y="7"/>
                </a:lnTo>
                <a:lnTo>
                  <a:pt x="2208" y="5"/>
                </a:lnTo>
                <a:lnTo>
                  <a:pt x="2194" y="4"/>
                </a:lnTo>
                <a:lnTo>
                  <a:pt x="2181" y="3"/>
                </a:lnTo>
                <a:lnTo>
                  <a:pt x="2165" y="3"/>
                </a:lnTo>
                <a:lnTo>
                  <a:pt x="2150" y="4"/>
                </a:lnTo>
                <a:lnTo>
                  <a:pt x="2132" y="5"/>
                </a:lnTo>
                <a:lnTo>
                  <a:pt x="2114" y="7"/>
                </a:lnTo>
                <a:lnTo>
                  <a:pt x="2095" y="10"/>
                </a:lnTo>
                <a:lnTo>
                  <a:pt x="2074" y="14"/>
                </a:lnTo>
                <a:lnTo>
                  <a:pt x="2051" y="20"/>
                </a:lnTo>
                <a:lnTo>
                  <a:pt x="2043" y="20"/>
                </a:lnTo>
                <a:lnTo>
                  <a:pt x="2021" y="22"/>
                </a:lnTo>
                <a:lnTo>
                  <a:pt x="1993" y="22"/>
                </a:lnTo>
                <a:lnTo>
                  <a:pt x="1978" y="21"/>
                </a:lnTo>
                <a:lnTo>
                  <a:pt x="1965" y="20"/>
                </a:lnTo>
                <a:lnTo>
                  <a:pt x="1952" y="17"/>
                </a:lnTo>
                <a:lnTo>
                  <a:pt x="1917" y="11"/>
                </a:lnTo>
                <a:lnTo>
                  <a:pt x="1893" y="7"/>
                </a:lnTo>
                <a:lnTo>
                  <a:pt x="1865" y="4"/>
                </a:lnTo>
                <a:lnTo>
                  <a:pt x="1836" y="2"/>
                </a:lnTo>
                <a:lnTo>
                  <a:pt x="1805" y="0"/>
                </a:lnTo>
                <a:lnTo>
                  <a:pt x="1773" y="1"/>
                </a:lnTo>
                <a:lnTo>
                  <a:pt x="1741" y="3"/>
                </a:lnTo>
                <a:lnTo>
                  <a:pt x="1725" y="4"/>
                </a:lnTo>
                <a:lnTo>
                  <a:pt x="1710" y="7"/>
                </a:lnTo>
                <a:lnTo>
                  <a:pt x="1694" y="10"/>
                </a:lnTo>
                <a:lnTo>
                  <a:pt x="1680" y="14"/>
                </a:lnTo>
                <a:lnTo>
                  <a:pt x="1665" y="19"/>
                </a:lnTo>
                <a:lnTo>
                  <a:pt x="1653" y="24"/>
                </a:lnTo>
                <a:lnTo>
                  <a:pt x="1639" y="32"/>
                </a:lnTo>
                <a:lnTo>
                  <a:pt x="1628" y="39"/>
                </a:lnTo>
                <a:lnTo>
                  <a:pt x="1616" y="47"/>
                </a:lnTo>
                <a:lnTo>
                  <a:pt x="1607" y="57"/>
                </a:lnTo>
                <a:lnTo>
                  <a:pt x="1599" y="68"/>
                </a:lnTo>
                <a:lnTo>
                  <a:pt x="1590" y="79"/>
                </a:lnTo>
                <a:lnTo>
                  <a:pt x="1545" y="148"/>
                </a:lnTo>
                <a:lnTo>
                  <a:pt x="1509" y="198"/>
                </a:lnTo>
                <a:lnTo>
                  <a:pt x="1495" y="216"/>
                </a:lnTo>
                <a:lnTo>
                  <a:pt x="1487" y="226"/>
                </a:lnTo>
                <a:lnTo>
                  <a:pt x="1481" y="234"/>
                </a:lnTo>
                <a:lnTo>
                  <a:pt x="1471" y="259"/>
                </a:lnTo>
                <a:lnTo>
                  <a:pt x="1465" y="275"/>
                </a:lnTo>
                <a:lnTo>
                  <a:pt x="1458" y="296"/>
                </a:lnTo>
                <a:lnTo>
                  <a:pt x="1451" y="320"/>
                </a:lnTo>
                <a:lnTo>
                  <a:pt x="1444" y="347"/>
                </a:lnTo>
                <a:lnTo>
                  <a:pt x="1439" y="376"/>
                </a:lnTo>
                <a:lnTo>
                  <a:pt x="1435" y="408"/>
                </a:lnTo>
                <a:lnTo>
                  <a:pt x="1433" y="443"/>
                </a:lnTo>
                <a:lnTo>
                  <a:pt x="1433" y="479"/>
                </a:lnTo>
                <a:lnTo>
                  <a:pt x="1434" y="497"/>
                </a:lnTo>
                <a:lnTo>
                  <a:pt x="1436" y="517"/>
                </a:lnTo>
                <a:lnTo>
                  <a:pt x="1438" y="537"/>
                </a:lnTo>
                <a:lnTo>
                  <a:pt x="1441" y="558"/>
                </a:lnTo>
                <a:lnTo>
                  <a:pt x="1445" y="578"/>
                </a:lnTo>
                <a:lnTo>
                  <a:pt x="1450" y="599"/>
                </a:lnTo>
                <a:lnTo>
                  <a:pt x="1457" y="621"/>
                </a:lnTo>
                <a:lnTo>
                  <a:pt x="1464" y="643"/>
                </a:lnTo>
                <a:lnTo>
                  <a:pt x="1468" y="661"/>
                </a:lnTo>
                <a:lnTo>
                  <a:pt x="1478" y="707"/>
                </a:lnTo>
                <a:lnTo>
                  <a:pt x="1483" y="735"/>
                </a:lnTo>
                <a:lnTo>
                  <a:pt x="1488" y="763"/>
                </a:lnTo>
                <a:lnTo>
                  <a:pt x="1491" y="790"/>
                </a:lnTo>
                <a:lnTo>
                  <a:pt x="1492" y="801"/>
                </a:lnTo>
                <a:lnTo>
                  <a:pt x="1491" y="813"/>
                </a:lnTo>
                <a:lnTo>
                  <a:pt x="1489" y="827"/>
                </a:lnTo>
                <a:lnTo>
                  <a:pt x="1487" y="842"/>
                </a:lnTo>
                <a:lnTo>
                  <a:pt x="1485" y="860"/>
                </a:lnTo>
                <a:lnTo>
                  <a:pt x="1485" y="878"/>
                </a:lnTo>
                <a:lnTo>
                  <a:pt x="1486" y="888"/>
                </a:lnTo>
                <a:lnTo>
                  <a:pt x="1488" y="896"/>
                </a:lnTo>
                <a:lnTo>
                  <a:pt x="1490" y="904"/>
                </a:lnTo>
                <a:lnTo>
                  <a:pt x="1493" y="910"/>
                </a:lnTo>
                <a:lnTo>
                  <a:pt x="1498" y="917"/>
                </a:lnTo>
                <a:lnTo>
                  <a:pt x="1503" y="921"/>
                </a:lnTo>
                <a:lnTo>
                  <a:pt x="1493" y="935"/>
                </a:lnTo>
                <a:lnTo>
                  <a:pt x="1478" y="954"/>
                </a:lnTo>
                <a:lnTo>
                  <a:pt x="1460" y="974"/>
                </a:lnTo>
                <a:lnTo>
                  <a:pt x="1436" y="995"/>
                </a:lnTo>
                <a:lnTo>
                  <a:pt x="1435" y="995"/>
                </a:lnTo>
                <a:lnTo>
                  <a:pt x="1433" y="999"/>
                </a:lnTo>
                <a:lnTo>
                  <a:pt x="1410" y="1018"/>
                </a:lnTo>
                <a:lnTo>
                  <a:pt x="1382" y="1037"/>
                </a:lnTo>
                <a:lnTo>
                  <a:pt x="1352" y="1057"/>
                </a:lnTo>
                <a:lnTo>
                  <a:pt x="1334" y="1066"/>
                </a:lnTo>
                <a:lnTo>
                  <a:pt x="1316" y="1075"/>
                </a:lnTo>
                <a:lnTo>
                  <a:pt x="1296" y="1085"/>
                </a:lnTo>
                <a:lnTo>
                  <a:pt x="1241" y="1112"/>
                </a:lnTo>
                <a:lnTo>
                  <a:pt x="1203" y="1130"/>
                </a:lnTo>
                <a:lnTo>
                  <a:pt x="1162" y="1153"/>
                </a:lnTo>
                <a:lnTo>
                  <a:pt x="1117" y="1179"/>
                </a:lnTo>
                <a:lnTo>
                  <a:pt x="1071" y="1208"/>
                </a:lnTo>
                <a:lnTo>
                  <a:pt x="1024" y="1239"/>
                </a:lnTo>
                <a:lnTo>
                  <a:pt x="1001" y="1256"/>
                </a:lnTo>
                <a:lnTo>
                  <a:pt x="978" y="1273"/>
                </a:lnTo>
                <a:lnTo>
                  <a:pt x="957" y="1291"/>
                </a:lnTo>
                <a:lnTo>
                  <a:pt x="935" y="1309"/>
                </a:lnTo>
                <a:lnTo>
                  <a:pt x="915" y="1327"/>
                </a:lnTo>
                <a:lnTo>
                  <a:pt x="895" y="1347"/>
                </a:lnTo>
                <a:lnTo>
                  <a:pt x="878" y="1366"/>
                </a:lnTo>
                <a:lnTo>
                  <a:pt x="861" y="1385"/>
                </a:lnTo>
                <a:lnTo>
                  <a:pt x="847" y="1405"/>
                </a:lnTo>
                <a:lnTo>
                  <a:pt x="833" y="1426"/>
                </a:lnTo>
                <a:lnTo>
                  <a:pt x="822" y="1446"/>
                </a:lnTo>
                <a:lnTo>
                  <a:pt x="813" y="1466"/>
                </a:lnTo>
                <a:lnTo>
                  <a:pt x="807" y="1487"/>
                </a:lnTo>
                <a:lnTo>
                  <a:pt x="804" y="1498"/>
                </a:lnTo>
                <a:lnTo>
                  <a:pt x="803" y="1508"/>
                </a:lnTo>
                <a:lnTo>
                  <a:pt x="789" y="1539"/>
                </a:lnTo>
                <a:lnTo>
                  <a:pt x="759" y="1610"/>
                </a:lnTo>
                <a:lnTo>
                  <a:pt x="742" y="1649"/>
                </a:lnTo>
                <a:lnTo>
                  <a:pt x="724" y="1685"/>
                </a:lnTo>
                <a:lnTo>
                  <a:pt x="716" y="1700"/>
                </a:lnTo>
                <a:lnTo>
                  <a:pt x="708" y="1713"/>
                </a:lnTo>
                <a:lnTo>
                  <a:pt x="700" y="1724"/>
                </a:lnTo>
                <a:lnTo>
                  <a:pt x="694" y="1730"/>
                </a:lnTo>
                <a:lnTo>
                  <a:pt x="683" y="1753"/>
                </a:lnTo>
                <a:lnTo>
                  <a:pt x="671" y="1778"/>
                </a:lnTo>
                <a:lnTo>
                  <a:pt x="658" y="1808"/>
                </a:lnTo>
                <a:lnTo>
                  <a:pt x="644" y="1840"/>
                </a:lnTo>
                <a:lnTo>
                  <a:pt x="633" y="1871"/>
                </a:lnTo>
                <a:lnTo>
                  <a:pt x="628" y="1887"/>
                </a:lnTo>
                <a:lnTo>
                  <a:pt x="625" y="1900"/>
                </a:lnTo>
                <a:lnTo>
                  <a:pt x="622" y="1911"/>
                </a:lnTo>
                <a:lnTo>
                  <a:pt x="621" y="1922"/>
                </a:lnTo>
                <a:lnTo>
                  <a:pt x="602" y="1975"/>
                </a:lnTo>
                <a:lnTo>
                  <a:pt x="554" y="2096"/>
                </a:lnTo>
                <a:lnTo>
                  <a:pt x="526" y="2164"/>
                </a:lnTo>
                <a:lnTo>
                  <a:pt x="499" y="2228"/>
                </a:lnTo>
                <a:lnTo>
                  <a:pt x="487" y="2256"/>
                </a:lnTo>
                <a:lnTo>
                  <a:pt x="475" y="2281"/>
                </a:lnTo>
                <a:lnTo>
                  <a:pt x="465" y="2300"/>
                </a:lnTo>
                <a:lnTo>
                  <a:pt x="456" y="2314"/>
                </a:lnTo>
                <a:lnTo>
                  <a:pt x="450" y="2331"/>
                </a:lnTo>
                <a:lnTo>
                  <a:pt x="434" y="2375"/>
                </a:lnTo>
                <a:lnTo>
                  <a:pt x="423" y="2406"/>
                </a:lnTo>
                <a:lnTo>
                  <a:pt x="413" y="2440"/>
                </a:lnTo>
                <a:lnTo>
                  <a:pt x="403" y="2479"/>
                </a:lnTo>
                <a:lnTo>
                  <a:pt x="392" y="2518"/>
                </a:lnTo>
                <a:lnTo>
                  <a:pt x="383" y="2560"/>
                </a:lnTo>
                <a:lnTo>
                  <a:pt x="376" y="2602"/>
                </a:lnTo>
                <a:lnTo>
                  <a:pt x="373" y="2623"/>
                </a:lnTo>
                <a:lnTo>
                  <a:pt x="371" y="2644"/>
                </a:lnTo>
                <a:lnTo>
                  <a:pt x="370" y="2665"/>
                </a:lnTo>
                <a:lnTo>
                  <a:pt x="369" y="2684"/>
                </a:lnTo>
                <a:lnTo>
                  <a:pt x="370" y="2704"/>
                </a:lnTo>
                <a:lnTo>
                  <a:pt x="371" y="2722"/>
                </a:lnTo>
                <a:lnTo>
                  <a:pt x="373" y="2740"/>
                </a:lnTo>
                <a:lnTo>
                  <a:pt x="378" y="2757"/>
                </a:lnTo>
                <a:lnTo>
                  <a:pt x="383" y="2772"/>
                </a:lnTo>
                <a:lnTo>
                  <a:pt x="388" y="2787"/>
                </a:lnTo>
                <a:lnTo>
                  <a:pt x="396" y="2800"/>
                </a:lnTo>
                <a:lnTo>
                  <a:pt x="405" y="2812"/>
                </a:lnTo>
                <a:lnTo>
                  <a:pt x="434" y="2838"/>
                </a:lnTo>
                <a:lnTo>
                  <a:pt x="499" y="2896"/>
                </a:lnTo>
                <a:lnTo>
                  <a:pt x="535" y="2927"/>
                </a:lnTo>
                <a:lnTo>
                  <a:pt x="570" y="2956"/>
                </a:lnTo>
                <a:lnTo>
                  <a:pt x="598" y="2977"/>
                </a:lnTo>
                <a:lnTo>
                  <a:pt x="607" y="2984"/>
                </a:lnTo>
                <a:lnTo>
                  <a:pt x="614" y="2987"/>
                </a:lnTo>
                <a:lnTo>
                  <a:pt x="614" y="2999"/>
                </a:lnTo>
                <a:lnTo>
                  <a:pt x="615" y="2999"/>
                </a:lnTo>
                <a:lnTo>
                  <a:pt x="615" y="3019"/>
                </a:lnTo>
                <a:lnTo>
                  <a:pt x="616" y="3049"/>
                </a:lnTo>
                <a:lnTo>
                  <a:pt x="618" y="3086"/>
                </a:lnTo>
                <a:lnTo>
                  <a:pt x="621" y="3104"/>
                </a:lnTo>
                <a:lnTo>
                  <a:pt x="625" y="3124"/>
                </a:lnTo>
                <a:lnTo>
                  <a:pt x="629" y="3143"/>
                </a:lnTo>
                <a:lnTo>
                  <a:pt x="634" y="3161"/>
                </a:lnTo>
                <a:lnTo>
                  <a:pt x="640" y="3179"/>
                </a:lnTo>
                <a:lnTo>
                  <a:pt x="648" y="3196"/>
                </a:lnTo>
                <a:lnTo>
                  <a:pt x="657" y="3210"/>
                </a:lnTo>
                <a:lnTo>
                  <a:pt x="662" y="3216"/>
                </a:lnTo>
                <a:lnTo>
                  <a:pt x="668" y="3223"/>
                </a:lnTo>
                <a:lnTo>
                  <a:pt x="674" y="3228"/>
                </a:lnTo>
                <a:lnTo>
                  <a:pt x="681" y="3233"/>
                </a:lnTo>
                <a:lnTo>
                  <a:pt x="687" y="3236"/>
                </a:lnTo>
                <a:lnTo>
                  <a:pt x="694" y="3240"/>
                </a:lnTo>
                <a:lnTo>
                  <a:pt x="709" y="3244"/>
                </a:lnTo>
                <a:lnTo>
                  <a:pt x="725" y="3251"/>
                </a:lnTo>
                <a:lnTo>
                  <a:pt x="747" y="3257"/>
                </a:lnTo>
                <a:lnTo>
                  <a:pt x="775" y="3264"/>
                </a:lnTo>
                <a:lnTo>
                  <a:pt x="806" y="3271"/>
                </a:lnTo>
                <a:lnTo>
                  <a:pt x="841" y="3278"/>
                </a:lnTo>
                <a:lnTo>
                  <a:pt x="880" y="3282"/>
                </a:lnTo>
                <a:lnTo>
                  <a:pt x="874" y="3313"/>
                </a:lnTo>
                <a:lnTo>
                  <a:pt x="864" y="3357"/>
                </a:lnTo>
                <a:lnTo>
                  <a:pt x="859" y="3378"/>
                </a:lnTo>
                <a:lnTo>
                  <a:pt x="853" y="3399"/>
                </a:lnTo>
                <a:lnTo>
                  <a:pt x="847" y="3417"/>
                </a:lnTo>
                <a:lnTo>
                  <a:pt x="843" y="3424"/>
                </a:lnTo>
                <a:lnTo>
                  <a:pt x="840" y="3429"/>
                </a:lnTo>
                <a:lnTo>
                  <a:pt x="836" y="3450"/>
                </a:lnTo>
                <a:lnTo>
                  <a:pt x="831" y="3475"/>
                </a:lnTo>
                <a:lnTo>
                  <a:pt x="826" y="3508"/>
                </a:lnTo>
                <a:lnTo>
                  <a:pt x="820" y="3549"/>
                </a:lnTo>
                <a:lnTo>
                  <a:pt x="814" y="3599"/>
                </a:lnTo>
                <a:lnTo>
                  <a:pt x="809" y="3654"/>
                </a:lnTo>
                <a:lnTo>
                  <a:pt x="806" y="3715"/>
                </a:lnTo>
                <a:lnTo>
                  <a:pt x="804" y="3782"/>
                </a:lnTo>
                <a:lnTo>
                  <a:pt x="804" y="3817"/>
                </a:lnTo>
                <a:lnTo>
                  <a:pt x="805" y="3852"/>
                </a:lnTo>
                <a:lnTo>
                  <a:pt x="806" y="3890"/>
                </a:lnTo>
                <a:lnTo>
                  <a:pt x="809" y="3927"/>
                </a:lnTo>
                <a:lnTo>
                  <a:pt x="812" y="3965"/>
                </a:lnTo>
                <a:lnTo>
                  <a:pt x="816" y="4005"/>
                </a:lnTo>
                <a:lnTo>
                  <a:pt x="822" y="4044"/>
                </a:lnTo>
                <a:lnTo>
                  <a:pt x="828" y="4085"/>
                </a:lnTo>
                <a:lnTo>
                  <a:pt x="836" y="4125"/>
                </a:lnTo>
                <a:lnTo>
                  <a:pt x="844" y="4166"/>
                </a:lnTo>
                <a:lnTo>
                  <a:pt x="855" y="4207"/>
                </a:lnTo>
                <a:lnTo>
                  <a:pt x="867" y="4248"/>
                </a:lnTo>
                <a:lnTo>
                  <a:pt x="880" y="4289"/>
                </a:lnTo>
                <a:lnTo>
                  <a:pt x="894" y="4331"/>
                </a:lnTo>
                <a:lnTo>
                  <a:pt x="916" y="4384"/>
                </a:lnTo>
                <a:lnTo>
                  <a:pt x="965" y="4505"/>
                </a:lnTo>
                <a:lnTo>
                  <a:pt x="992" y="4573"/>
                </a:lnTo>
                <a:lnTo>
                  <a:pt x="1017" y="4638"/>
                </a:lnTo>
                <a:lnTo>
                  <a:pt x="1035" y="4690"/>
                </a:lnTo>
                <a:lnTo>
                  <a:pt x="1043" y="4709"/>
                </a:lnTo>
                <a:lnTo>
                  <a:pt x="1046" y="4723"/>
                </a:lnTo>
                <a:lnTo>
                  <a:pt x="1068" y="4781"/>
                </a:lnTo>
                <a:lnTo>
                  <a:pt x="1091" y="4842"/>
                </a:lnTo>
                <a:lnTo>
                  <a:pt x="1119" y="4915"/>
                </a:lnTo>
                <a:lnTo>
                  <a:pt x="1150" y="4989"/>
                </a:lnTo>
                <a:lnTo>
                  <a:pt x="1166" y="5026"/>
                </a:lnTo>
                <a:lnTo>
                  <a:pt x="1181" y="5059"/>
                </a:lnTo>
                <a:lnTo>
                  <a:pt x="1195" y="5089"/>
                </a:lnTo>
                <a:lnTo>
                  <a:pt x="1209" y="5116"/>
                </a:lnTo>
                <a:lnTo>
                  <a:pt x="1221" y="5137"/>
                </a:lnTo>
                <a:lnTo>
                  <a:pt x="1226" y="5145"/>
                </a:lnTo>
                <a:lnTo>
                  <a:pt x="1231" y="5151"/>
                </a:lnTo>
                <a:lnTo>
                  <a:pt x="1231" y="5152"/>
                </a:lnTo>
                <a:lnTo>
                  <a:pt x="1232" y="5153"/>
                </a:lnTo>
                <a:lnTo>
                  <a:pt x="1230" y="5158"/>
                </a:lnTo>
                <a:lnTo>
                  <a:pt x="1222" y="5173"/>
                </a:lnTo>
                <a:lnTo>
                  <a:pt x="1215" y="5182"/>
                </a:lnTo>
                <a:lnTo>
                  <a:pt x="1207" y="5194"/>
                </a:lnTo>
                <a:lnTo>
                  <a:pt x="1196" y="5207"/>
                </a:lnTo>
                <a:lnTo>
                  <a:pt x="1184" y="5221"/>
                </a:lnTo>
                <a:lnTo>
                  <a:pt x="1161" y="5266"/>
                </a:lnTo>
                <a:lnTo>
                  <a:pt x="1138" y="5315"/>
                </a:lnTo>
                <a:lnTo>
                  <a:pt x="1111" y="5372"/>
                </a:lnTo>
                <a:lnTo>
                  <a:pt x="1084" y="5433"/>
                </a:lnTo>
                <a:lnTo>
                  <a:pt x="1072" y="5463"/>
                </a:lnTo>
                <a:lnTo>
                  <a:pt x="1061" y="5491"/>
                </a:lnTo>
                <a:lnTo>
                  <a:pt x="1052" y="5517"/>
                </a:lnTo>
                <a:lnTo>
                  <a:pt x="1045" y="5540"/>
                </a:lnTo>
                <a:lnTo>
                  <a:pt x="1039" y="5560"/>
                </a:lnTo>
                <a:lnTo>
                  <a:pt x="1038" y="5568"/>
                </a:lnTo>
                <a:lnTo>
                  <a:pt x="1038" y="5575"/>
                </a:lnTo>
                <a:lnTo>
                  <a:pt x="1032" y="5596"/>
                </a:lnTo>
                <a:lnTo>
                  <a:pt x="1016" y="5646"/>
                </a:lnTo>
                <a:lnTo>
                  <a:pt x="1006" y="5674"/>
                </a:lnTo>
                <a:lnTo>
                  <a:pt x="996" y="5701"/>
                </a:lnTo>
                <a:lnTo>
                  <a:pt x="986" y="5724"/>
                </a:lnTo>
                <a:lnTo>
                  <a:pt x="980" y="5733"/>
                </a:lnTo>
                <a:lnTo>
                  <a:pt x="976" y="5740"/>
                </a:lnTo>
                <a:lnTo>
                  <a:pt x="950" y="5810"/>
                </a:lnTo>
                <a:lnTo>
                  <a:pt x="924" y="5884"/>
                </a:lnTo>
                <a:lnTo>
                  <a:pt x="894" y="5969"/>
                </a:lnTo>
                <a:lnTo>
                  <a:pt x="864" y="6058"/>
                </a:lnTo>
                <a:lnTo>
                  <a:pt x="837" y="6140"/>
                </a:lnTo>
                <a:lnTo>
                  <a:pt x="827" y="6175"/>
                </a:lnTo>
                <a:lnTo>
                  <a:pt x="819" y="6206"/>
                </a:lnTo>
                <a:lnTo>
                  <a:pt x="813" y="6230"/>
                </a:lnTo>
                <a:lnTo>
                  <a:pt x="811" y="6247"/>
                </a:lnTo>
                <a:lnTo>
                  <a:pt x="765" y="6347"/>
                </a:lnTo>
                <a:lnTo>
                  <a:pt x="717" y="6452"/>
                </a:lnTo>
                <a:lnTo>
                  <a:pt x="660" y="6575"/>
                </a:lnTo>
                <a:lnTo>
                  <a:pt x="600" y="6703"/>
                </a:lnTo>
                <a:lnTo>
                  <a:pt x="543" y="6820"/>
                </a:lnTo>
                <a:lnTo>
                  <a:pt x="517" y="6871"/>
                </a:lnTo>
                <a:lnTo>
                  <a:pt x="495" y="6915"/>
                </a:lnTo>
                <a:lnTo>
                  <a:pt x="476" y="6949"/>
                </a:lnTo>
                <a:lnTo>
                  <a:pt x="462" y="6972"/>
                </a:lnTo>
                <a:lnTo>
                  <a:pt x="443" y="7010"/>
                </a:lnTo>
                <a:lnTo>
                  <a:pt x="423" y="7051"/>
                </a:lnTo>
                <a:lnTo>
                  <a:pt x="400" y="7099"/>
                </a:lnTo>
                <a:lnTo>
                  <a:pt x="379" y="7149"/>
                </a:lnTo>
                <a:lnTo>
                  <a:pt x="359" y="7197"/>
                </a:lnTo>
                <a:lnTo>
                  <a:pt x="351" y="7218"/>
                </a:lnTo>
                <a:lnTo>
                  <a:pt x="345" y="7235"/>
                </a:lnTo>
                <a:lnTo>
                  <a:pt x="341" y="7250"/>
                </a:lnTo>
                <a:lnTo>
                  <a:pt x="340" y="7261"/>
                </a:lnTo>
                <a:lnTo>
                  <a:pt x="336" y="7274"/>
                </a:lnTo>
                <a:lnTo>
                  <a:pt x="332" y="7286"/>
                </a:lnTo>
                <a:lnTo>
                  <a:pt x="327" y="7302"/>
                </a:lnTo>
                <a:lnTo>
                  <a:pt x="320" y="7318"/>
                </a:lnTo>
                <a:lnTo>
                  <a:pt x="310" y="7334"/>
                </a:lnTo>
                <a:lnTo>
                  <a:pt x="305" y="7341"/>
                </a:lnTo>
                <a:lnTo>
                  <a:pt x="300" y="7348"/>
                </a:lnTo>
                <a:lnTo>
                  <a:pt x="295" y="7354"/>
                </a:lnTo>
                <a:lnTo>
                  <a:pt x="288" y="7359"/>
                </a:lnTo>
                <a:lnTo>
                  <a:pt x="278" y="7374"/>
                </a:lnTo>
                <a:lnTo>
                  <a:pt x="268" y="7391"/>
                </a:lnTo>
                <a:lnTo>
                  <a:pt x="256" y="7411"/>
                </a:lnTo>
                <a:lnTo>
                  <a:pt x="245" y="7433"/>
                </a:lnTo>
                <a:lnTo>
                  <a:pt x="240" y="7445"/>
                </a:lnTo>
                <a:lnTo>
                  <a:pt x="236" y="7455"/>
                </a:lnTo>
                <a:lnTo>
                  <a:pt x="232" y="7467"/>
                </a:lnTo>
                <a:lnTo>
                  <a:pt x="231" y="7476"/>
                </a:lnTo>
                <a:lnTo>
                  <a:pt x="230" y="7485"/>
                </a:lnTo>
                <a:lnTo>
                  <a:pt x="231" y="7494"/>
                </a:lnTo>
                <a:lnTo>
                  <a:pt x="236" y="7498"/>
                </a:lnTo>
                <a:lnTo>
                  <a:pt x="248" y="7506"/>
                </a:lnTo>
                <a:lnTo>
                  <a:pt x="240" y="7508"/>
                </a:lnTo>
                <a:lnTo>
                  <a:pt x="232" y="7511"/>
                </a:lnTo>
                <a:lnTo>
                  <a:pt x="226" y="7515"/>
                </a:lnTo>
                <a:lnTo>
                  <a:pt x="220" y="7521"/>
                </a:lnTo>
                <a:lnTo>
                  <a:pt x="215" y="7528"/>
                </a:lnTo>
                <a:lnTo>
                  <a:pt x="211" y="7536"/>
                </a:lnTo>
                <a:lnTo>
                  <a:pt x="209" y="7546"/>
                </a:lnTo>
                <a:lnTo>
                  <a:pt x="208" y="7559"/>
                </a:lnTo>
                <a:lnTo>
                  <a:pt x="206" y="7567"/>
                </a:lnTo>
                <a:lnTo>
                  <a:pt x="204" y="7587"/>
                </a:lnTo>
                <a:lnTo>
                  <a:pt x="202" y="7598"/>
                </a:lnTo>
                <a:lnTo>
                  <a:pt x="199" y="7611"/>
                </a:lnTo>
                <a:lnTo>
                  <a:pt x="195" y="7623"/>
                </a:lnTo>
                <a:lnTo>
                  <a:pt x="189" y="7635"/>
                </a:lnTo>
                <a:lnTo>
                  <a:pt x="176" y="7650"/>
                </a:lnTo>
                <a:lnTo>
                  <a:pt x="149" y="7688"/>
                </a:lnTo>
                <a:lnTo>
                  <a:pt x="135" y="7709"/>
                </a:lnTo>
                <a:lnTo>
                  <a:pt x="123" y="7730"/>
                </a:lnTo>
                <a:lnTo>
                  <a:pt x="118" y="7739"/>
                </a:lnTo>
                <a:lnTo>
                  <a:pt x="115" y="7749"/>
                </a:lnTo>
                <a:lnTo>
                  <a:pt x="113" y="7756"/>
                </a:lnTo>
                <a:lnTo>
                  <a:pt x="112" y="7761"/>
                </a:lnTo>
                <a:lnTo>
                  <a:pt x="105" y="7768"/>
                </a:lnTo>
                <a:lnTo>
                  <a:pt x="87" y="7784"/>
                </a:lnTo>
                <a:lnTo>
                  <a:pt x="77" y="7794"/>
                </a:lnTo>
                <a:lnTo>
                  <a:pt x="66" y="7805"/>
                </a:lnTo>
                <a:lnTo>
                  <a:pt x="58" y="7816"/>
                </a:lnTo>
                <a:lnTo>
                  <a:pt x="53" y="7827"/>
                </a:lnTo>
                <a:lnTo>
                  <a:pt x="42" y="7837"/>
                </a:lnTo>
                <a:lnTo>
                  <a:pt x="30" y="7849"/>
                </a:lnTo>
                <a:lnTo>
                  <a:pt x="19" y="7865"/>
                </a:lnTo>
                <a:lnTo>
                  <a:pt x="14" y="7873"/>
                </a:lnTo>
                <a:lnTo>
                  <a:pt x="8" y="7883"/>
                </a:lnTo>
                <a:lnTo>
                  <a:pt x="4" y="7892"/>
                </a:lnTo>
                <a:lnTo>
                  <a:pt x="2" y="7901"/>
                </a:lnTo>
                <a:lnTo>
                  <a:pt x="0" y="7911"/>
                </a:lnTo>
                <a:lnTo>
                  <a:pt x="0" y="7920"/>
                </a:lnTo>
                <a:lnTo>
                  <a:pt x="3" y="7928"/>
                </a:lnTo>
                <a:lnTo>
                  <a:pt x="7" y="7938"/>
                </a:lnTo>
                <a:lnTo>
                  <a:pt x="44" y="7956"/>
                </a:lnTo>
                <a:lnTo>
                  <a:pt x="83" y="7975"/>
                </a:lnTo>
                <a:lnTo>
                  <a:pt x="131" y="7997"/>
                </a:lnTo>
                <a:lnTo>
                  <a:pt x="184" y="8018"/>
                </a:lnTo>
                <a:lnTo>
                  <a:pt x="211" y="8029"/>
                </a:lnTo>
                <a:lnTo>
                  <a:pt x="237" y="8038"/>
                </a:lnTo>
                <a:lnTo>
                  <a:pt x="261" y="8045"/>
                </a:lnTo>
                <a:lnTo>
                  <a:pt x="285" y="8052"/>
                </a:lnTo>
                <a:lnTo>
                  <a:pt x="307" y="8056"/>
                </a:lnTo>
                <a:lnTo>
                  <a:pt x="326" y="8057"/>
                </a:lnTo>
                <a:lnTo>
                  <a:pt x="350" y="8060"/>
                </a:lnTo>
                <a:lnTo>
                  <a:pt x="404" y="8065"/>
                </a:lnTo>
                <a:lnTo>
                  <a:pt x="434" y="8068"/>
                </a:lnTo>
                <a:lnTo>
                  <a:pt x="461" y="8070"/>
                </a:lnTo>
                <a:lnTo>
                  <a:pt x="483" y="8071"/>
                </a:lnTo>
                <a:lnTo>
                  <a:pt x="492" y="8071"/>
                </a:lnTo>
                <a:lnTo>
                  <a:pt x="497" y="8070"/>
                </a:lnTo>
                <a:lnTo>
                  <a:pt x="501" y="8067"/>
                </a:lnTo>
                <a:lnTo>
                  <a:pt x="505" y="8064"/>
                </a:lnTo>
                <a:lnTo>
                  <a:pt x="511" y="8062"/>
                </a:lnTo>
                <a:lnTo>
                  <a:pt x="520" y="8060"/>
                </a:lnTo>
                <a:lnTo>
                  <a:pt x="530" y="8060"/>
                </a:lnTo>
                <a:lnTo>
                  <a:pt x="543" y="8062"/>
                </a:lnTo>
                <a:lnTo>
                  <a:pt x="549" y="8064"/>
                </a:lnTo>
                <a:lnTo>
                  <a:pt x="556" y="8067"/>
                </a:lnTo>
                <a:lnTo>
                  <a:pt x="583" y="8083"/>
                </a:lnTo>
                <a:lnTo>
                  <a:pt x="614" y="8098"/>
                </a:lnTo>
                <a:lnTo>
                  <a:pt x="655" y="8117"/>
                </a:lnTo>
                <a:lnTo>
                  <a:pt x="677" y="8126"/>
                </a:lnTo>
                <a:lnTo>
                  <a:pt x="701" y="8136"/>
                </a:lnTo>
                <a:lnTo>
                  <a:pt x="726" y="8145"/>
                </a:lnTo>
                <a:lnTo>
                  <a:pt x="753" y="8153"/>
                </a:lnTo>
                <a:lnTo>
                  <a:pt x="780" y="8161"/>
                </a:lnTo>
                <a:lnTo>
                  <a:pt x="807" y="8167"/>
                </a:lnTo>
                <a:lnTo>
                  <a:pt x="835" y="8172"/>
                </a:lnTo>
                <a:lnTo>
                  <a:pt x="862" y="8176"/>
                </a:lnTo>
                <a:lnTo>
                  <a:pt x="941" y="8177"/>
                </a:lnTo>
                <a:lnTo>
                  <a:pt x="1022" y="8178"/>
                </a:lnTo>
                <a:lnTo>
                  <a:pt x="1116" y="8178"/>
                </a:lnTo>
                <a:lnTo>
                  <a:pt x="1212" y="8177"/>
                </a:lnTo>
                <a:lnTo>
                  <a:pt x="1257" y="8175"/>
                </a:lnTo>
                <a:lnTo>
                  <a:pt x="1299" y="8173"/>
                </a:lnTo>
                <a:lnTo>
                  <a:pt x="1334" y="8171"/>
                </a:lnTo>
                <a:lnTo>
                  <a:pt x="1364" y="8167"/>
                </a:lnTo>
                <a:lnTo>
                  <a:pt x="1376" y="8165"/>
                </a:lnTo>
                <a:lnTo>
                  <a:pt x="1386" y="8163"/>
                </a:lnTo>
                <a:lnTo>
                  <a:pt x="1393" y="8160"/>
                </a:lnTo>
                <a:lnTo>
                  <a:pt x="1398" y="8156"/>
                </a:lnTo>
                <a:lnTo>
                  <a:pt x="1404" y="8149"/>
                </a:lnTo>
                <a:lnTo>
                  <a:pt x="1408" y="8141"/>
                </a:lnTo>
                <a:lnTo>
                  <a:pt x="1412" y="8131"/>
                </a:lnTo>
                <a:lnTo>
                  <a:pt x="1413" y="8124"/>
                </a:lnTo>
                <a:lnTo>
                  <a:pt x="1414" y="8118"/>
                </a:lnTo>
                <a:lnTo>
                  <a:pt x="1414" y="8111"/>
                </a:lnTo>
                <a:lnTo>
                  <a:pt x="1413" y="8105"/>
                </a:lnTo>
                <a:lnTo>
                  <a:pt x="1411" y="8097"/>
                </a:lnTo>
                <a:lnTo>
                  <a:pt x="1407" y="8090"/>
                </a:lnTo>
                <a:lnTo>
                  <a:pt x="1402" y="8083"/>
                </a:lnTo>
                <a:lnTo>
                  <a:pt x="1395" y="8076"/>
                </a:lnTo>
                <a:lnTo>
                  <a:pt x="1396" y="8071"/>
                </a:lnTo>
                <a:lnTo>
                  <a:pt x="1399" y="8059"/>
                </a:lnTo>
                <a:lnTo>
                  <a:pt x="1402" y="8041"/>
                </a:lnTo>
                <a:lnTo>
                  <a:pt x="1402" y="8030"/>
                </a:lnTo>
                <a:lnTo>
                  <a:pt x="1401" y="8018"/>
                </a:lnTo>
                <a:lnTo>
                  <a:pt x="1398" y="8007"/>
                </a:lnTo>
                <a:lnTo>
                  <a:pt x="1395" y="7994"/>
                </a:lnTo>
                <a:lnTo>
                  <a:pt x="1390" y="7981"/>
                </a:lnTo>
                <a:lnTo>
                  <a:pt x="1384" y="7969"/>
                </a:lnTo>
                <a:lnTo>
                  <a:pt x="1375" y="7956"/>
                </a:lnTo>
                <a:lnTo>
                  <a:pt x="1363" y="7944"/>
                </a:lnTo>
                <a:lnTo>
                  <a:pt x="1350" y="7932"/>
                </a:lnTo>
                <a:lnTo>
                  <a:pt x="1333" y="7921"/>
                </a:lnTo>
                <a:lnTo>
                  <a:pt x="1322" y="7918"/>
                </a:lnTo>
                <a:lnTo>
                  <a:pt x="1308" y="7915"/>
                </a:lnTo>
                <a:lnTo>
                  <a:pt x="1290" y="7912"/>
                </a:lnTo>
                <a:lnTo>
                  <a:pt x="1265" y="7909"/>
                </a:lnTo>
                <a:lnTo>
                  <a:pt x="1233" y="7907"/>
                </a:lnTo>
                <a:lnTo>
                  <a:pt x="1216" y="7909"/>
                </a:lnTo>
                <a:lnTo>
                  <a:pt x="1197" y="7909"/>
                </a:lnTo>
                <a:lnTo>
                  <a:pt x="1176" y="7911"/>
                </a:lnTo>
                <a:lnTo>
                  <a:pt x="1155" y="7914"/>
                </a:lnTo>
                <a:lnTo>
                  <a:pt x="1135" y="7907"/>
                </a:lnTo>
                <a:lnTo>
                  <a:pt x="1114" y="7900"/>
                </a:lnTo>
                <a:lnTo>
                  <a:pt x="1089" y="7889"/>
                </a:lnTo>
                <a:lnTo>
                  <a:pt x="1075" y="7883"/>
                </a:lnTo>
                <a:lnTo>
                  <a:pt x="1060" y="7875"/>
                </a:lnTo>
                <a:lnTo>
                  <a:pt x="1046" y="7867"/>
                </a:lnTo>
                <a:lnTo>
                  <a:pt x="1031" y="7858"/>
                </a:lnTo>
                <a:lnTo>
                  <a:pt x="1017" y="7847"/>
                </a:lnTo>
                <a:lnTo>
                  <a:pt x="1003" y="7836"/>
                </a:lnTo>
                <a:lnTo>
                  <a:pt x="991" y="7823"/>
                </a:lnTo>
                <a:lnTo>
                  <a:pt x="978" y="7810"/>
                </a:lnTo>
                <a:lnTo>
                  <a:pt x="942" y="7750"/>
                </a:lnTo>
                <a:lnTo>
                  <a:pt x="909" y="7697"/>
                </a:lnTo>
                <a:lnTo>
                  <a:pt x="892" y="7672"/>
                </a:lnTo>
                <a:lnTo>
                  <a:pt x="878" y="7651"/>
                </a:lnTo>
                <a:lnTo>
                  <a:pt x="886" y="7662"/>
                </a:lnTo>
                <a:lnTo>
                  <a:pt x="894" y="7675"/>
                </a:lnTo>
                <a:lnTo>
                  <a:pt x="903" y="7679"/>
                </a:lnTo>
                <a:lnTo>
                  <a:pt x="910" y="7683"/>
                </a:lnTo>
                <a:lnTo>
                  <a:pt x="919" y="7687"/>
                </a:lnTo>
                <a:lnTo>
                  <a:pt x="928" y="7689"/>
                </a:lnTo>
                <a:lnTo>
                  <a:pt x="932" y="7689"/>
                </a:lnTo>
                <a:lnTo>
                  <a:pt x="936" y="7688"/>
                </a:lnTo>
                <a:lnTo>
                  <a:pt x="939" y="7685"/>
                </a:lnTo>
                <a:lnTo>
                  <a:pt x="941" y="7682"/>
                </a:lnTo>
                <a:lnTo>
                  <a:pt x="943" y="7678"/>
                </a:lnTo>
                <a:lnTo>
                  <a:pt x="943" y="7672"/>
                </a:lnTo>
                <a:lnTo>
                  <a:pt x="945" y="7644"/>
                </a:lnTo>
                <a:lnTo>
                  <a:pt x="946" y="7614"/>
                </a:lnTo>
                <a:lnTo>
                  <a:pt x="949" y="7578"/>
                </a:lnTo>
                <a:lnTo>
                  <a:pt x="953" y="7540"/>
                </a:lnTo>
                <a:lnTo>
                  <a:pt x="960" y="7505"/>
                </a:lnTo>
                <a:lnTo>
                  <a:pt x="963" y="7488"/>
                </a:lnTo>
                <a:lnTo>
                  <a:pt x="967" y="7474"/>
                </a:lnTo>
                <a:lnTo>
                  <a:pt x="971" y="7462"/>
                </a:lnTo>
                <a:lnTo>
                  <a:pt x="976" y="7453"/>
                </a:lnTo>
                <a:lnTo>
                  <a:pt x="985" y="7444"/>
                </a:lnTo>
                <a:lnTo>
                  <a:pt x="994" y="7432"/>
                </a:lnTo>
                <a:lnTo>
                  <a:pt x="1004" y="7418"/>
                </a:lnTo>
                <a:lnTo>
                  <a:pt x="1014" y="7400"/>
                </a:lnTo>
                <a:lnTo>
                  <a:pt x="1019" y="7391"/>
                </a:lnTo>
                <a:lnTo>
                  <a:pt x="1023" y="7381"/>
                </a:lnTo>
                <a:lnTo>
                  <a:pt x="1026" y="7369"/>
                </a:lnTo>
                <a:lnTo>
                  <a:pt x="1028" y="7358"/>
                </a:lnTo>
                <a:lnTo>
                  <a:pt x="1030" y="7346"/>
                </a:lnTo>
                <a:lnTo>
                  <a:pt x="1030" y="7334"/>
                </a:lnTo>
                <a:lnTo>
                  <a:pt x="1038" y="7302"/>
                </a:lnTo>
                <a:lnTo>
                  <a:pt x="1048" y="7266"/>
                </a:lnTo>
                <a:lnTo>
                  <a:pt x="1060" y="7225"/>
                </a:lnTo>
                <a:lnTo>
                  <a:pt x="1075" y="7181"/>
                </a:lnTo>
                <a:lnTo>
                  <a:pt x="1083" y="7160"/>
                </a:lnTo>
                <a:lnTo>
                  <a:pt x="1091" y="7139"/>
                </a:lnTo>
                <a:lnTo>
                  <a:pt x="1101" y="7120"/>
                </a:lnTo>
                <a:lnTo>
                  <a:pt x="1110" y="7102"/>
                </a:lnTo>
                <a:lnTo>
                  <a:pt x="1120" y="7088"/>
                </a:lnTo>
                <a:lnTo>
                  <a:pt x="1130" y="7077"/>
                </a:lnTo>
                <a:lnTo>
                  <a:pt x="1161" y="7034"/>
                </a:lnTo>
                <a:lnTo>
                  <a:pt x="1193" y="6988"/>
                </a:lnTo>
                <a:lnTo>
                  <a:pt x="1230" y="6933"/>
                </a:lnTo>
                <a:lnTo>
                  <a:pt x="1270" y="6874"/>
                </a:lnTo>
                <a:lnTo>
                  <a:pt x="1306" y="6815"/>
                </a:lnTo>
                <a:lnTo>
                  <a:pt x="1322" y="6788"/>
                </a:lnTo>
                <a:lnTo>
                  <a:pt x="1335" y="6763"/>
                </a:lnTo>
                <a:lnTo>
                  <a:pt x="1347" y="6741"/>
                </a:lnTo>
                <a:lnTo>
                  <a:pt x="1355" y="6723"/>
                </a:lnTo>
                <a:lnTo>
                  <a:pt x="1392" y="6652"/>
                </a:lnTo>
                <a:lnTo>
                  <a:pt x="1433" y="6579"/>
                </a:lnTo>
                <a:lnTo>
                  <a:pt x="1479" y="6495"/>
                </a:lnTo>
                <a:lnTo>
                  <a:pt x="1529" y="6410"/>
                </a:lnTo>
                <a:lnTo>
                  <a:pt x="1553" y="6370"/>
                </a:lnTo>
                <a:lnTo>
                  <a:pt x="1575" y="6333"/>
                </a:lnTo>
                <a:lnTo>
                  <a:pt x="1596" y="6302"/>
                </a:lnTo>
                <a:lnTo>
                  <a:pt x="1613" y="6277"/>
                </a:lnTo>
                <a:lnTo>
                  <a:pt x="1628" y="6258"/>
                </a:lnTo>
                <a:lnTo>
                  <a:pt x="1634" y="6253"/>
                </a:lnTo>
                <a:lnTo>
                  <a:pt x="1639" y="6249"/>
                </a:lnTo>
                <a:lnTo>
                  <a:pt x="1652" y="6287"/>
                </a:lnTo>
                <a:lnTo>
                  <a:pt x="1687" y="6390"/>
                </a:lnTo>
                <a:lnTo>
                  <a:pt x="1739" y="6538"/>
                </a:lnTo>
                <a:lnTo>
                  <a:pt x="1770" y="6623"/>
                </a:lnTo>
                <a:lnTo>
                  <a:pt x="1803" y="6712"/>
                </a:lnTo>
                <a:lnTo>
                  <a:pt x="1838" y="6805"/>
                </a:lnTo>
                <a:lnTo>
                  <a:pt x="1874" y="6896"/>
                </a:lnTo>
                <a:lnTo>
                  <a:pt x="1910" y="6984"/>
                </a:lnTo>
                <a:lnTo>
                  <a:pt x="1946" y="7067"/>
                </a:lnTo>
                <a:lnTo>
                  <a:pt x="1964" y="7107"/>
                </a:lnTo>
                <a:lnTo>
                  <a:pt x="1981" y="7144"/>
                </a:lnTo>
                <a:lnTo>
                  <a:pt x="1998" y="7178"/>
                </a:lnTo>
                <a:lnTo>
                  <a:pt x="2015" y="7210"/>
                </a:lnTo>
                <a:lnTo>
                  <a:pt x="2030" y="7239"/>
                </a:lnTo>
                <a:lnTo>
                  <a:pt x="2046" y="7264"/>
                </a:lnTo>
                <a:lnTo>
                  <a:pt x="2060" y="7286"/>
                </a:lnTo>
                <a:lnTo>
                  <a:pt x="2075" y="7305"/>
                </a:lnTo>
                <a:lnTo>
                  <a:pt x="2081" y="7313"/>
                </a:lnTo>
                <a:lnTo>
                  <a:pt x="2087" y="7322"/>
                </a:lnTo>
                <a:lnTo>
                  <a:pt x="2095" y="7335"/>
                </a:lnTo>
                <a:lnTo>
                  <a:pt x="2102" y="7349"/>
                </a:lnTo>
                <a:lnTo>
                  <a:pt x="2109" y="7366"/>
                </a:lnTo>
                <a:lnTo>
                  <a:pt x="2111" y="7374"/>
                </a:lnTo>
                <a:lnTo>
                  <a:pt x="2113" y="7384"/>
                </a:lnTo>
                <a:lnTo>
                  <a:pt x="2114" y="7393"/>
                </a:lnTo>
                <a:lnTo>
                  <a:pt x="2115" y="7402"/>
                </a:lnTo>
                <a:lnTo>
                  <a:pt x="2124" y="7439"/>
                </a:lnTo>
                <a:lnTo>
                  <a:pt x="2134" y="7476"/>
                </a:lnTo>
                <a:lnTo>
                  <a:pt x="2147" y="7521"/>
                </a:lnTo>
                <a:lnTo>
                  <a:pt x="2155" y="7543"/>
                </a:lnTo>
                <a:lnTo>
                  <a:pt x="2162" y="7565"/>
                </a:lnTo>
                <a:lnTo>
                  <a:pt x="2170" y="7587"/>
                </a:lnTo>
                <a:lnTo>
                  <a:pt x="2180" y="7606"/>
                </a:lnTo>
                <a:lnTo>
                  <a:pt x="2188" y="7623"/>
                </a:lnTo>
                <a:lnTo>
                  <a:pt x="2197" y="7637"/>
                </a:lnTo>
                <a:lnTo>
                  <a:pt x="2201" y="7643"/>
                </a:lnTo>
                <a:lnTo>
                  <a:pt x="2207" y="7647"/>
                </a:lnTo>
                <a:lnTo>
                  <a:pt x="2211" y="7651"/>
                </a:lnTo>
                <a:lnTo>
                  <a:pt x="2215" y="7653"/>
                </a:lnTo>
                <a:lnTo>
                  <a:pt x="2244" y="7653"/>
                </a:lnTo>
                <a:lnTo>
                  <a:pt x="2226" y="7654"/>
                </a:lnTo>
                <a:lnTo>
                  <a:pt x="2215" y="7653"/>
                </a:lnTo>
                <a:lnTo>
                  <a:pt x="2216" y="7663"/>
                </a:lnTo>
                <a:lnTo>
                  <a:pt x="2217" y="7688"/>
                </a:lnTo>
                <a:lnTo>
                  <a:pt x="2216" y="7704"/>
                </a:lnTo>
                <a:lnTo>
                  <a:pt x="2215" y="7722"/>
                </a:lnTo>
                <a:lnTo>
                  <a:pt x="2213" y="7740"/>
                </a:lnTo>
                <a:lnTo>
                  <a:pt x="2210" y="7759"/>
                </a:lnTo>
                <a:lnTo>
                  <a:pt x="2208" y="7775"/>
                </a:lnTo>
                <a:lnTo>
                  <a:pt x="2204" y="7810"/>
                </a:lnTo>
                <a:lnTo>
                  <a:pt x="2202" y="7831"/>
                </a:lnTo>
                <a:lnTo>
                  <a:pt x="2201" y="7850"/>
                </a:lnTo>
                <a:lnTo>
                  <a:pt x="2202" y="7867"/>
                </a:lnTo>
                <a:lnTo>
                  <a:pt x="2203" y="7873"/>
                </a:lnTo>
                <a:lnTo>
                  <a:pt x="2204" y="7878"/>
                </a:lnTo>
                <a:lnTo>
                  <a:pt x="2198" y="7909"/>
                </a:lnTo>
                <a:lnTo>
                  <a:pt x="2194" y="7934"/>
                </a:lnTo>
                <a:lnTo>
                  <a:pt x="2191" y="7956"/>
                </a:lnTo>
                <a:lnTo>
                  <a:pt x="2189" y="7970"/>
                </a:lnTo>
                <a:lnTo>
                  <a:pt x="2186" y="7982"/>
                </a:lnTo>
                <a:lnTo>
                  <a:pt x="2185" y="7998"/>
                </a:lnTo>
                <a:lnTo>
                  <a:pt x="2184" y="8013"/>
                </a:lnTo>
                <a:lnTo>
                  <a:pt x="2184" y="8021"/>
                </a:lnTo>
                <a:lnTo>
                  <a:pt x="2185" y="8028"/>
                </a:lnTo>
                <a:lnTo>
                  <a:pt x="2187" y="8033"/>
                </a:lnTo>
                <a:lnTo>
                  <a:pt x="2189" y="8038"/>
                </a:lnTo>
                <a:lnTo>
                  <a:pt x="2192" y="8041"/>
                </a:lnTo>
                <a:lnTo>
                  <a:pt x="2196" y="8043"/>
                </a:lnTo>
                <a:lnTo>
                  <a:pt x="2238" y="8048"/>
                </a:lnTo>
                <a:lnTo>
                  <a:pt x="2283" y="8052"/>
                </a:lnTo>
                <a:lnTo>
                  <a:pt x="2342" y="8056"/>
                </a:lnTo>
                <a:lnTo>
                  <a:pt x="2410" y="8059"/>
                </a:lnTo>
                <a:lnTo>
                  <a:pt x="2483" y="8061"/>
                </a:lnTo>
                <a:lnTo>
                  <a:pt x="2520" y="8062"/>
                </a:lnTo>
                <a:lnTo>
                  <a:pt x="2558" y="8062"/>
                </a:lnTo>
                <a:lnTo>
                  <a:pt x="2596" y="8061"/>
                </a:lnTo>
                <a:lnTo>
                  <a:pt x="2632" y="8059"/>
                </a:lnTo>
                <a:lnTo>
                  <a:pt x="2637" y="8059"/>
                </a:lnTo>
                <a:lnTo>
                  <a:pt x="2648" y="8058"/>
                </a:lnTo>
                <a:lnTo>
                  <a:pt x="2655" y="8057"/>
                </a:lnTo>
                <a:lnTo>
                  <a:pt x="2660" y="8055"/>
                </a:lnTo>
                <a:lnTo>
                  <a:pt x="2663" y="8053"/>
                </a:lnTo>
                <a:lnTo>
                  <a:pt x="2664" y="8051"/>
                </a:lnTo>
                <a:lnTo>
                  <a:pt x="2664" y="8049"/>
                </a:lnTo>
                <a:lnTo>
                  <a:pt x="2664" y="7995"/>
                </a:lnTo>
                <a:lnTo>
                  <a:pt x="2666" y="7992"/>
                </a:lnTo>
                <a:lnTo>
                  <a:pt x="2668" y="7987"/>
                </a:lnTo>
                <a:lnTo>
                  <a:pt x="2671" y="7983"/>
                </a:lnTo>
                <a:lnTo>
                  <a:pt x="2676" y="7979"/>
                </a:lnTo>
                <a:lnTo>
                  <a:pt x="2684" y="7975"/>
                </a:lnTo>
                <a:lnTo>
                  <a:pt x="2693" y="7972"/>
                </a:lnTo>
                <a:lnTo>
                  <a:pt x="2705" y="7970"/>
                </a:lnTo>
                <a:lnTo>
                  <a:pt x="2716" y="7969"/>
                </a:lnTo>
                <a:lnTo>
                  <a:pt x="2743" y="7964"/>
                </a:lnTo>
                <a:lnTo>
                  <a:pt x="2762" y="7959"/>
                </a:lnTo>
                <a:lnTo>
                  <a:pt x="2782" y="7953"/>
                </a:lnTo>
                <a:lnTo>
                  <a:pt x="2804" y="7945"/>
                </a:lnTo>
                <a:lnTo>
                  <a:pt x="2828" y="7936"/>
                </a:lnTo>
                <a:lnTo>
                  <a:pt x="2852" y="7923"/>
                </a:lnTo>
                <a:lnTo>
                  <a:pt x="2863" y="7917"/>
                </a:lnTo>
                <a:lnTo>
                  <a:pt x="2875" y="7910"/>
                </a:lnTo>
                <a:lnTo>
                  <a:pt x="2885" y="7901"/>
                </a:lnTo>
                <a:lnTo>
                  <a:pt x="2896" y="7893"/>
                </a:lnTo>
                <a:lnTo>
                  <a:pt x="2907" y="7883"/>
                </a:lnTo>
                <a:lnTo>
                  <a:pt x="2916" y="7873"/>
                </a:lnTo>
                <a:lnTo>
                  <a:pt x="2925" y="7862"/>
                </a:lnTo>
                <a:lnTo>
                  <a:pt x="2934" y="7850"/>
                </a:lnTo>
                <a:lnTo>
                  <a:pt x="2941" y="7838"/>
                </a:lnTo>
                <a:lnTo>
                  <a:pt x="2948" y="7826"/>
                </a:lnTo>
                <a:lnTo>
                  <a:pt x="2953" y="7811"/>
                </a:lnTo>
                <a:lnTo>
                  <a:pt x="2959" y="7796"/>
                </a:lnTo>
                <a:lnTo>
                  <a:pt x="2963" y="7781"/>
                </a:lnTo>
                <a:lnTo>
                  <a:pt x="2965" y="7764"/>
                </a:lnTo>
                <a:lnTo>
                  <a:pt x="2966" y="7754"/>
                </a:lnTo>
                <a:lnTo>
                  <a:pt x="2965" y="7743"/>
                </a:lnTo>
                <a:lnTo>
                  <a:pt x="2964" y="7729"/>
                </a:lnTo>
                <a:lnTo>
                  <a:pt x="2961" y="7717"/>
                </a:lnTo>
                <a:lnTo>
                  <a:pt x="2959" y="7710"/>
                </a:lnTo>
                <a:lnTo>
                  <a:pt x="2956" y="7705"/>
                </a:lnTo>
                <a:lnTo>
                  <a:pt x="2952" y="7701"/>
                </a:lnTo>
                <a:lnTo>
                  <a:pt x="2947" y="7697"/>
                </a:lnTo>
                <a:lnTo>
                  <a:pt x="2942" y="7695"/>
                </a:lnTo>
                <a:lnTo>
                  <a:pt x="2935" y="7694"/>
                </a:lnTo>
                <a:lnTo>
                  <a:pt x="2933" y="7683"/>
                </a:lnTo>
                <a:lnTo>
                  <a:pt x="2928" y="7671"/>
                </a:lnTo>
                <a:lnTo>
                  <a:pt x="2922" y="7657"/>
                </a:lnTo>
                <a:lnTo>
                  <a:pt x="2914" y="7643"/>
                </a:lnTo>
                <a:lnTo>
                  <a:pt x="2910" y="7637"/>
                </a:lnTo>
                <a:lnTo>
                  <a:pt x="2905" y="7629"/>
                </a:lnTo>
                <a:lnTo>
                  <a:pt x="2898" y="7623"/>
                </a:lnTo>
                <a:lnTo>
                  <a:pt x="2892" y="7618"/>
                </a:lnTo>
                <a:lnTo>
                  <a:pt x="2885" y="7613"/>
                </a:lnTo>
                <a:lnTo>
                  <a:pt x="2877" y="7609"/>
                </a:lnTo>
                <a:lnTo>
                  <a:pt x="2868" y="7605"/>
                </a:lnTo>
                <a:lnTo>
                  <a:pt x="2859" y="7603"/>
                </a:lnTo>
                <a:lnTo>
                  <a:pt x="2853" y="7599"/>
                </a:lnTo>
                <a:lnTo>
                  <a:pt x="2844" y="7597"/>
                </a:lnTo>
                <a:lnTo>
                  <a:pt x="2832" y="7595"/>
                </a:lnTo>
                <a:lnTo>
                  <a:pt x="2819" y="7594"/>
                </a:lnTo>
                <a:lnTo>
                  <a:pt x="2801" y="7594"/>
                </a:lnTo>
                <a:lnTo>
                  <a:pt x="2781" y="7595"/>
                </a:lnTo>
                <a:lnTo>
                  <a:pt x="2759" y="7599"/>
                </a:lnTo>
                <a:lnTo>
                  <a:pt x="2751" y="7600"/>
                </a:lnTo>
                <a:lnTo>
                  <a:pt x="2743" y="7600"/>
                </a:lnTo>
                <a:lnTo>
                  <a:pt x="2733" y="7600"/>
                </a:lnTo>
                <a:lnTo>
                  <a:pt x="2720" y="7598"/>
                </a:lnTo>
                <a:lnTo>
                  <a:pt x="2707" y="7595"/>
                </a:lnTo>
                <a:lnTo>
                  <a:pt x="2700" y="7592"/>
                </a:lnTo>
                <a:lnTo>
                  <a:pt x="2693" y="7589"/>
                </a:lnTo>
                <a:lnTo>
                  <a:pt x="2687" y="7585"/>
                </a:lnTo>
                <a:lnTo>
                  <a:pt x="2681" y="7581"/>
                </a:lnTo>
                <a:lnTo>
                  <a:pt x="2680" y="7576"/>
                </a:lnTo>
                <a:lnTo>
                  <a:pt x="2678" y="7563"/>
                </a:lnTo>
                <a:lnTo>
                  <a:pt x="2674" y="7549"/>
                </a:lnTo>
                <a:lnTo>
                  <a:pt x="2671" y="7540"/>
                </a:lnTo>
                <a:lnTo>
                  <a:pt x="2668" y="7534"/>
                </a:lnTo>
                <a:lnTo>
                  <a:pt x="2672" y="7527"/>
                </a:lnTo>
                <a:lnTo>
                  <a:pt x="2678" y="7524"/>
                </a:lnTo>
                <a:lnTo>
                  <a:pt x="2682" y="7521"/>
                </a:lnTo>
                <a:lnTo>
                  <a:pt x="2687" y="7517"/>
                </a:lnTo>
                <a:lnTo>
                  <a:pt x="2691" y="7512"/>
                </a:lnTo>
                <a:lnTo>
                  <a:pt x="2694" y="7507"/>
                </a:lnTo>
                <a:lnTo>
                  <a:pt x="2695" y="7504"/>
                </a:lnTo>
                <a:lnTo>
                  <a:pt x="2695" y="7501"/>
                </a:lnTo>
                <a:lnTo>
                  <a:pt x="2695" y="7498"/>
                </a:lnTo>
                <a:lnTo>
                  <a:pt x="2694" y="7494"/>
                </a:lnTo>
                <a:lnTo>
                  <a:pt x="2685" y="7472"/>
                </a:lnTo>
                <a:lnTo>
                  <a:pt x="2662" y="7421"/>
                </a:lnTo>
                <a:lnTo>
                  <a:pt x="2647" y="7390"/>
                </a:lnTo>
                <a:lnTo>
                  <a:pt x="2632" y="7359"/>
                </a:lnTo>
                <a:lnTo>
                  <a:pt x="2615" y="7331"/>
                </a:lnTo>
                <a:lnTo>
                  <a:pt x="2607" y="7318"/>
                </a:lnTo>
                <a:lnTo>
                  <a:pt x="2600" y="7307"/>
                </a:lnTo>
                <a:lnTo>
                  <a:pt x="2576" y="7268"/>
                </a:lnTo>
                <a:lnTo>
                  <a:pt x="2552" y="7228"/>
                </a:lnTo>
                <a:lnTo>
                  <a:pt x="2524" y="7178"/>
                </a:lnTo>
                <a:lnTo>
                  <a:pt x="2496" y="7125"/>
                </a:lnTo>
                <a:lnTo>
                  <a:pt x="2484" y="7099"/>
                </a:lnTo>
                <a:lnTo>
                  <a:pt x="2472" y="7074"/>
                </a:lnTo>
                <a:lnTo>
                  <a:pt x="2462" y="7051"/>
                </a:lnTo>
                <a:lnTo>
                  <a:pt x="2454" y="7029"/>
                </a:lnTo>
                <a:lnTo>
                  <a:pt x="2449" y="7009"/>
                </a:lnTo>
                <a:lnTo>
                  <a:pt x="2448" y="7001"/>
                </a:lnTo>
                <a:lnTo>
                  <a:pt x="2448" y="6994"/>
                </a:lnTo>
                <a:lnTo>
                  <a:pt x="2432" y="6931"/>
                </a:lnTo>
                <a:lnTo>
                  <a:pt x="2393" y="6789"/>
                </a:lnTo>
                <a:lnTo>
                  <a:pt x="2370" y="6709"/>
                </a:lnTo>
                <a:lnTo>
                  <a:pt x="2349" y="6633"/>
                </a:lnTo>
                <a:lnTo>
                  <a:pt x="2329" y="6568"/>
                </a:lnTo>
                <a:lnTo>
                  <a:pt x="2320" y="6543"/>
                </a:lnTo>
                <a:lnTo>
                  <a:pt x="2312" y="6525"/>
                </a:lnTo>
                <a:lnTo>
                  <a:pt x="2297" y="6491"/>
                </a:lnTo>
                <a:lnTo>
                  <a:pt x="2281" y="6456"/>
                </a:lnTo>
                <a:lnTo>
                  <a:pt x="2263" y="6414"/>
                </a:lnTo>
                <a:lnTo>
                  <a:pt x="2245" y="6368"/>
                </a:lnTo>
                <a:lnTo>
                  <a:pt x="2237" y="6345"/>
                </a:lnTo>
                <a:lnTo>
                  <a:pt x="2229" y="6323"/>
                </a:lnTo>
                <a:lnTo>
                  <a:pt x="2223" y="6302"/>
                </a:lnTo>
                <a:lnTo>
                  <a:pt x="2219" y="6283"/>
                </a:lnTo>
                <a:lnTo>
                  <a:pt x="2216" y="6266"/>
                </a:lnTo>
                <a:lnTo>
                  <a:pt x="2215" y="6252"/>
                </a:lnTo>
                <a:lnTo>
                  <a:pt x="2215" y="6248"/>
                </a:lnTo>
                <a:lnTo>
                  <a:pt x="2212" y="6238"/>
                </a:lnTo>
                <a:lnTo>
                  <a:pt x="2209" y="6231"/>
                </a:lnTo>
                <a:lnTo>
                  <a:pt x="2203" y="6223"/>
                </a:lnTo>
                <a:lnTo>
                  <a:pt x="2198" y="6214"/>
                </a:lnTo>
                <a:lnTo>
                  <a:pt x="2191" y="6206"/>
                </a:lnTo>
                <a:lnTo>
                  <a:pt x="2188" y="6180"/>
                </a:lnTo>
                <a:lnTo>
                  <a:pt x="2186" y="6153"/>
                </a:lnTo>
                <a:lnTo>
                  <a:pt x="2184" y="6119"/>
                </a:lnTo>
                <a:lnTo>
                  <a:pt x="2183" y="6083"/>
                </a:lnTo>
                <a:lnTo>
                  <a:pt x="2183" y="6065"/>
                </a:lnTo>
                <a:lnTo>
                  <a:pt x="2184" y="6047"/>
                </a:lnTo>
                <a:lnTo>
                  <a:pt x="2186" y="6030"/>
                </a:lnTo>
                <a:lnTo>
                  <a:pt x="2188" y="6014"/>
                </a:lnTo>
                <a:lnTo>
                  <a:pt x="2192" y="5999"/>
                </a:lnTo>
                <a:lnTo>
                  <a:pt x="2196" y="5986"/>
                </a:lnTo>
                <a:lnTo>
                  <a:pt x="2195" y="5966"/>
                </a:lnTo>
                <a:lnTo>
                  <a:pt x="2193" y="5909"/>
                </a:lnTo>
                <a:lnTo>
                  <a:pt x="2191" y="5870"/>
                </a:lnTo>
                <a:lnTo>
                  <a:pt x="2188" y="5827"/>
                </a:lnTo>
                <a:lnTo>
                  <a:pt x="2183" y="5778"/>
                </a:lnTo>
                <a:lnTo>
                  <a:pt x="2178" y="5726"/>
                </a:lnTo>
                <a:lnTo>
                  <a:pt x="2170" y="5672"/>
                </a:lnTo>
                <a:lnTo>
                  <a:pt x="2162" y="5617"/>
                </a:lnTo>
                <a:lnTo>
                  <a:pt x="2153" y="5563"/>
                </a:lnTo>
                <a:lnTo>
                  <a:pt x="2140" y="5509"/>
                </a:lnTo>
                <a:lnTo>
                  <a:pt x="2134" y="5483"/>
                </a:lnTo>
                <a:lnTo>
                  <a:pt x="2127" y="5458"/>
                </a:lnTo>
                <a:lnTo>
                  <a:pt x="2118" y="5434"/>
                </a:lnTo>
                <a:lnTo>
                  <a:pt x="2110" y="5411"/>
                </a:lnTo>
                <a:lnTo>
                  <a:pt x="2102" y="5389"/>
                </a:lnTo>
                <a:lnTo>
                  <a:pt x="2092" y="5368"/>
                </a:lnTo>
                <a:lnTo>
                  <a:pt x="2082" y="5349"/>
                </a:lnTo>
                <a:lnTo>
                  <a:pt x="2072" y="5332"/>
                </a:lnTo>
                <a:lnTo>
                  <a:pt x="2070" y="5329"/>
                </a:lnTo>
                <a:lnTo>
                  <a:pt x="2067" y="5320"/>
                </a:lnTo>
                <a:lnTo>
                  <a:pt x="2061" y="5306"/>
                </a:lnTo>
                <a:lnTo>
                  <a:pt x="2056" y="5287"/>
                </a:lnTo>
                <a:lnTo>
                  <a:pt x="2054" y="5276"/>
                </a:lnTo>
                <a:lnTo>
                  <a:pt x="2052" y="5262"/>
                </a:lnTo>
                <a:lnTo>
                  <a:pt x="2051" y="5249"/>
                </a:lnTo>
                <a:lnTo>
                  <a:pt x="2050" y="5233"/>
                </a:lnTo>
                <a:lnTo>
                  <a:pt x="2051" y="5218"/>
                </a:lnTo>
                <a:lnTo>
                  <a:pt x="2052" y="5200"/>
                </a:lnTo>
                <a:lnTo>
                  <a:pt x="2054" y="5181"/>
                </a:lnTo>
                <a:lnTo>
                  <a:pt x="2058" y="5162"/>
                </a:lnTo>
                <a:lnTo>
                  <a:pt x="2071" y="5121"/>
                </a:lnTo>
                <a:lnTo>
                  <a:pt x="2103" y="5026"/>
                </a:lnTo>
                <a:lnTo>
                  <a:pt x="2124" y="4969"/>
                </a:lnTo>
                <a:lnTo>
                  <a:pt x="2145" y="4912"/>
                </a:lnTo>
                <a:lnTo>
                  <a:pt x="2167" y="4858"/>
                </a:lnTo>
                <a:lnTo>
                  <a:pt x="2178" y="4834"/>
                </a:lnTo>
                <a:lnTo>
                  <a:pt x="2188" y="4812"/>
                </a:lnTo>
                <a:lnTo>
                  <a:pt x="2190" y="4808"/>
                </a:lnTo>
                <a:lnTo>
                  <a:pt x="2196" y="4796"/>
                </a:lnTo>
                <a:lnTo>
                  <a:pt x="2203" y="4777"/>
                </a:lnTo>
                <a:lnTo>
                  <a:pt x="2213" y="4748"/>
                </a:lnTo>
                <a:lnTo>
                  <a:pt x="2217" y="4731"/>
                </a:lnTo>
                <a:lnTo>
                  <a:pt x="2221" y="4711"/>
                </a:lnTo>
                <a:lnTo>
                  <a:pt x="2225" y="4691"/>
                </a:lnTo>
                <a:lnTo>
                  <a:pt x="2229" y="4667"/>
                </a:lnTo>
                <a:lnTo>
                  <a:pt x="2232" y="4642"/>
                </a:lnTo>
                <a:lnTo>
                  <a:pt x="2235" y="4614"/>
                </a:lnTo>
                <a:lnTo>
                  <a:pt x="2237" y="4584"/>
                </a:lnTo>
                <a:lnTo>
                  <a:pt x="2237" y="4553"/>
                </a:lnTo>
                <a:lnTo>
                  <a:pt x="2247" y="4435"/>
                </a:lnTo>
                <a:lnTo>
                  <a:pt x="2256" y="4313"/>
                </a:lnTo>
                <a:lnTo>
                  <a:pt x="2266" y="4172"/>
                </a:lnTo>
                <a:lnTo>
                  <a:pt x="2269" y="4099"/>
                </a:lnTo>
                <a:lnTo>
                  <a:pt x="2273" y="4028"/>
                </a:lnTo>
                <a:lnTo>
                  <a:pt x="2275" y="3959"/>
                </a:lnTo>
                <a:lnTo>
                  <a:pt x="2276" y="3897"/>
                </a:lnTo>
                <a:lnTo>
                  <a:pt x="2275" y="3842"/>
                </a:lnTo>
                <a:lnTo>
                  <a:pt x="2274" y="3818"/>
                </a:lnTo>
                <a:lnTo>
                  <a:pt x="2273" y="3796"/>
                </a:lnTo>
                <a:lnTo>
                  <a:pt x="2271" y="3778"/>
                </a:lnTo>
                <a:lnTo>
                  <a:pt x="2268" y="3763"/>
                </a:lnTo>
                <a:lnTo>
                  <a:pt x="2265" y="3751"/>
                </a:lnTo>
                <a:lnTo>
                  <a:pt x="2262" y="3743"/>
                </a:lnTo>
                <a:lnTo>
                  <a:pt x="2255" y="3729"/>
                </a:lnTo>
                <a:lnTo>
                  <a:pt x="2243" y="3694"/>
                </a:lnTo>
                <a:lnTo>
                  <a:pt x="2229" y="3653"/>
                </a:lnTo>
                <a:lnTo>
                  <a:pt x="2224" y="3635"/>
                </a:lnTo>
                <a:lnTo>
                  <a:pt x="2221" y="3619"/>
                </a:lnTo>
                <a:lnTo>
                  <a:pt x="2218" y="3601"/>
                </a:lnTo>
                <a:lnTo>
                  <a:pt x="2210" y="3560"/>
                </a:lnTo>
                <a:lnTo>
                  <a:pt x="2206" y="3535"/>
                </a:lnTo>
                <a:lnTo>
                  <a:pt x="2199" y="3511"/>
                </a:lnTo>
                <a:lnTo>
                  <a:pt x="2194" y="3490"/>
                </a:lnTo>
                <a:lnTo>
                  <a:pt x="2188" y="3475"/>
                </a:lnTo>
                <a:lnTo>
                  <a:pt x="2200" y="3476"/>
                </a:lnTo>
                <a:lnTo>
                  <a:pt x="2213" y="3476"/>
                </a:lnTo>
                <a:lnTo>
                  <a:pt x="2224" y="3474"/>
                </a:lnTo>
                <a:lnTo>
                  <a:pt x="2237" y="3470"/>
                </a:lnTo>
                <a:lnTo>
                  <a:pt x="2247" y="3469"/>
                </a:lnTo>
                <a:lnTo>
                  <a:pt x="2257" y="3468"/>
                </a:lnTo>
                <a:lnTo>
                  <a:pt x="2270" y="3464"/>
                </a:lnTo>
                <a:lnTo>
                  <a:pt x="2282" y="3460"/>
                </a:lnTo>
                <a:lnTo>
                  <a:pt x="2289" y="3458"/>
                </a:lnTo>
                <a:lnTo>
                  <a:pt x="2294" y="3455"/>
                </a:lnTo>
                <a:lnTo>
                  <a:pt x="2299" y="3452"/>
                </a:lnTo>
                <a:lnTo>
                  <a:pt x="2303" y="3448"/>
                </a:lnTo>
                <a:lnTo>
                  <a:pt x="2305" y="3443"/>
                </a:lnTo>
                <a:lnTo>
                  <a:pt x="2307" y="3437"/>
                </a:lnTo>
                <a:lnTo>
                  <a:pt x="2310" y="3422"/>
                </a:lnTo>
                <a:lnTo>
                  <a:pt x="2313" y="3404"/>
                </a:lnTo>
                <a:lnTo>
                  <a:pt x="2315" y="3382"/>
                </a:lnTo>
                <a:lnTo>
                  <a:pt x="2318" y="3358"/>
                </a:lnTo>
                <a:lnTo>
                  <a:pt x="2318" y="3345"/>
                </a:lnTo>
                <a:lnTo>
                  <a:pt x="2317" y="3332"/>
                </a:lnTo>
                <a:lnTo>
                  <a:pt x="2314" y="3317"/>
                </a:lnTo>
                <a:lnTo>
                  <a:pt x="2312" y="3304"/>
                </a:lnTo>
                <a:lnTo>
                  <a:pt x="2309" y="3291"/>
                </a:lnTo>
                <a:lnTo>
                  <a:pt x="2304" y="3278"/>
                </a:lnTo>
                <a:lnTo>
                  <a:pt x="2303" y="3255"/>
                </a:lnTo>
                <a:lnTo>
                  <a:pt x="2303" y="3229"/>
                </a:lnTo>
                <a:lnTo>
                  <a:pt x="2303" y="3198"/>
                </a:lnTo>
                <a:lnTo>
                  <a:pt x="2305" y="3180"/>
                </a:lnTo>
                <a:lnTo>
                  <a:pt x="2306" y="3163"/>
                </a:lnTo>
                <a:lnTo>
                  <a:pt x="2309" y="3144"/>
                </a:lnTo>
                <a:lnTo>
                  <a:pt x="2312" y="3126"/>
                </a:lnTo>
                <a:lnTo>
                  <a:pt x="2317" y="3108"/>
                </a:lnTo>
                <a:lnTo>
                  <a:pt x="2323" y="3091"/>
                </a:lnTo>
                <a:lnTo>
                  <a:pt x="2329" y="3074"/>
                </a:lnTo>
                <a:lnTo>
                  <a:pt x="2337" y="3059"/>
                </a:lnTo>
                <a:lnTo>
                  <a:pt x="2345" y="3029"/>
                </a:lnTo>
                <a:lnTo>
                  <a:pt x="2352" y="2998"/>
                </a:lnTo>
                <a:lnTo>
                  <a:pt x="2359" y="2960"/>
                </a:lnTo>
                <a:lnTo>
                  <a:pt x="2365" y="2922"/>
                </a:lnTo>
                <a:lnTo>
                  <a:pt x="2368" y="2903"/>
                </a:lnTo>
                <a:lnTo>
                  <a:pt x="2370" y="2884"/>
                </a:lnTo>
                <a:lnTo>
                  <a:pt x="2372" y="2869"/>
                </a:lnTo>
                <a:lnTo>
                  <a:pt x="2372" y="2854"/>
                </a:lnTo>
                <a:lnTo>
                  <a:pt x="2369" y="2843"/>
                </a:lnTo>
                <a:lnTo>
                  <a:pt x="2366" y="2834"/>
                </a:lnTo>
                <a:lnTo>
                  <a:pt x="2398" y="2865"/>
                </a:lnTo>
                <a:lnTo>
                  <a:pt x="2471" y="2933"/>
                </a:lnTo>
                <a:lnTo>
                  <a:pt x="2512" y="2971"/>
                </a:lnTo>
                <a:lnTo>
                  <a:pt x="2550" y="3004"/>
                </a:lnTo>
                <a:lnTo>
                  <a:pt x="2580" y="3030"/>
                </a:lnTo>
                <a:lnTo>
                  <a:pt x="2591" y="3038"/>
                </a:lnTo>
                <a:lnTo>
                  <a:pt x="2600" y="3042"/>
                </a:lnTo>
                <a:lnTo>
                  <a:pt x="2611" y="3053"/>
                </a:lnTo>
                <a:lnTo>
                  <a:pt x="2639" y="3077"/>
                </a:lnTo>
                <a:lnTo>
                  <a:pt x="2670" y="3108"/>
                </a:lnTo>
                <a:lnTo>
                  <a:pt x="2683" y="3121"/>
                </a:lnTo>
                <a:lnTo>
                  <a:pt x="2692" y="3131"/>
                </a:lnTo>
                <a:lnTo>
                  <a:pt x="2719" y="3151"/>
                </a:lnTo>
                <a:lnTo>
                  <a:pt x="2749" y="3170"/>
                </a:lnTo>
                <a:lnTo>
                  <a:pt x="2786" y="3193"/>
                </a:lnTo>
                <a:lnTo>
                  <a:pt x="2808" y="3204"/>
                </a:lnTo>
                <a:lnTo>
                  <a:pt x="2830" y="3214"/>
                </a:lnTo>
                <a:lnTo>
                  <a:pt x="2853" y="3225"/>
                </a:lnTo>
                <a:lnTo>
                  <a:pt x="2877" y="3234"/>
                </a:lnTo>
                <a:lnTo>
                  <a:pt x="2900" y="3242"/>
                </a:lnTo>
                <a:lnTo>
                  <a:pt x="2923" y="3249"/>
                </a:lnTo>
                <a:lnTo>
                  <a:pt x="2945" y="3252"/>
                </a:lnTo>
                <a:lnTo>
                  <a:pt x="2957" y="3253"/>
                </a:lnTo>
                <a:lnTo>
                  <a:pt x="2968" y="3254"/>
                </a:lnTo>
                <a:lnTo>
                  <a:pt x="2993" y="3254"/>
                </a:lnTo>
                <a:lnTo>
                  <a:pt x="3021" y="3255"/>
                </a:lnTo>
                <a:lnTo>
                  <a:pt x="3053" y="3258"/>
                </a:lnTo>
                <a:lnTo>
                  <a:pt x="3071" y="3260"/>
                </a:lnTo>
                <a:lnTo>
                  <a:pt x="3088" y="3263"/>
                </a:lnTo>
                <a:lnTo>
                  <a:pt x="3106" y="3267"/>
                </a:lnTo>
                <a:lnTo>
                  <a:pt x="3123" y="3272"/>
                </a:lnTo>
                <a:lnTo>
                  <a:pt x="3138" y="3279"/>
                </a:lnTo>
                <a:lnTo>
                  <a:pt x="3153" y="3286"/>
                </a:lnTo>
                <a:lnTo>
                  <a:pt x="3165" y="3295"/>
                </a:lnTo>
                <a:lnTo>
                  <a:pt x="3171" y="3299"/>
                </a:lnTo>
                <a:lnTo>
                  <a:pt x="3175" y="3305"/>
                </a:lnTo>
                <a:lnTo>
                  <a:pt x="3202" y="3320"/>
                </a:lnTo>
                <a:lnTo>
                  <a:pt x="3233" y="3336"/>
                </a:lnTo>
                <a:lnTo>
                  <a:pt x="3270" y="3353"/>
                </a:lnTo>
                <a:lnTo>
                  <a:pt x="3291" y="3363"/>
                </a:lnTo>
                <a:lnTo>
                  <a:pt x="3312" y="3372"/>
                </a:lnTo>
                <a:lnTo>
                  <a:pt x="3335" y="3380"/>
                </a:lnTo>
                <a:lnTo>
                  <a:pt x="3359" y="3388"/>
                </a:lnTo>
                <a:lnTo>
                  <a:pt x="3382" y="3395"/>
                </a:lnTo>
                <a:lnTo>
                  <a:pt x="3405" y="3400"/>
                </a:lnTo>
                <a:lnTo>
                  <a:pt x="3428" y="3403"/>
                </a:lnTo>
                <a:lnTo>
                  <a:pt x="3449" y="3405"/>
                </a:lnTo>
                <a:lnTo>
                  <a:pt x="3458" y="3407"/>
                </a:lnTo>
                <a:lnTo>
                  <a:pt x="3482" y="3414"/>
                </a:lnTo>
                <a:lnTo>
                  <a:pt x="3496" y="3419"/>
                </a:lnTo>
                <a:lnTo>
                  <a:pt x="3514" y="3425"/>
                </a:lnTo>
                <a:lnTo>
                  <a:pt x="3531" y="3433"/>
                </a:lnTo>
                <a:lnTo>
                  <a:pt x="3549" y="3443"/>
                </a:lnTo>
                <a:lnTo>
                  <a:pt x="3561" y="3451"/>
                </a:lnTo>
                <a:lnTo>
                  <a:pt x="3576" y="3459"/>
                </a:lnTo>
                <a:lnTo>
                  <a:pt x="3594" y="3469"/>
                </a:lnTo>
                <a:lnTo>
                  <a:pt x="3613" y="3478"/>
                </a:lnTo>
                <a:lnTo>
                  <a:pt x="3635" y="3486"/>
                </a:lnTo>
                <a:lnTo>
                  <a:pt x="3646" y="3489"/>
                </a:lnTo>
                <a:lnTo>
                  <a:pt x="3657" y="3491"/>
                </a:lnTo>
                <a:lnTo>
                  <a:pt x="3668" y="3492"/>
                </a:lnTo>
                <a:lnTo>
                  <a:pt x="3679" y="3492"/>
                </a:lnTo>
                <a:lnTo>
                  <a:pt x="3679" y="3493"/>
                </a:lnTo>
                <a:lnTo>
                  <a:pt x="3685" y="3499"/>
                </a:lnTo>
                <a:lnTo>
                  <a:pt x="3693" y="3503"/>
                </a:lnTo>
                <a:lnTo>
                  <a:pt x="3704" y="3506"/>
                </a:lnTo>
                <a:lnTo>
                  <a:pt x="3714" y="3509"/>
                </a:lnTo>
                <a:lnTo>
                  <a:pt x="3738" y="3512"/>
                </a:lnTo>
                <a:lnTo>
                  <a:pt x="3762" y="3515"/>
                </a:lnTo>
                <a:lnTo>
                  <a:pt x="3784" y="3516"/>
                </a:lnTo>
                <a:lnTo>
                  <a:pt x="3803" y="3516"/>
                </a:lnTo>
                <a:lnTo>
                  <a:pt x="3822" y="3516"/>
                </a:lnTo>
                <a:lnTo>
                  <a:pt x="3829" y="3517"/>
                </a:lnTo>
                <a:lnTo>
                  <a:pt x="3835" y="3520"/>
                </a:lnTo>
                <a:lnTo>
                  <a:pt x="3841" y="3525"/>
                </a:lnTo>
                <a:lnTo>
                  <a:pt x="3847" y="3530"/>
                </a:lnTo>
                <a:lnTo>
                  <a:pt x="3854" y="3540"/>
                </a:lnTo>
                <a:lnTo>
                  <a:pt x="3857" y="3544"/>
                </a:lnTo>
                <a:lnTo>
                  <a:pt x="3856" y="3547"/>
                </a:lnTo>
                <a:lnTo>
                  <a:pt x="3857" y="3550"/>
                </a:lnTo>
                <a:lnTo>
                  <a:pt x="3859" y="3558"/>
                </a:lnTo>
                <a:lnTo>
                  <a:pt x="3862" y="3566"/>
                </a:lnTo>
                <a:lnTo>
                  <a:pt x="3867" y="3574"/>
                </a:lnTo>
                <a:lnTo>
                  <a:pt x="3877" y="3589"/>
                </a:lnTo>
                <a:lnTo>
                  <a:pt x="3882" y="3594"/>
                </a:lnTo>
                <a:lnTo>
                  <a:pt x="3876" y="3613"/>
                </a:lnTo>
                <a:lnTo>
                  <a:pt x="3872" y="3630"/>
                </a:lnTo>
                <a:lnTo>
                  <a:pt x="3868" y="3649"/>
                </a:lnTo>
                <a:lnTo>
                  <a:pt x="3867" y="3649"/>
                </a:lnTo>
                <a:lnTo>
                  <a:pt x="3865" y="3650"/>
                </a:lnTo>
                <a:lnTo>
                  <a:pt x="3859" y="3658"/>
                </a:lnTo>
                <a:lnTo>
                  <a:pt x="3848" y="3677"/>
                </a:lnTo>
                <a:lnTo>
                  <a:pt x="3846" y="3682"/>
                </a:lnTo>
                <a:lnTo>
                  <a:pt x="3844" y="3688"/>
                </a:lnTo>
                <a:lnTo>
                  <a:pt x="3844" y="3694"/>
                </a:lnTo>
                <a:lnTo>
                  <a:pt x="3844" y="3698"/>
                </a:lnTo>
                <a:lnTo>
                  <a:pt x="3845" y="3702"/>
                </a:lnTo>
                <a:lnTo>
                  <a:pt x="3847" y="3706"/>
                </a:lnTo>
                <a:lnTo>
                  <a:pt x="3851" y="3713"/>
                </a:lnTo>
                <a:lnTo>
                  <a:pt x="3856" y="3719"/>
                </a:lnTo>
                <a:lnTo>
                  <a:pt x="3861" y="3723"/>
                </a:lnTo>
                <a:lnTo>
                  <a:pt x="3867" y="3726"/>
                </a:lnTo>
                <a:lnTo>
                  <a:pt x="3877" y="3723"/>
                </a:lnTo>
                <a:lnTo>
                  <a:pt x="3886" y="3720"/>
                </a:lnTo>
                <a:lnTo>
                  <a:pt x="3894" y="3714"/>
                </a:lnTo>
                <a:lnTo>
                  <a:pt x="3903" y="3708"/>
                </a:lnTo>
                <a:lnTo>
                  <a:pt x="3911" y="3701"/>
                </a:lnTo>
                <a:lnTo>
                  <a:pt x="3918" y="3694"/>
                </a:lnTo>
                <a:lnTo>
                  <a:pt x="3932" y="3678"/>
                </a:lnTo>
                <a:lnTo>
                  <a:pt x="3943" y="3661"/>
                </a:lnTo>
                <a:lnTo>
                  <a:pt x="3951" y="3648"/>
                </a:lnTo>
                <a:lnTo>
                  <a:pt x="3959" y="3636"/>
                </a:lnTo>
                <a:lnTo>
                  <a:pt x="3966" y="3628"/>
                </a:lnTo>
                <a:lnTo>
                  <a:pt x="3972" y="3619"/>
                </a:lnTo>
                <a:lnTo>
                  <a:pt x="3977" y="3610"/>
                </a:lnTo>
                <a:lnTo>
                  <a:pt x="3983" y="3599"/>
                </a:lnTo>
                <a:lnTo>
                  <a:pt x="3989" y="3583"/>
                </a:lnTo>
                <a:lnTo>
                  <a:pt x="3991" y="3575"/>
                </a:lnTo>
                <a:lnTo>
                  <a:pt x="3997" y="3561"/>
                </a:lnTo>
                <a:lnTo>
                  <a:pt x="4001" y="3545"/>
                </a:lnTo>
                <a:lnTo>
                  <a:pt x="4003" y="3530"/>
                </a:lnTo>
                <a:lnTo>
                  <a:pt x="4003" y="3513"/>
                </a:lnTo>
                <a:lnTo>
                  <a:pt x="4002" y="3497"/>
                </a:lnTo>
                <a:lnTo>
                  <a:pt x="4000" y="3481"/>
                </a:lnTo>
                <a:lnTo>
                  <a:pt x="3997" y="3465"/>
                </a:lnTo>
                <a:lnTo>
                  <a:pt x="3993" y="3450"/>
                </a:lnTo>
                <a:lnTo>
                  <a:pt x="3985" y="3423"/>
                </a:lnTo>
                <a:lnTo>
                  <a:pt x="3976" y="3401"/>
                </a:lnTo>
                <a:lnTo>
                  <a:pt x="3967" y="3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7409" y="692696"/>
            <a:ext cx="53118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6000" b="1" dirty="0" smtClean="0">
                <a:solidFill>
                  <a:schemeClr val="bg1"/>
                </a:solidFill>
              </a:rPr>
              <a:t>年龄不断增长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7407" y="1725855"/>
            <a:ext cx="79924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6000" b="1" dirty="0" smtClean="0">
                <a:solidFill>
                  <a:schemeClr val="bg1"/>
                </a:solidFill>
              </a:rPr>
              <a:t>却从未停下脚步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649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-24680" y="3933056"/>
            <a:ext cx="3420000" cy="3996000"/>
          </a:xfrm>
          <a:prstGeom prst="rtTriangle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606291660"/>
              </p:ext>
            </p:extLst>
          </p:nvPr>
        </p:nvGraphicFramePr>
        <p:xfrm>
          <a:off x="8679228" y="984215"/>
          <a:ext cx="2669929" cy="2660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896090226"/>
              </p:ext>
            </p:extLst>
          </p:nvPr>
        </p:nvGraphicFramePr>
        <p:xfrm>
          <a:off x="6234478" y="984215"/>
          <a:ext cx="2669929" cy="2660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228141104"/>
              </p:ext>
            </p:extLst>
          </p:nvPr>
        </p:nvGraphicFramePr>
        <p:xfrm>
          <a:off x="3789728" y="984215"/>
          <a:ext cx="2669929" cy="2660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66965823"/>
              </p:ext>
            </p:extLst>
          </p:nvPr>
        </p:nvGraphicFramePr>
        <p:xfrm>
          <a:off x="1344978" y="984215"/>
          <a:ext cx="2669929" cy="2660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1815" y="3656885"/>
            <a:ext cx="724666" cy="724664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843" y="3656885"/>
            <a:ext cx="724666" cy="724664"/>
          </a:xfrm>
          <a:prstGeom prst="rect">
            <a:avLst/>
          </a:prstGeom>
          <a:noFill/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329" y="3656885"/>
            <a:ext cx="724666" cy="724664"/>
          </a:xfrm>
          <a:prstGeom prst="rect">
            <a:avLst/>
          </a:prstGeom>
          <a:noFill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357" y="3656885"/>
            <a:ext cx="724666" cy="724664"/>
          </a:xfrm>
          <a:prstGeom prst="rect">
            <a:avLst/>
          </a:prstGeom>
          <a:noFill/>
        </p:spPr>
      </p:pic>
      <p:sp>
        <p:nvSpPr>
          <p:cNvPr id="16" name="文本框 15"/>
          <p:cNvSpPr txBox="1"/>
          <p:nvPr/>
        </p:nvSpPr>
        <p:spPr>
          <a:xfrm rot="2968858">
            <a:off x="682962" y="5968478"/>
            <a:ext cx="3150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3200" b="1" spc="-150" dirty="0" smtClean="0">
                <a:solidFill>
                  <a:srgbClr val="AB3333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LEARNING</a:t>
            </a:r>
            <a:endParaRPr lang="zh-CN" altLang="en-US" sz="3200" b="1" spc="-150" dirty="0">
              <a:solidFill>
                <a:srgbClr val="AB3333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 rot="2983718">
            <a:off x="-199132" y="4992471"/>
            <a:ext cx="1910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3200" b="1" spc="-15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KEEP</a:t>
            </a:r>
            <a:endParaRPr lang="zh-CN" altLang="en-US" sz="3200" b="1" spc="-15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387255" y="5556335"/>
            <a:ext cx="6677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利用闲暇时间学习各类软件</a:t>
            </a:r>
            <a:r>
              <a:rPr lang="en-US" altLang="zh-CN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… …</a:t>
            </a:r>
            <a:endParaRPr lang="en-US" altLang="zh-CN" sz="36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25292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  <p:bldGraphic spid="4" grpId="0">
        <p:bldAsOne/>
      </p:bldGraphic>
      <p:bldGraphic spid="4" grpId="1">
        <p:bldAsOne/>
      </p:bldGraphic>
      <p:bldGraphic spid="5" grpId="0">
        <p:bldAsOne/>
      </p:bldGraphic>
      <p:bldGraphic spid="5" grpId="1">
        <p:bldAsOne/>
      </p:bldGraphic>
      <p:bldGraphic spid="6" grpId="0">
        <p:bldAsOne/>
      </p:bldGraphic>
      <p:bldGraphic spid="6" grpId="1">
        <p:bldAsOne/>
      </p:bldGraphic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flipV="1">
            <a:off x="-963045" y="0"/>
            <a:ext cx="3420000" cy="3996000"/>
          </a:xfrm>
          <a:prstGeom prst="rtTriangle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930963" y="2196092"/>
            <a:ext cx="1799908" cy="1799908"/>
            <a:chOff x="3941127" y="2021523"/>
            <a:chExt cx="1799908" cy="1799908"/>
          </a:xfrm>
        </p:grpSpPr>
        <p:sp>
          <p:nvSpPr>
            <p:cNvPr id="4" name="椭圆 3"/>
            <p:cNvSpPr/>
            <p:nvPr/>
          </p:nvSpPr>
          <p:spPr>
            <a:xfrm>
              <a:off x="3941127" y="2021523"/>
              <a:ext cx="1799908" cy="1799908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459599" y="2456181"/>
              <a:ext cx="762966" cy="930594"/>
              <a:chOff x="4310063" y="982663"/>
              <a:chExt cx="982663" cy="1198562"/>
            </a:xfrm>
            <a:solidFill>
              <a:schemeClr val="bg1"/>
            </a:solidFill>
          </p:grpSpPr>
          <p:sp>
            <p:nvSpPr>
              <p:cNvPr id="6" name="Freeform 16"/>
              <p:cNvSpPr>
                <a:spLocks/>
              </p:cNvSpPr>
              <p:nvPr/>
            </p:nvSpPr>
            <p:spPr bwMode="auto">
              <a:xfrm>
                <a:off x="4310063" y="982663"/>
                <a:ext cx="982663" cy="1098550"/>
              </a:xfrm>
              <a:custGeom>
                <a:avLst/>
                <a:gdLst>
                  <a:gd name="T0" fmla="*/ 269 w 304"/>
                  <a:gd name="T1" fmla="*/ 340 h 340"/>
                  <a:gd name="T2" fmla="*/ 277 w 304"/>
                  <a:gd name="T3" fmla="*/ 249 h 340"/>
                  <a:gd name="T4" fmla="*/ 289 w 304"/>
                  <a:gd name="T5" fmla="*/ 254 h 340"/>
                  <a:gd name="T6" fmla="*/ 257 w 304"/>
                  <a:gd name="T7" fmla="*/ 115 h 340"/>
                  <a:gd name="T8" fmla="*/ 53 w 304"/>
                  <a:gd name="T9" fmla="*/ 114 h 340"/>
                  <a:gd name="T10" fmla="*/ 21 w 304"/>
                  <a:gd name="T11" fmla="*/ 243 h 340"/>
                  <a:gd name="T12" fmla="*/ 26 w 304"/>
                  <a:gd name="T13" fmla="*/ 251 h 340"/>
                  <a:gd name="T14" fmla="*/ 30 w 304"/>
                  <a:gd name="T15" fmla="*/ 250 h 340"/>
                  <a:gd name="T16" fmla="*/ 38 w 304"/>
                  <a:gd name="T17" fmla="*/ 339 h 340"/>
                  <a:gd name="T18" fmla="*/ 8 w 304"/>
                  <a:gd name="T19" fmla="*/ 300 h 340"/>
                  <a:gd name="T20" fmla="*/ 14 w 304"/>
                  <a:gd name="T21" fmla="*/ 147 h 340"/>
                  <a:gd name="T22" fmla="*/ 49 w 304"/>
                  <a:gd name="T23" fmla="*/ 71 h 340"/>
                  <a:gd name="T24" fmla="*/ 271 w 304"/>
                  <a:gd name="T25" fmla="*/ 84 h 340"/>
                  <a:gd name="T26" fmla="*/ 304 w 304"/>
                  <a:gd name="T27" fmla="*/ 228 h 340"/>
                  <a:gd name="T28" fmla="*/ 300 w 304"/>
                  <a:gd name="T29" fmla="*/ 297 h 340"/>
                  <a:gd name="T30" fmla="*/ 269 w 304"/>
                  <a:gd name="T3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04" h="340">
                    <a:moveTo>
                      <a:pt x="269" y="340"/>
                    </a:moveTo>
                    <a:cubicBezTo>
                      <a:pt x="272" y="308"/>
                      <a:pt x="274" y="280"/>
                      <a:pt x="277" y="249"/>
                    </a:cubicBezTo>
                    <a:cubicBezTo>
                      <a:pt x="281" y="251"/>
                      <a:pt x="285" y="252"/>
                      <a:pt x="289" y="254"/>
                    </a:cubicBezTo>
                    <a:cubicBezTo>
                      <a:pt x="290" y="204"/>
                      <a:pt x="281" y="158"/>
                      <a:pt x="257" y="115"/>
                    </a:cubicBezTo>
                    <a:cubicBezTo>
                      <a:pt x="215" y="40"/>
                      <a:pt x="94" y="42"/>
                      <a:pt x="53" y="114"/>
                    </a:cubicBezTo>
                    <a:cubicBezTo>
                      <a:pt x="31" y="154"/>
                      <a:pt x="20" y="197"/>
                      <a:pt x="21" y="243"/>
                    </a:cubicBezTo>
                    <a:cubicBezTo>
                      <a:pt x="21" y="246"/>
                      <a:pt x="24" y="249"/>
                      <a:pt x="26" y="251"/>
                    </a:cubicBezTo>
                    <a:cubicBezTo>
                      <a:pt x="27" y="251"/>
                      <a:pt x="29" y="250"/>
                      <a:pt x="30" y="250"/>
                    </a:cubicBezTo>
                    <a:cubicBezTo>
                      <a:pt x="33" y="279"/>
                      <a:pt x="35" y="308"/>
                      <a:pt x="38" y="339"/>
                    </a:cubicBezTo>
                    <a:cubicBezTo>
                      <a:pt x="20" y="331"/>
                      <a:pt x="8" y="318"/>
                      <a:pt x="8" y="300"/>
                    </a:cubicBezTo>
                    <a:cubicBezTo>
                      <a:pt x="6" y="249"/>
                      <a:pt x="0" y="197"/>
                      <a:pt x="14" y="147"/>
                    </a:cubicBezTo>
                    <a:cubicBezTo>
                      <a:pt x="21" y="120"/>
                      <a:pt x="34" y="94"/>
                      <a:pt x="49" y="71"/>
                    </a:cubicBezTo>
                    <a:cubicBezTo>
                      <a:pt x="94" y="4"/>
                      <a:pt x="222" y="0"/>
                      <a:pt x="271" y="84"/>
                    </a:cubicBezTo>
                    <a:cubicBezTo>
                      <a:pt x="298" y="130"/>
                      <a:pt x="304" y="178"/>
                      <a:pt x="304" y="228"/>
                    </a:cubicBezTo>
                    <a:cubicBezTo>
                      <a:pt x="304" y="251"/>
                      <a:pt x="302" y="274"/>
                      <a:pt x="300" y="297"/>
                    </a:cubicBezTo>
                    <a:cubicBezTo>
                      <a:pt x="299" y="316"/>
                      <a:pt x="288" y="329"/>
                      <a:pt x="269" y="3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3"/>
              <p:cNvSpPr>
                <a:spLocks/>
              </p:cNvSpPr>
              <p:nvPr/>
            </p:nvSpPr>
            <p:spPr bwMode="auto">
              <a:xfrm>
                <a:off x="4959350" y="1673225"/>
                <a:ext cx="207963" cy="508000"/>
              </a:xfrm>
              <a:custGeom>
                <a:avLst/>
                <a:gdLst>
                  <a:gd name="T0" fmla="*/ 63 w 64"/>
                  <a:gd name="T1" fmla="*/ 40 h 157"/>
                  <a:gd name="T2" fmla="*/ 55 w 64"/>
                  <a:gd name="T3" fmla="*/ 125 h 157"/>
                  <a:gd name="T4" fmla="*/ 16 w 64"/>
                  <a:gd name="T5" fmla="*/ 148 h 157"/>
                  <a:gd name="T6" fmla="*/ 1 w 64"/>
                  <a:gd name="T7" fmla="*/ 120 h 157"/>
                  <a:gd name="T8" fmla="*/ 9 w 64"/>
                  <a:gd name="T9" fmla="*/ 29 h 157"/>
                  <a:gd name="T10" fmla="*/ 39 w 64"/>
                  <a:gd name="T11" fmla="*/ 1 h 157"/>
                  <a:gd name="T12" fmla="*/ 64 w 64"/>
                  <a:gd name="T13" fmla="*/ 34 h 157"/>
                  <a:gd name="T14" fmla="*/ 63 w 64"/>
                  <a:gd name="T15" fmla="*/ 4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57">
                    <a:moveTo>
                      <a:pt x="63" y="40"/>
                    </a:moveTo>
                    <a:cubicBezTo>
                      <a:pt x="61" y="69"/>
                      <a:pt x="59" y="97"/>
                      <a:pt x="55" y="125"/>
                    </a:cubicBezTo>
                    <a:cubicBezTo>
                      <a:pt x="53" y="146"/>
                      <a:pt x="34" y="157"/>
                      <a:pt x="16" y="148"/>
                    </a:cubicBezTo>
                    <a:cubicBezTo>
                      <a:pt x="4" y="143"/>
                      <a:pt x="0" y="133"/>
                      <a:pt x="1" y="120"/>
                    </a:cubicBezTo>
                    <a:cubicBezTo>
                      <a:pt x="3" y="90"/>
                      <a:pt x="6" y="59"/>
                      <a:pt x="9" y="29"/>
                    </a:cubicBezTo>
                    <a:cubicBezTo>
                      <a:pt x="11" y="10"/>
                      <a:pt x="22" y="0"/>
                      <a:pt x="39" y="1"/>
                    </a:cubicBezTo>
                    <a:cubicBezTo>
                      <a:pt x="55" y="3"/>
                      <a:pt x="64" y="15"/>
                      <a:pt x="64" y="34"/>
                    </a:cubicBezTo>
                    <a:cubicBezTo>
                      <a:pt x="63" y="36"/>
                      <a:pt x="63" y="38"/>
                      <a:pt x="6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4"/>
              <p:cNvSpPr>
                <a:spLocks/>
              </p:cNvSpPr>
              <p:nvPr/>
            </p:nvSpPr>
            <p:spPr bwMode="auto">
              <a:xfrm>
                <a:off x="4446588" y="1673225"/>
                <a:ext cx="206375" cy="492125"/>
              </a:xfrm>
              <a:custGeom>
                <a:avLst/>
                <a:gdLst>
                  <a:gd name="T0" fmla="*/ 64 w 64"/>
                  <a:gd name="T1" fmla="*/ 112 h 152"/>
                  <a:gd name="T2" fmla="*/ 64 w 64"/>
                  <a:gd name="T3" fmla="*/ 126 h 152"/>
                  <a:gd name="T4" fmla="*/ 39 w 64"/>
                  <a:gd name="T5" fmla="*/ 151 h 152"/>
                  <a:gd name="T6" fmla="*/ 10 w 64"/>
                  <a:gd name="T7" fmla="*/ 129 h 152"/>
                  <a:gd name="T8" fmla="*/ 1 w 64"/>
                  <a:gd name="T9" fmla="*/ 32 h 152"/>
                  <a:gd name="T10" fmla="*/ 26 w 64"/>
                  <a:gd name="T11" fmla="*/ 1 h 152"/>
                  <a:gd name="T12" fmla="*/ 56 w 64"/>
                  <a:gd name="T13" fmla="*/ 27 h 152"/>
                  <a:gd name="T14" fmla="*/ 64 w 64"/>
                  <a:gd name="T15" fmla="*/ 112 h 152"/>
                  <a:gd name="T16" fmla="*/ 64 w 64"/>
                  <a:gd name="T17" fmla="*/ 1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152">
                    <a:moveTo>
                      <a:pt x="64" y="112"/>
                    </a:moveTo>
                    <a:cubicBezTo>
                      <a:pt x="64" y="117"/>
                      <a:pt x="64" y="121"/>
                      <a:pt x="64" y="126"/>
                    </a:cubicBezTo>
                    <a:cubicBezTo>
                      <a:pt x="63" y="140"/>
                      <a:pt x="53" y="150"/>
                      <a:pt x="39" y="151"/>
                    </a:cubicBezTo>
                    <a:cubicBezTo>
                      <a:pt x="25" y="152"/>
                      <a:pt x="12" y="143"/>
                      <a:pt x="10" y="129"/>
                    </a:cubicBezTo>
                    <a:cubicBezTo>
                      <a:pt x="6" y="96"/>
                      <a:pt x="3" y="64"/>
                      <a:pt x="1" y="32"/>
                    </a:cubicBezTo>
                    <a:cubicBezTo>
                      <a:pt x="0" y="15"/>
                      <a:pt x="10" y="3"/>
                      <a:pt x="26" y="1"/>
                    </a:cubicBezTo>
                    <a:cubicBezTo>
                      <a:pt x="42" y="0"/>
                      <a:pt x="54" y="10"/>
                      <a:pt x="56" y="27"/>
                    </a:cubicBezTo>
                    <a:cubicBezTo>
                      <a:pt x="59" y="56"/>
                      <a:pt x="61" y="84"/>
                      <a:pt x="64" y="112"/>
                    </a:cubicBezTo>
                    <a:cubicBezTo>
                      <a:pt x="64" y="112"/>
                      <a:pt x="64" y="112"/>
                      <a:pt x="6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81118" y="2196092"/>
            <a:ext cx="1799908" cy="1799908"/>
            <a:chOff x="8991282" y="2021523"/>
            <a:chExt cx="1799908" cy="1799908"/>
          </a:xfrm>
        </p:grpSpPr>
        <p:sp>
          <p:nvSpPr>
            <p:cNvPr id="10" name="椭圆 9"/>
            <p:cNvSpPr/>
            <p:nvPr/>
          </p:nvSpPr>
          <p:spPr>
            <a:xfrm>
              <a:off x="8991282" y="2021523"/>
              <a:ext cx="1799908" cy="1799908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322117" y="2475774"/>
              <a:ext cx="1138238" cy="891406"/>
              <a:chOff x="4378325" y="2309813"/>
              <a:chExt cx="1281113" cy="1003300"/>
            </a:xfrm>
            <a:solidFill>
              <a:schemeClr val="bg1"/>
            </a:solidFill>
          </p:grpSpPr>
          <p:sp>
            <p:nvSpPr>
              <p:cNvPr id="12" name="Freeform 13"/>
              <p:cNvSpPr>
                <a:spLocks noEditPoints="1"/>
              </p:cNvSpPr>
              <p:nvPr/>
            </p:nvSpPr>
            <p:spPr bwMode="auto">
              <a:xfrm>
                <a:off x="4889500" y="2497138"/>
                <a:ext cx="769938" cy="815975"/>
              </a:xfrm>
              <a:custGeom>
                <a:avLst/>
                <a:gdLst>
                  <a:gd name="T0" fmla="*/ 145 w 205"/>
                  <a:gd name="T1" fmla="*/ 0 h 217"/>
                  <a:gd name="T2" fmla="*/ 143 w 205"/>
                  <a:gd name="T3" fmla="*/ 177 h 217"/>
                  <a:gd name="T4" fmla="*/ 32 w 205"/>
                  <a:gd name="T5" fmla="*/ 208 h 217"/>
                  <a:gd name="T6" fmla="*/ 4 w 205"/>
                  <a:gd name="T7" fmla="*/ 166 h 217"/>
                  <a:gd name="T8" fmla="*/ 35 w 205"/>
                  <a:gd name="T9" fmla="*/ 109 h 217"/>
                  <a:gd name="T10" fmla="*/ 77 w 205"/>
                  <a:gd name="T11" fmla="*/ 63 h 217"/>
                  <a:gd name="T12" fmla="*/ 145 w 205"/>
                  <a:gd name="T13" fmla="*/ 0 h 217"/>
                  <a:gd name="T14" fmla="*/ 62 w 205"/>
                  <a:gd name="T15" fmla="*/ 170 h 217"/>
                  <a:gd name="T16" fmla="*/ 99 w 205"/>
                  <a:gd name="T17" fmla="*/ 149 h 217"/>
                  <a:gd name="T18" fmla="*/ 93 w 205"/>
                  <a:gd name="T19" fmla="*/ 126 h 217"/>
                  <a:gd name="T20" fmla="*/ 53 w 205"/>
                  <a:gd name="T21" fmla="*/ 124 h 217"/>
                  <a:gd name="T22" fmla="*/ 37 w 205"/>
                  <a:gd name="T23" fmla="*/ 152 h 217"/>
                  <a:gd name="T24" fmla="*/ 62 w 205"/>
                  <a:gd name="T25" fmla="*/ 170 h 217"/>
                  <a:gd name="T26" fmla="*/ 166 w 205"/>
                  <a:gd name="T27" fmla="*/ 56 h 217"/>
                  <a:gd name="T28" fmla="*/ 119 w 205"/>
                  <a:gd name="T29" fmla="*/ 43 h 217"/>
                  <a:gd name="T30" fmla="*/ 120 w 205"/>
                  <a:gd name="T31" fmla="*/ 63 h 217"/>
                  <a:gd name="T32" fmla="*/ 127 w 205"/>
                  <a:gd name="T33" fmla="*/ 78 h 217"/>
                  <a:gd name="T34" fmla="*/ 150 w 205"/>
                  <a:gd name="T35" fmla="*/ 75 h 217"/>
                  <a:gd name="T36" fmla="*/ 166 w 205"/>
                  <a:gd name="T37" fmla="*/ 56 h 217"/>
                  <a:gd name="T38" fmla="*/ 167 w 205"/>
                  <a:gd name="T39" fmla="*/ 117 h 217"/>
                  <a:gd name="T40" fmla="*/ 142 w 205"/>
                  <a:gd name="T41" fmla="*/ 100 h 217"/>
                  <a:gd name="T42" fmla="*/ 116 w 205"/>
                  <a:gd name="T43" fmla="*/ 125 h 217"/>
                  <a:gd name="T44" fmla="*/ 146 w 205"/>
                  <a:gd name="T45" fmla="*/ 144 h 217"/>
                  <a:gd name="T46" fmla="*/ 167 w 205"/>
                  <a:gd name="T47" fmla="*/ 1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5" h="217">
                    <a:moveTo>
                      <a:pt x="145" y="0"/>
                    </a:moveTo>
                    <a:cubicBezTo>
                      <a:pt x="205" y="45"/>
                      <a:pt x="204" y="132"/>
                      <a:pt x="143" y="177"/>
                    </a:cubicBezTo>
                    <a:cubicBezTo>
                      <a:pt x="110" y="201"/>
                      <a:pt x="75" y="217"/>
                      <a:pt x="32" y="208"/>
                    </a:cubicBezTo>
                    <a:cubicBezTo>
                      <a:pt x="6" y="203"/>
                      <a:pt x="0" y="192"/>
                      <a:pt x="4" y="166"/>
                    </a:cubicBezTo>
                    <a:cubicBezTo>
                      <a:pt x="8" y="142"/>
                      <a:pt x="19" y="125"/>
                      <a:pt x="35" y="109"/>
                    </a:cubicBezTo>
                    <a:cubicBezTo>
                      <a:pt x="50" y="95"/>
                      <a:pt x="63" y="78"/>
                      <a:pt x="77" y="63"/>
                    </a:cubicBezTo>
                    <a:cubicBezTo>
                      <a:pt x="97" y="40"/>
                      <a:pt x="114" y="12"/>
                      <a:pt x="145" y="0"/>
                    </a:cubicBezTo>
                    <a:close/>
                    <a:moveTo>
                      <a:pt x="62" y="170"/>
                    </a:moveTo>
                    <a:cubicBezTo>
                      <a:pt x="80" y="170"/>
                      <a:pt x="97" y="161"/>
                      <a:pt x="99" y="149"/>
                    </a:cubicBezTo>
                    <a:cubicBezTo>
                      <a:pt x="101" y="142"/>
                      <a:pt x="98" y="132"/>
                      <a:pt x="93" y="126"/>
                    </a:cubicBezTo>
                    <a:cubicBezTo>
                      <a:pt x="85" y="116"/>
                      <a:pt x="67" y="116"/>
                      <a:pt x="53" y="124"/>
                    </a:cubicBezTo>
                    <a:cubicBezTo>
                      <a:pt x="43" y="130"/>
                      <a:pt x="34" y="139"/>
                      <a:pt x="37" y="152"/>
                    </a:cubicBezTo>
                    <a:cubicBezTo>
                      <a:pt x="40" y="166"/>
                      <a:pt x="52" y="169"/>
                      <a:pt x="62" y="170"/>
                    </a:cubicBezTo>
                    <a:close/>
                    <a:moveTo>
                      <a:pt x="166" y="56"/>
                    </a:moveTo>
                    <a:cubicBezTo>
                      <a:pt x="156" y="34"/>
                      <a:pt x="152" y="33"/>
                      <a:pt x="119" y="43"/>
                    </a:cubicBezTo>
                    <a:cubicBezTo>
                      <a:pt x="120" y="50"/>
                      <a:pt x="122" y="57"/>
                      <a:pt x="120" y="63"/>
                    </a:cubicBezTo>
                    <a:cubicBezTo>
                      <a:pt x="118" y="71"/>
                      <a:pt x="119" y="77"/>
                      <a:pt x="127" y="78"/>
                    </a:cubicBezTo>
                    <a:cubicBezTo>
                      <a:pt x="135" y="79"/>
                      <a:pt x="144" y="79"/>
                      <a:pt x="150" y="75"/>
                    </a:cubicBezTo>
                    <a:cubicBezTo>
                      <a:pt x="157" y="71"/>
                      <a:pt x="160" y="62"/>
                      <a:pt x="166" y="56"/>
                    </a:cubicBezTo>
                    <a:close/>
                    <a:moveTo>
                      <a:pt x="167" y="117"/>
                    </a:moveTo>
                    <a:cubicBezTo>
                      <a:pt x="156" y="115"/>
                      <a:pt x="160" y="93"/>
                      <a:pt x="142" y="100"/>
                    </a:cubicBezTo>
                    <a:cubicBezTo>
                      <a:pt x="130" y="105"/>
                      <a:pt x="112" y="105"/>
                      <a:pt x="116" y="125"/>
                    </a:cubicBezTo>
                    <a:cubicBezTo>
                      <a:pt x="119" y="142"/>
                      <a:pt x="137" y="137"/>
                      <a:pt x="146" y="144"/>
                    </a:cubicBezTo>
                    <a:cubicBezTo>
                      <a:pt x="153" y="135"/>
                      <a:pt x="159" y="127"/>
                      <a:pt x="167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 noEditPoints="1"/>
              </p:cNvSpPr>
              <p:nvPr/>
            </p:nvSpPr>
            <p:spPr bwMode="auto">
              <a:xfrm>
                <a:off x="4378325" y="2339977"/>
                <a:ext cx="908049" cy="604839"/>
              </a:xfrm>
              <a:custGeom>
                <a:avLst/>
                <a:gdLst>
                  <a:gd name="T0" fmla="*/ 242 w 242"/>
                  <a:gd name="T1" fmla="*/ 19 h 161"/>
                  <a:gd name="T2" fmla="*/ 212 w 242"/>
                  <a:gd name="T3" fmla="*/ 58 h 161"/>
                  <a:gd name="T4" fmla="*/ 134 w 242"/>
                  <a:gd name="T5" fmla="*/ 144 h 161"/>
                  <a:gd name="T6" fmla="*/ 100 w 242"/>
                  <a:gd name="T7" fmla="*/ 160 h 161"/>
                  <a:gd name="T8" fmla="*/ 54 w 242"/>
                  <a:gd name="T9" fmla="*/ 157 h 161"/>
                  <a:gd name="T10" fmla="*/ 18 w 242"/>
                  <a:gd name="T11" fmla="*/ 81 h 161"/>
                  <a:gd name="T12" fmla="*/ 55 w 242"/>
                  <a:gd name="T13" fmla="*/ 37 h 161"/>
                  <a:gd name="T14" fmla="*/ 238 w 242"/>
                  <a:gd name="T15" fmla="*/ 14 h 161"/>
                  <a:gd name="T16" fmla="*/ 242 w 242"/>
                  <a:gd name="T17" fmla="*/ 19 h 161"/>
                  <a:gd name="T18" fmla="*/ 74 w 242"/>
                  <a:gd name="T19" fmla="*/ 127 h 161"/>
                  <a:gd name="T20" fmla="*/ 81 w 242"/>
                  <a:gd name="T21" fmla="*/ 91 h 161"/>
                  <a:gd name="T22" fmla="*/ 41 w 242"/>
                  <a:gd name="T23" fmla="*/ 83 h 161"/>
                  <a:gd name="T24" fmla="*/ 39 w 242"/>
                  <a:gd name="T25" fmla="*/ 117 h 161"/>
                  <a:gd name="T26" fmla="*/ 74 w 242"/>
                  <a:gd name="T27" fmla="*/ 127 h 161"/>
                  <a:gd name="T28" fmla="*/ 175 w 242"/>
                  <a:gd name="T29" fmla="*/ 21 h 161"/>
                  <a:gd name="T30" fmla="*/ 157 w 242"/>
                  <a:gd name="T31" fmla="*/ 25 h 161"/>
                  <a:gd name="T32" fmla="*/ 147 w 242"/>
                  <a:gd name="T33" fmla="*/ 34 h 161"/>
                  <a:gd name="T34" fmla="*/ 152 w 242"/>
                  <a:gd name="T35" fmla="*/ 61 h 161"/>
                  <a:gd name="T36" fmla="*/ 172 w 242"/>
                  <a:gd name="T37" fmla="*/ 67 h 161"/>
                  <a:gd name="T38" fmla="*/ 188 w 242"/>
                  <a:gd name="T39" fmla="*/ 56 h 161"/>
                  <a:gd name="T40" fmla="*/ 188 w 242"/>
                  <a:gd name="T41" fmla="*/ 42 h 161"/>
                  <a:gd name="T42" fmla="*/ 175 w 242"/>
                  <a:gd name="T43" fmla="*/ 21 h 161"/>
                  <a:gd name="T44" fmla="*/ 122 w 242"/>
                  <a:gd name="T45" fmla="*/ 41 h 161"/>
                  <a:gd name="T46" fmla="*/ 102 w 242"/>
                  <a:gd name="T47" fmla="*/ 38 h 161"/>
                  <a:gd name="T48" fmla="*/ 86 w 242"/>
                  <a:gd name="T49" fmla="*/ 45 h 161"/>
                  <a:gd name="T50" fmla="*/ 102 w 242"/>
                  <a:gd name="T51" fmla="*/ 83 h 161"/>
                  <a:gd name="T52" fmla="*/ 124 w 242"/>
                  <a:gd name="T53" fmla="*/ 66 h 161"/>
                  <a:gd name="T54" fmla="*/ 122 w 242"/>
                  <a:gd name="T55" fmla="*/ 4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2" h="161">
                    <a:moveTo>
                      <a:pt x="242" y="19"/>
                    </a:moveTo>
                    <a:cubicBezTo>
                      <a:pt x="232" y="32"/>
                      <a:pt x="223" y="46"/>
                      <a:pt x="212" y="58"/>
                    </a:cubicBezTo>
                    <a:cubicBezTo>
                      <a:pt x="186" y="87"/>
                      <a:pt x="159" y="115"/>
                      <a:pt x="134" y="144"/>
                    </a:cubicBezTo>
                    <a:cubicBezTo>
                      <a:pt x="124" y="155"/>
                      <a:pt x="114" y="161"/>
                      <a:pt x="100" y="160"/>
                    </a:cubicBezTo>
                    <a:cubicBezTo>
                      <a:pt x="84" y="158"/>
                      <a:pt x="68" y="160"/>
                      <a:pt x="54" y="157"/>
                    </a:cubicBezTo>
                    <a:cubicBezTo>
                      <a:pt x="15" y="148"/>
                      <a:pt x="0" y="116"/>
                      <a:pt x="18" y="81"/>
                    </a:cubicBezTo>
                    <a:cubicBezTo>
                      <a:pt x="27" y="65"/>
                      <a:pt x="39" y="47"/>
                      <a:pt x="55" y="37"/>
                    </a:cubicBezTo>
                    <a:cubicBezTo>
                      <a:pt x="112" y="2"/>
                      <a:pt x="174" y="0"/>
                      <a:pt x="238" y="14"/>
                    </a:cubicBezTo>
                    <a:cubicBezTo>
                      <a:pt x="239" y="15"/>
                      <a:pt x="240" y="17"/>
                      <a:pt x="242" y="19"/>
                    </a:cubicBezTo>
                    <a:close/>
                    <a:moveTo>
                      <a:pt x="74" y="127"/>
                    </a:moveTo>
                    <a:cubicBezTo>
                      <a:pt x="77" y="112"/>
                      <a:pt x="78" y="102"/>
                      <a:pt x="81" y="91"/>
                    </a:cubicBezTo>
                    <a:cubicBezTo>
                      <a:pt x="66" y="91"/>
                      <a:pt x="60" y="65"/>
                      <a:pt x="41" y="83"/>
                    </a:cubicBezTo>
                    <a:cubicBezTo>
                      <a:pt x="28" y="95"/>
                      <a:pt x="36" y="108"/>
                      <a:pt x="39" y="117"/>
                    </a:cubicBezTo>
                    <a:cubicBezTo>
                      <a:pt x="44" y="135"/>
                      <a:pt x="62" y="114"/>
                      <a:pt x="74" y="127"/>
                    </a:cubicBezTo>
                    <a:close/>
                    <a:moveTo>
                      <a:pt x="175" y="21"/>
                    </a:moveTo>
                    <a:cubicBezTo>
                      <a:pt x="170" y="22"/>
                      <a:pt x="163" y="23"/>
                      <a:pt x="157" y="25"/>
                    </a:cubicBezTo>
                    <a:cubicBezTo>
                      <a:pt x="153" y="27"/>
                      <a:pt x="146" y="32"/>
                      <a:pt x="147" y="34"/>
                    </a:cubicBezTo>
                    <a:cubicBezTo>
                      <a:pt x="149" y="43"/>
                      <a:pt x="138" y="55"/>
                      <a:pt x="152" y="61"/>
                    </a:cubicBezTo>
                    <a:cubicBezTo>
                      <a:pt x="158" y="64"/>
                      <a:pt x="166" y="68"/>
                      <a:pt x="172" y="67"/>
                    </a:cubicBezTo>
                    <a:cubicBezTo>
                      <a:pt x="178" y="66"/>
                      <a:pt x="184" y="61"/>
                      <a:pt x="188" y="56"/>
                    </a:cubicBezTo>
                    <a:cubicBezTo>
                      <a:pt x="190" y="53"/>
                      <a:pt x="189" y="46"/>
                      <a:pt x="188" y="42"/>
                    </a:cubicBezTo>
                    <a:cubicBezTo>
                      <a:pt x="185" y="35"/>
                      <a:pt x="180" y="29"/>
                      <a:pt x="175" y="21"/>
                    </a:cubicBezTo>
                    <a:close/>
                    <a:moveTo>
                      <a:pt x="122" y="41"/>
                    </a:moveTo>
                    <a:cubicBezTo>
                      <a:pt x="116" y="40"/>
                      <a:pt x="109" y="38"/>
                      <a:pt x="102" y="38"/>
                    </a:cubicBezTo>
                    <a:cubicBezTo>
                      <a:pt x="96" y="39"/>
                      <a:pt x="89" y="41"/>
                      <a:pt x="86" y="45"/>
                    </a:cubicBezTo>
                    <a:cubicBezTo>
                      <a:pt x="78" y="56"/>
                      <a:pt x="89" y="79"/>
                      <a:pt x="102" y="83"/>
                    </a:cubicBezTo>
                    <a:cubicBezTo>
                      <a:pt x="110" y="85"/>
                      <a:pt x="125" y="74"/>
                      <a:pt x="124" y="66"/>
                    </a:cubicBezTo>
                    <a:cubicBezTo>
                      <a:pt x="123" y="58"/>
                      <a:pt x="123" y="50"/>
                      <a:pt x="12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8"/>
              <p:cNvSpPr>
                <a:spLocks/>
              </p:cNvSpPr>
              <p:nvPr/>
            </p:nvSpPr>
            <p:spPr bwMode="auto">
              <a:xfrm>
                <a:off x="4667250" y="2540001"/>
                <a:ext cx="623888" cy="674688"/>
              </a:xfrm>
              <a:custGeom>
                <a:avLst/>
                <a:gdLst>
                  <a:gd name="T0" fmla="*/ 0 w 166"/>
                  <a:gd name="T1" fmla="*/ 176 h 180"/>
                  <a:gd name="T2" fmla="*/ 151 w 166"/>
                  <a:gd name="T3" fmla="*/ 2 h 180"/>
                  <a:gd name="T4" fmla="*/ 163 w 166"/>
                  <a:gd name="T5" fmla="*/ 0 h 180"/>
                  <a:gd name="T6" fmla="*/ 166 w 166"/>
                  <a:gd name="T7" fmla="*/ 6 h 180"/>
                  <a:gd name="T8" fmla="*/ 4 w 166"/>
                  <a:gd name="T9" fmla="*/ 180 h 180"/>
                  <a:gd name="T10" fmla="*/ 0 w 166"/>
                  <a:gd name="T11" fmla="*/ 17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6" h="180">
                    <a:moveTo>
                      <a:pt x="0" y="176"/>
                    </a:moveTo>
                    <a:cubicBezTo>
                      <a:pt x="45" y="114"/>
                      <a:pt x="96" y="56"/>
                      <a:pt x="151" y="2"/>
                    </a:cubicBezTo>
                    <a:cubicBezTo>
                      <a:pt x="153" y="0"/>
                      <a:pt x="159" y="1"/>
                      <a:pt x="163" y="0"/>
                    </a:cubicBezTo>
                    <a:cubicBezTo>
                      <a:pt x="164" y="2"/>
                      <a:pt x="165" y="4"/>
                      <a:pt x="166" y="6"/>
                    </a:cubicBezTo>
                    <a:cubicBezTo>
                      <a:pt x="112" y="64"/>
                      <a:pt x="58" y="122"/>
                      <a:pt x="4" y="180"/>
                    </a:cubicBezTo>
                    <a:cubicBezTo>
                      <a:pt x="3" y="179"/>
                      <a:pt x="1" y="178"/>
                      <a:pt x="0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30"/>
              <p:cNvSpPr>
                <a:spLocks/>
              </p:cNvSpPr>
              <p:nvPr/>
            </p:nvSpPr>
            <p:spPr bwMode="auto">
              <a:xfrm>
                <a:off x="5280025" y="2309813"/>
                <a:ext cx="190500" cy="214313"/>
              </a:xfrm>
              <a:custGeom>
                <a:avLst/>
                <a:gdLst>
                  <a:gd name="T0" fmla="*/ 51 w 51"/>
                  <a:gd name="T1" fmla="*/ 0 h 57"/>
                  <a:gd name="T2" fmla="*/ 39 w 51"/>
                  <a:gd name="T3" fmla="*/ 28 h 57"/>
                  <a:gd name="T4" fmla="*/ 15 w 51"/>
                  <a:gd name="T5" fmla="*/ 55 h 57"/>
                  <a:gd name="T6" fmla="*/ 2 w 51"/>
                  <a:gd name="T7" fmla="*/ 54 h 57"/>
                  <a:gd name="T8" fmla="*/ 1 w 51"/>
                  <a:gd name="T9" fmla="*/ 42 h 57"/>
                  <a:gd name="T10" fmla="*/ 51 w 51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57">
                    <a:moveTo>
                      <a:pt x="51" y="0"/>
                    </a:moveTo>
                    <a:cubicBezTo>
                      <a:pt x="47" y="10"/>
                      <a:pt x="45" y="20"/>
                      <a:pt x="39" y="28"/>
                    </a:cubicBezTo>
                    <a:cubicBezTo>
                      <a:pt x="33" y="37"/>
                      <a:pt x="24" y="46"/>
                      <a:pt x="15" y="55"/>
                    </a:cubicBezTo>
                    <a:cubicBezTo>
                      <a:pt x="13" y="57"/>
                      <a:pt x="6" y="56"/>
                      <a:pt x="2" y="54"/>
                    </a:cubicBezTo>
                    <a:cubicBezTo>
                      <a:pt x="0" y="52"/>
                      <a:pt x="0" y="45"/>
                      <a:pt x="1" y="42"/>
                    </a:cubicBezTo>
                    <a:cubicBezTo>
                      <a:pt x="10" y="19"/>
                      <a:pt x="28" y="7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6456040" y="2196092"/>
            <a:ext cx="1799908" cy="1799908"/>
            <a:chOff x="6466204" y="2021523"/>
            <a:chExt cx="1799908" cy="1799908"/>
          </a:xfrm>
        </p:grpSpPr>
        <p:sp>
          <p:nvSpPr>
            <p:cNvPr id="17" name="椭圆 16"/>
            <p:cNvSpPr/>
            <p:nvPr/>
          </p:nvSpPr>
          <p:spPr>
            <a:xfrm>
              <a:off x="6466204" y="2021523"/>
              <a:ext cx="1799908" cy="1799908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7108014" y="2405188"/>
              <a:ext cx="516289" cy="1032578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 rot="18631142" flipH="1">
            <a:off x="-504349" y="922518"/>
            <a:ext cx="330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b="1" spc="-150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ENTERTAINMENT</a:t>
            </a:r>
            <a:endParaRPr lang="zh-CN" altLang="en-US" sz="2800" b="1" spc="-150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05886" y="2196092"/>
            <a:ext cx="1799908" cy="1799908"/>
            <a:chOff x="1405886" y="2196092"/>
            <a:chExt cx="1799908" cy="1799908"/>
          </a:xfrm>
        </p:grpSpPr>
        <p:sp>
          <p:nvSpPr>
            <p:cNvPr id="20" name="椭圆 19"/>
            <p:cNvSpPr/>
            <p:nvPr/>
          </p:nvSpPr>
          <p:spPr>
            <a:xfrm>
              <a:off x="1405886" y="2196092"/>
              <a:ext cx="1799908" cy="1799908"/>
            </a:xfrm>
            <a:prstGeom prst="ellipse">
              <a:avLst/>
            </a:pr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KSO_Shape"/>
            <p:cNvSpPr/>
            <p:nvPr/>
          </p:nvSpPr>
          <p:spPr>
            <a:xfrm>
              <a:off x="1833906" y="2720858"/>
              <a:ext cx="943869" cy="750376"/>
            </a:xfrm>
            <a:custGeom>
              <a:avLst/>
              <a:gdLst/>
              <a:ahLst/>
              <a:cxnLst/>
              <a:rect l="l" t="t" r="r" b="b"/>
              <a:pathLst>
                <a:path w="3438144" h="2732506">
                  <a:moveTo>
                    <a:pt x="1719072" y="1227183"/>
                  </a:moveTo>
                  <a:cubicBezTo>
                    <a:pt x="1961590" y="1227183"/>
                    <a:pt x="2158189" y="1423782"/>
                    <a:pt x="2158189" y="1666300"/>
                  </a:cubicBezTo>
                  <a:cubicBezTo>
                    <a:pt x="2158189" y="1908818"/>
                    <a:pt x="1961590" y="2105417"/>
                    <a:pt x="1719072" y="2105417"/>
                  </a:cubicBezTo>
                  <a:cubicBezTo>
                    <a:pt x="1476554" y="2105417"/>
                    <a:pt x="1279955" y="1908818"/>
                    <a:pt x="1279955" y="1666300"/>
                  </a:cubicBezTo>
                  <a:cubicBezTo>
                    <a:pt x="1279955" y="1423782"/>
                    <a:pt x="1476554" y="1227183"/>
                    <a:pt x="1719072" y="1227183"/>
                  </a:cubicBezTo>
                  <a:close/>
                  <a:moveTo>
                    <a:pt x="1719072" y="997872"/>
                  </a:moveTo>
                  <a:cubicBezTo>
                    <a:pt x="1349909" y="997872"/>
                    <a:pt x="1050644" y="1297137"/>
                    <a:pt x="1050644" y="1666300"/>
                  </a:cubicBezTo>
                  <a:cubicBezTo>
                    <a:pt x="1050644" y="2035463"/>
                    <a:pt x="1349909" y="2334728"/>
                    <a:pt x="1719072" y="2334728"/>
                  </a:cubicBezTo>
                  <a:cubicBezTo>
                    <a:pt x="2088235" y="2334728"/>
                    <a:pt x="2387500" y="2035463"/>
                    <a:pt x="2387500" y="1666300"/>
                  </a:cubicBezTo>
                  <a:cubicBezTo>
                    <a:pt x="2387500" y="1297137"/>
                    <a:pt x="2088235" y="997872"/>
                    <a:pt x="1719072" y="997872"/>
                  </a:cubicBezTo>
                  <a:close/>
                  <a:moveTo>
                    <a:pt x="575044" y="803862"/>
                  </a:moveTo>
                  <a:cubicBezTo>
                    <a:pt x="495506" y="803862"/>
                    <a:pt x="431028" y="868340"/>
                    <a:pt x="431028" y="947878"/>
                  </a:cubicBezTo>
                  <a:cubicBezTo>
                    <a:pt x="431028" y="1027416"/>
                    <a:pt x="495506" y="1091894"/>
                    <a:pt x="575044" y="1091894"/>
                  </a:cubicBezTo>
                  <a:cubicBezTo>
                    <a:pt x="654582" y="1091894"/>
                    <a:pt x="719060" y="1027416"/>
                    <a:pt x="719060" y="947878"/>
                  </a:cubicBezTo>
                  <a:cubicBezTo>
                    <a:pt x="719060" y="868340"/>
                    <a:pt x="654582" y="803862"/>
                    <a:pt x="575044" y="803862"/>
                  </a:cubicBezTo>
                  <a:close/>
                  <a:moveTo>
                    <a:pt x="1365940" y="0"/>
                  </a:moveTo>
                  <a:lnTo>
                    <a:pt x="1998164" y="0"/>
                  </a:lnTo>
                  <a:cubicBezTo>
                    <a:pt x="2213188" y="0"/>
                    <a:pt x="2387500" y="174312"/>
                    <a:pt x="2387500" y="389336"/>
                  </a:cubicBezTo>
                  <a:lnTo>
                    <a:pt x="2384456" y="419529"/>
                  </a:lnTo>
                  <a:lnTo>
                    <a:pt x="3040081" y="419529"/>
                  </a:lnTo>
                  <a:cubicBezTo>
                    <a:pt x="3259925" y="419529"/>
                    <a:pt x="3438144" y="597748"/>
                    <a:pt x="3438144" y="817592"/>
                  </a:cubicBezTo>
                  <a:lnTo>
                    <a:pt x="3438144" y="2334443"/>
                  </a:lnTo>
                  <a:cubicBezTo>
                    <a:pt x="3438144" y="2554287"/>
                    <a:pt x="3259925" y="2732506"/>
                    <a:pt x="3040081" y="2732506"/>
                  </a:cubicBezTo>
                  <a:lnTo>
                    <a:pt x="398063" y="2732506"/>
                  </a:lnTo>
                  <a:cubicBezTo>
                    <a:pt x="178219" y="2732506"/>
                    <a:pt x="0" y="2554287"/>
                    <a:pt x="0" y="2334443"/>
                  </a:cubicBezTo>
                  <a:lnTo>
                    <a:pt x="0" y="817592"/>
                  </a:lnTo>
                  <a:cubicBezTo>
                    <a:pt x="0" y="597748"/>
                    <a:pt x="178219" y="419529"/>
                    <a:pt x="398063" y="419529"/>
                  </a:cubicBezTo>
                  <a:lnTo>
                    <a:pt x="979648" y="419529"/>
                  </a:lnTo>
                  <a:cubicBezTo>
                    <a:pt x="976997" y="409663"/>
                    <a:pt x="976604" y="399545"/>
                    <a:pt x="976604" y="389336"/>
                  </a:cubicBezTo>
                  <a:cubicBezTo>
                    <a:pt x="976604" y="174312"/>
                    <a:pt x="1150916" y="0"/>
                    <a:pt x="1365940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405886" y="5157192"/>
            <a:ext cx="975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听听音乐，唱唱歌，随心舞墨，随手记录</a:t>
            </a:r>
            <a:r>
              <a:rPr lang="en-US" altLang="zh-CN" sz="3600" b="1" dirty="0" smtClean="0">
                <a:solidFill>
                  <a:srgbClr val="AB3333"/>
                </a:solidFill>
                <a:latin typeface="Roboto" pitchFamily="2" charset="0"/>
                <a:ea typeface="微软雅黑" panose="020B0503020204020204" pitchFamily="34" charset="-122"/>
              </a:rPr>
              <a:t>… …</a:t>
            </a:r>
            <a:endParaRPr lang="en-US" altLang="zh-CN" sz="3600" b="1" dirty="0">
              <a:solidFill>
                <a:srgbClr val="AB3333"/>
              </a:solidFill>
              <a:latin typeface="Roboto" pitchFamily="2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1289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 flipV="1">
            <a:off x="5807967" y="0"/>
            <a:ext cx="8856000" cy="6858000"/>
          </a:xfrm>
          <a:custGeom>
            <a:avLst/>
            <a:gdLst>
              <a:gd name="connsiteX0" fmla="*/ 0 w 8795801"/>
              <a:gd name="connsiteY0" fmla="*/ 0 h 6858000"/>
              <a:gd name="connsiteX1" fmla="*/ 2964868 w 8795801"/>
              <a:gd name="connsiteY1" fmla="*/ 0 h 6858000"/>
              <a:gd name="connsiteX2" fmla="*/ 8795801 w 8795801"/>
              <a:gd name="connsiteY2" fmla="*/ 6858000 h 6858000"/>
              <a:gd name="connsiteX3" fmla="*/ 0 w 87958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801" h="6858000">
                <a:moveTo>
                  <a:pt x="0" y="0"/>
                </a:moveTo>
                <a:lnTo>
                  <a:pt x="2964868" y="0"/>
                </a:lnTo>
                <a:lnTo>
                  <a:pt x="879580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flipV="1">
            <a:off x="0" y="0"/>
            <a:ext cx="7248128" cy="6858000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458865" y="2363371"/>
            <a:ext cx="696545" cy="696545"/>
            <a:chOff x="5603421" y="2040443"/>
            <a:chExt cx="774474" cy="774474"/>
          </a:xfrm>
        </p:grpSpPr>
        <p:sp>
          <p:nvSpPr>
            <p:cNvPr id="16" name="椭圆 15"/>
            <p:cNvSpPr/>
            <p:nvPr/>
          </p:nvSpPr>
          <p:spPr>
            <a:xfrm>
              <a:off x="5603421" y="2040443"/>
              <a:ext cx="774474" cy="774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5737839" y="2274303"/>
              <a:ext cx="505638" cy="306754"/>
            </a:xfrm>
            <a:custGeom>
              <a:avLst/>
              <a:gdLst>
                <a:gd name="T0" fmla="*/ 915295 w 2300287"/>
                <a:gd name="T1" fmla="*/ 876175 h 1395413"/>
                <a:gd name="T2" fmla="*/ 929756 w 2300287"/>
                <a:gd name="T3" fmla="*/ 780985 h 1395413"/>
                <a:gd name="T4" fmla="*/ 928178 w 2300287"/>
                <a:gd name="T5" fmla="*/ 724712 h 1395413"/>
                <a:gd name="T6" fmla="*/ 1040717 w 2300287"/>
                <a:gd name="T7" fmla="*/ 736282 h 1395413"/>
                <a:gd name="T8" fmla="*/ 1016526 w 2300287"/>
                <a:gd name="T9" fmla="*/ 799392 h 1395413"/>
                <a:gd name="T10" fmla="*/ 1057546 w 2300287"/>
                <a:gd name="T11" fmla="*/ 914831 h 1395413"/>
                <a:gd name="T12" fmla="*/ 1309968 w 2300287"/>
                <a:gd name="T13" fmla="*/ 718401 h 1395413"/>
                <a:gd name="T14" fmla="*/ 968408 w 2300287"/>
                <a:gd name="T15" fmla="*/ 1155700 h 1395413"/>
                <a:gd name="T16" fmla="*/ 637367 w 2300287"/>
                <a:gd name="T17" fmla="*/ 714457 h 1395413"/>
                <a:gd name="T18" fmla="*/ 1483208 w 2300287"/>
                <a:gd name="T19" fmla="*/ 608469 h 1395413"/>
                <a:gd name="T20" fmla="*/ 1472904 w 2300287"/>
                <a:gd name="T21" fmla="*/ 657960 h 1395413"/>
                <a:gd name="T22" fmla="*/ 1399716 w 2300287"/>
                <a:gd name="T23" fmla="*/ 684931 h 1395413"/>
                <a:gd name="T24" fmla="*/ 1382014 w 2300287"/>
                <a:gd name="T25" fmla="*/ 629941 h 1395413"/>
                <a:gd name="T26" fmla="*/ 491509 w 2300287"/>
                <a:gd name="T27" fmla="*/ 600858 h 1395413"/>
                <a:gd name="T28" fmla="*/ 535884 w 2300287"/>
                <a:gd name="T29" fmla="*/ 632177 h 1395413"/>
                <a:gd name="T30" fmla="*/ 497513 w 2300287"/>
                <a:gd name="T31" fmla="*/ 704209 h 1395413"/>
                <a:gd name="T32" fmla="*/ 451049 w 2300287"/>
                <a:gd name="T33" fmla="*/ 664540 h 1395413"/>
                <a:gd name="T34" fmla="*/ 430951 w 2300287"/>
                <a:gd name="T35" fmla="*/ 612080 h 1395413"/>
                <a:gd name="T36" fmla="*/ 1701234 w 2300287"/>
                <a:gd name="T37" fmla="*/ 595843 h 1395413"/>
                <a:gd name="T38" fmla="*/ 1603552 w 2300287"/>
                <a:gd name="T39" fmla="*/ 838394 h 1395413"/>
                <a:gd name="T40" fmla="*/ 1288406 w 2300287"/>
                <a:gd name="T41" fmla="*/ 621295 h 1395413"/>
                <a:gd name="T42" fmla="*/ 726652 w 2300287"/>
                <a:gd name="T43" fmla="*/ 583645 h 1395413"/>
                <a:gd name="T44" fmla="*/ 341604 w 2300287"/>
                <a:gd name="T45" fmla="*/ 626672 h 1395413"/>
                <a:gd name="T46" fmla="*/ 5781 w 2300287"/>
                <a:gd name="T47" fmla="*/ 693244 h 1395413"/>
                <a:gd name="T48" fmla="*/ 259619 w 2300287"/>
                <a:gd name="T49" fmla="*/ 572204 h 1395413"/>
                <a:gd name="T50" fmla="*/ 1108839 w 2300287"/>
                <a:gd name="T51" fmla="*/ 53588 h 1395413"/>
                <a:gd name="T52" fmla="*/ 1211991 w 2300287"/>
                <a:gd name="T53" fmla="*/ 254252 h 1395413"/>
                <a:gd name="T54" fmla="*/ 1252674 w 2300287"/>
                <a:gd name="T55" fmla="*/ 321490 h 1395413"/>
                <a:gd name="T56" fmla="*/ 1258187 w 2300287"/>
                <a:gd name="T57" fmla="*/ 405276 h 1395413"/>
                <a:gd name="T58" fmla="*/ 1172358 w 2300287"/>
                <a:gd name="T59" fmla="*/ 481969 h 1395413"/>
                <a:gd name="T60" fmla="*/ 1063694 w 2300287"/>
                <a:gd name="T61" fmla="*/ 638509 h 1395413"/>
                <a:gd name="T62" fmla="*/ 928258 w 2300287"/>
                <a:gd name="T63" fmla="*/ 671077 h 1395413"/>
                <a:gd name="T64" fmla="*/ 803583 w 2300287"/>
                <a:gd name="T65" fmla="*/ 556562 h 1395413"/>
                <a:gd name="T66" fmla="*/ 708567 w 2300287"/>
                <a:gd name="T67" fmla="*/ 426287 h 1395413"/>
                <a:gd name="T68" fmla="*/ 680745 w 2300287"/>
                <a:gd name="T69" fmla="*/ 347230 h 1395413"/>
                <a:gd name="T70" fmla="*/ 724316 w 2300287"/>
                <a:gd name="T71" fmla="*/ 262395 h 1395413"/>
                <a:gd name="T72" fmla="*/ 819069 w 2300287"/>
                <a:gd name="T73" fmla="*/ 61205 h 1395413"/>
                <a:gd name="T74" fmla="*/ 1437756 w 2300287"/>
                <a:gd name="T75" fmla="*/ 4470 h 1395413"/>
                <a:gd name="T76" fmla="*/ 1583162 w 2300287"/>
                <a:gd name="T77" fmla="*/ 79343 h 1395413"/>
                <a:gd name="T78" fmla="*/ 1634173 w 2300287"/>
                <a:gd name="T79" fmla="*/ 250369 h 1395413"/>
                <a:gd name="T80" fmla="*/ 1680187 w 2300287"/>
                <a:gd name="T81" fmla="*/ 314996 h 1395413"/>
                <a:gd name="T82" fmla="*/ 1621288 w 2300287"/>
                <a:gd name="T83" fmla="*/ 372268 h 1395413"/>
                <a:gd name="T84" fmla="*/ 1544773 w 2300287"/>
                <a:gd name="T85" fmla="*/ 496794 h 1395413"/>
                <a:gd name="T86" fmla="*/ 1435127 w 2300287"/>
                <a:gd name="T87" fmla="*/ 567726 h 1395413"/>
                <a:gd name="T88" fmla="*/ 1329688 w 2300287"/>
                <a:gd name="T89" fmla="*/ 517022 h 1395413"/>
                <a:gd name="T90" fmla="*/ 1331528 w 2300287"/>
                <a:gd name="T91" fmla="*/ 400115 h 1395413"/>
                <a:gd name="T92" fmla="*/ 1296558 w 2300287"/>
                <a:gd name="T93" fmla="*/ 271123 h 1395413"/>
                <a:gd name="T94" fmla="*/ 1249754 w 2300287"/>
                <a:gd name="T95" fmla="*/ 117173 h 1395413"/>
                <a:gd name="T96" fmla="*/ 1336261 w 2300287"/>
                <a:gd name="T97" fmla="*/ 27325 h 1395413"/>
                <a:gd name="T98" fmla="*/ 499953 w 2300287"/>
                <a:gd name="T99" fmla="*/ 1577 h 1395413"/>
                <a:gd name="T100" fmla="*/ 622936 w 2300287"/>
                <a:gd name="T101" fmla="*/ 67023 h 1395413"/>
                <a:gd name="T102" fmla="*/ 661828 w 2300287"/>
                <a:gd name="T103" fmla="*/ 225513 h 1395413"/>
                <a:gd name="T104" fmla="*/ 611636 w 2300287"/>
                <a:gd name="T105" fmla="*/ 357456 h 1395413"/>
                <a:gd name="T106" fmla="*/ 568539 w 2300287"/>
                <a:gd name="T107" fmla="*/ 519363 h 1395413"/>
                <a:gd name="T108" fmla="*/ 481295 w 2300287"/>
                <a:gd name="T109" fmla="*/ 563782 h 1395413"/>
                <a:gd name="T110" fmla="*/ 371451 w 2300287"/>
                <a:gd name="T111" fmla="*/ 506747 h 1395413"/>
                <a:gd name="T112" fmla="*/ 288411 w 2300287"/>
                <a:gd name="T113" fmla="*/ 367969 h 1395413"/>
                <a:gd name="T114" fmla="*/ 231387 w 2300287"/>
                <a:gd name="T115" fmla="*/ 308306 h 1395413"/>
                <a:gd name="T116" fmla="*/ 270542 w 2300287"/>
                <a:gd name="T117" fmla="*/ 241809 h 1395413"/>
                <a:gd name="T118" fmla="*/ 335187 w 2300287"/>
                <a:gd name="T119" fmla="*/ 59926 h 139541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300287" h="1395413">
                  <a:moveTo>
                    <a:pt x="927100" y="812800"/>
                  </a:moveTo>
                  <a:lnTo>
                    <a:pt x="943610" y="847408"/>
                  </a:lnTo>
                  <a:lnTo>
                    <a:pt x="963930" y="888365"/>
                  </a:lnTo>
                  <a:lnTo>
                    <a:pt x="986790" y="933450"/>
                  </a:lnTo>
                  <a:lnTo>
                    <a:pt x="1010603" y="979805"/>
                  </a:lnTo>
                  <a:lnTo>
                    <a:pt x="1023303" y="1002665"/>
                  </a:lnTo>
                  <a:lnTo>
                    <a:pt x="1035685" y="1025208"/>
                  </a:lnTo>
                  <a:lnTo>
                    <a:pt x="1048068" y="1046798"/>
                  </a:lnTo>
                  <a:lnTo>
                    <a:pt x="1060133" y="1067118"/>
                  </a:lnTo>
                  <a:lnTo>
                    <a:pt x="1071880" y="1086485"/>
                  </a:lnTo>
                  <a:lnTo>
                    <a:pt x="1082993" y="1103630"/>
                  </a:lnTo>
                  <a:lnTo>
                    <a:pt x="1094105" y="1118870"/>
                  </a:lnTo>
                  <a:lnTo>
                    <a:pt x="1098868" y="1125855"/>
                  </a:lnTo>
                  <a:lnTo>
                    <a:pt x="1103948" y="1131888"/>
                  </a:lnTo>
                  <a:lnTo>
                    <a:pt x="1103948" y="1072515"/>
                  </a:lnTo>
                  <a:lnTo>
                    <a:pt x="1104265" y="1064895"/>
                  </a:lnTo>
                  <a:lnTo>
                    <a:pt x="1105218" y="1057910"/>
                  </a:lnTo>
                  <a:lnTo>
                    <a:pt x="1106488" y="1050608"/>
                  </a:lnTo>
                  <a:lnTo>
                    <a:pt x="1108393" y="1043305"/>
                  </a:lnTo>
                  <a:lnTo>
                    <a:pt x="1110615" y="1036003"/>
                  </a:lnTo>
                  <a:lnTo>
                    <a:pt x="1112838" y="1028383"/>
                  </a:lnTo>
                  <a:lnTo>
                    <a:pt x="1118235" y="1014095"/>
                  </a:lnTo>
                  <a:lnTo>
                    <a:pt x="1123633" y="1000125"/>
                  </a:lnTo>
                  <a:lnTo>
                    <a:pt x="1128395" y="987108"/>
                  </a:lnTo>
                  <a:lnTo>
                    <a:pt x="1130300" y="981075"/>
                  </a:lnTo>
                  <a:lnTo>
                    <a:pt x="1131570" y="975360"/>
                  </a:lnTo>
                  <a:lnTo>
                    <a:pt x="1132205" y="969963"/>
                  </a:lnTo>
                  <a:lnTo>
                    <a:pt x="1132840" y="965200"/>
                  </a:lnTo>
                  <a:lnTo>
                    <a:pt x="1132205" y="960755"/>
                  </a:lnTo>
                  <a:lnTo>
                    <a:pt x="1131253" y="956628"/>
                  </a:lnTo>
                  <a:lnTo>
                    <a:pt x="1129665" y="952818"/>
                  </a:lnTo>
                  <a:lnTo>
                    <a:pt x="1128078" y="949325"/>
                  </a:lnTo>
                  <a:lnTo>
                    <a:pt x="1125855" y="945833"/>
                  </a:lnTo>
                  <a:lnTo>
                    <a:pt x="1122680" y="942975"/>
                  </a:lnTo>
                  <a:lnTo>
                    <a:pt x="1117283" y="936625"/>
                  </a:lnTo>
                  <a:lnTo>
                    <a:pt x="1111568" y="929958"/>
                  </a:lnTo>
                  <a:lnTo>
                    <a:pt x="1109028" y="926465"/>
                  </a:lnTo>
                  <a:lnTo>
                    <a:pt x="1106488" y="922655"/>
                  </a:lnTo>
                  <a:lnTo>
                    <a:pt x="1104583" y="918528"/>
                  </a:lnTo>
                  <a:lnTo>
                    <a:pt x="1103313" y="913765"/>
                  </a:lnTo>
                  <a:lnTo>
                    <a:pt x="1102043" y="909003"/>
                  </a:lnTo>
                  <a:lnTo>
                    <a:pt x="1101725" y="903605"/>
                  </a:lnTo>
                  <a:lnTo>
                    <a:pt x="1102043" y="897890"/>
                  </a:lnTo>
                  <a:lnTo>
                    <a:pt x="1102360" y="893128"/>
                  </a:lnTo>
                  <a:lnTo>
                    <a:pt x="1103630" y="889000"/>
                  </a:lnTo>
                  <a:lnTo>
                    <a:pt x="1105535" y="885508"/>
                  </a:lnTo>
                  <a:lnTo>
                    <a:pt x="1107440" y="882333"/>
                  </a:lnTo>
                  <a:lnTo>
                    <a:pt x="1109980" y="879793"/>
                  </a:lnTo>
                  <a:lnTo>
                    <a:pt x="1112838" y="878205"/>
                  </a:lnTo>
                  <a:lnTo>
                    <a:pt x="1116648" y="876300"/>
                  </a:lnTo>
                  <a:lnTo>
                    <a:pt x="1120775" y="875030"/>
                  </a:lnTo>
                  <a:lnTo>
                    <a:pt x="1125855" y="874078"/>
                  </a:lnTo>
                  <a:lnTo>
                    <a:pt x="1131253" y="873125"/>
                  </a:lnTo>
                  <a:lnTo>
                    <a:pt x="1137603" y="872808"/>
                  </a:lnTo>
                  <a:lnTo>
                    <a:pt x="1151890" y="872490"/>
                  </a:lnTo>
                  <a:lnTo>
                    <a:pt x="1169353" y="872490"/>
                  </a:lnTo>
                  <a:lnTo>
                    <a:pt x="1191260" y="872490"/>
                  </a:lnTo>
                  <a:lnTo>
                    <a:pt x="1208723" y="872490"/>
                  </a:lnTo>
                  <a:lnTo>
                    <a:pt x="1223010" y="872808"/>
                  </a:lnTo>
                  <a:lnTo>
                    <a:pt x="1229043" y="873125"/>
                  </a:lnTo>
                  <a:lnTo>
                    <a:pt x="1234440" y="874078"/>
                  </a:lnTo>
                  <a:lnTo>
                    <a:pt x="1239203" y="875030"/>
                  </a:lnTo>
                  <a:lnTo>
                    <a:pt x="1243648" y="876300"/>
                  </a:lnTo>
                  <a:lnTo>
                    <a:pt x="1247458" y="878205"/>
                  </a:lnTo>
                  <a:lnTo>
                    <a:pt x="1250315" y="879793"/>
                  </a:lnTo>
                  <a:lnTo>
                    <a:pt x="1252855" y="882333"/>
                  </a:lnTo>
                  <a:lnTo>
                    <a:pt x="1255078" y="885508"/>
                  </a:lnTo>
                  <a:lnTo>
                    <a:pt x="1256666" y="889000"/>
                  </a:lnTo>
                  <a:lnTo>
                    <a:pt x="1257618" y="893128"/>
                  </a:lnTo>
                  <a:lnTo>
                    <a:pt x="1257936" y="897890"/>
                  </a:lnTo>
                  <a:lnTo>
                    <a:pt x="1258571" y="903605"/>
                  </a:lnTo>
                  <a:lnTo>
                    <a:pt x="1257936" y="909003"/>
                  </a:lnTo>
                  <a:lnTo>
                    <a:pt x="1256983" y="913765"/>
                  </a:lnTo>
                  <a:lnTo>
                    <a:pt x="1255396" y="918528"/>
                  </a:lnTo>
                  <a:lnTo>
                    <a:pt x="1253808" y="922655"/>
                  </a:lnTo>
                  <a:lnTo>
                    <a:pt x="1251585" y="926465"/>
                  </a:lnTo>
                  <a:lnTo>
                    <a:pt x="1248728" y="929958"/>
                  </a:lnTo>
                  <a:lnTo>
                    <a:pt x="1243013" y="936625"/>
                  </a:lnTo>
                  <a:lnTo>
                    <a:pt x="1237298" y="942975"/>
                  </a:lnTo>
                  <a:lnTo>
                    <a:pt x="1234758" y="945833"/>
                  </a:lnTo>
                  <a:lnTo>
                    <a:pt x="1232535" y="949325"/>
                  </a:lnTo>
                  <a:lnTo>
                    <a:pt x="1230313" y="952818"/>
                  </a:lnTo>
                  <a:lnTo>
                    <a:pt x="1229043" y="956628"/>
                  </a:lnTo>
                  <a:lnTo>
                    <a:pt x="1227773" y="960755"/>
                  </a:lnTo>
                  <a:lnTo>
                    <a:pt x="1227455" y="965200"/>
                  </a:lnTo>
                  <a:lnTo>
                    <a:pt x="1227773" y="969963"/>
                  </a:lnTo>
                  <a:lnTo>
                    <a:pt x="1229043" y="975360"/>
                  </a:lnTo>
                  <a:lnTo>
                    <a:pt x="1230313" y="981075"/>
                  </a:lnTo>
                  <a:lnTo>
                    <a:pt x="1232218" y="987108"/>
                  </a:lnTo>
                  <a:lnTo>
                    <a:pt x="1236663" y="1000125"/>
                  </a:lnTo>
                  <a:lnTo>
                    <a:pt x="1241743" y="1014095"/>
                  </a:lnTo>
                  <a:lnTo>
                    <a:pt x="1247458" y="1028383"/>
                  </a:lnTo>
                  <a:lnTo>
                    <a:pt x="1249680" y="1036003"/>
                  </a:lnTo>
                  <a:lnTo>
                    <a:pt x="1251903" y="1043305"/>
                  </a:lnTo>
                  <a:lnTo>
                    <a:pt x="1253808" y="1050608"/>
                  </a:lnTo>
                  <a:lnTo>
                    <a:pt x="1255078" y="1057910"/>
                  </a:lnTo>
                  <a:lnTo>
                    <a:pt x="1256348" y="1064895"/>
                  </a:lnTo>
                  <a:lnTo>
                    <a:pt x="1256348" y="1072515"/>
                  </a:lnTo>
                  <a:lnTo>
                    <a:pt x="1256348" y="1131888"/>
                  </a:lnTo>
                  <a:lnTo>
                    <a:pt x="1261428" y="1125855"/>
                  </a:lnTo>
                  <a:lnTo>
                    <a:pt x="1266191" y="1119188"/>
                  </a:lnTo>
                  <a:lnTo>
                    <a:pt x="1276986" y="1104583"/>
                  </a:lnTo>
                  <a:lnTo>
                    <a:pt x="1288098" y="1087438"/>
                  </a:lnTo>
                  <a:lnTo>
                    <a:pt x="1299528" y="1068705"/>
                  </a:lnTo>
                  <a:lnTo>
                    <a:pt x="1311276" y="1048703"/>
                  </a:lnTo>
                  <a:lnTo>
                    <a:pt x="1323341" y="1027748"/>
                  </a:lnTo>
                  <a:lnTo>
                    <a:pt x="1335406" y="1005523"/>
                  </a:lnTo>
                  <a:lnTo>
                    <a:pt x="1347788" y="983298"/>
                  </a:lnTo>
                  <a:lnTo>
                    <a:pt x="1371601" y="937895"/>
                  </a:lnTo>
                  <a:lnTo>
                    <a:pt x="1394143" y="893445"/>
                  </a:lnTo>
                  <a:lnTo>
                    <a:pt x="1414463" y="852488"/>
                  </a:lnTo>
                  <a:lnTo>
                    <a:pt x="1431291" y="817563"/>
                  </a:lnTo>
                  <a:lnTo>
                    <a:pt x="1454151" y="823913"/>
                  </a:lnTo>
                  <a:lnTo>
                    <a:pt x="1476693" y="830580"/>
                  </a:lnTo>
                  <a:lnTo>
                    <a:pt x="1498918" y="837565"/>
                  </a:lnTo>
                  <a:lnTo>
                    <a:pt x="1520191" y="844550"/>
                  </a:lnTo>
                  <a:lnTo>
                    <a:pt x="1541146" y="851853"/>
                  </a:lnTo>
                  <a:lnTo>
                    <a:pt x="1561783" y="859473"/>
                  </a:lnTo>
                  <a:lnTo>
                    <a:pt x="1581786" y="867410"/>
                  </a:lnTo>
                  <a:lnTo>
                    <a:pt x="1601471" y="875348"/>
                  </a:lnTo>
                  <a:lnTo>
                    <a:pt x="1620521" y="883603"/>
                  </a:lnTo>
                  <a:lnTo>
                    <a:pt x="1638936" y="891540"/>
                  </a:lnTo>
                  <a:lnTo>
                    <a:pt x="1656716" y="899795"/>
                  </a:lnTo>
                  <a:lnTo>
                    <a:pt x="1673543" y="908050"/>
                  </a:lnTo>
                  <a:lnTo>
                    <a:pt x="1690053" y="915670"/>
                  </a:lnTo>
                  <a:lnTo>
                    <a:pt x="1705928" y="923925"/>
                  </a:lnTo>
                  <a:lnTo>
                    <a:pt x="1735773" y="939165"/>
                  </a:lnTo>
                  <a:lnTo>
                    <a:pt x="1762443" y="954405"/>
                  </a:lnTo>
                  <a:lnTo>
                    <a:pt x="1786573" y="968058"/>
                  </a:lnTo>
                  <a:lnTo>
                    <a:pt x="1806576" y="980440"/>
                  </a:lnTo>
                  <a:lnTo>
                    <a:pt x="1824038" y="991235"/>
                  </a:lnTo>
                  <a:lnTo>
                    <a:pt x="1837691" y="1000125"/>
                  </a:lnTo>
                  <a:lnTo>
                    <a:pt x="1847533" y="1006793"/>
                  </a:lnTo>
                  <a:lnTo>
                    <a:pt x="1855788" y="1012508"/>
                  </a:lnTo>
                  <a:lnTo>
                    <a:pt x="1855788" y="1395413"/>
                  </a:lnTo>
                  <a:lnTo>
                    <a:pt x="1169353" y="1395413"/>
                  </a:lnTo>
                  <a:lnTo>
                    <a:pt x="482600" y="1395413"/>
                  </a:lnTo>
                  <a:lnTo>
                    <a:pt x="482600" y="1012508"/>
                  </a:lnTo>
                  <a:lnTo>
                    <a:pt x="491172" y="1006793"/>
                  </a:lnTo>
                  <a:lnTo>
                    <a:pt x="501650" y="999490"/>
                  </a:lnTo>
                  <a:lnTo>
                    <a:pt x="515937" y="990283"/>
                  </a:lnTo>
                  <a:lnTo>
                    <a:pt x="534035" y="978853"/>
                  </a:lnTo>
                  <a:lnTo>
                    <a:pt x="555307" y="965835"/>
                  </a:lnTo>
                  <a:lnTo>
                    <a:pt x="580390" y="951548"/>
                  </a:lnTo>
                  <a:lnTo>
                    <a:pt x="608330" y="936308"/>
                  </a:lnTo>
                  <a:lnTo>
                    <a:pt x="639445" y="920115"/>
                  </a:lnTo>
                  <a:lnTo>
                    <a:pt x="656272" y="911860"/>
                  </a:lnTo>
                  <a:lnTo>
                    <a:pt x="673735" y="903605"/>
                  </a:lnTo>
                  <a:lnTo>
                    <a:pt x="691515" y="895350"/>
                  </a:lnTo>
                  <a:lnTo>
                    <a:pt x="710247" y="886778"/>
                  </a:lnTo>
                  <a:lnTo>
                    <a:pt x="729297" y="878840"/>
                  </a:lnTo>
                  <a:lnTo>
                    <a:pt x="749300" y="870585"/>
                  </a:lnTo>
                  <a:lnTo>
                    <a:pt x="769620" y="862648"/>
                  </a:lnTo>
                  <a:lnTo>
                    <a:pt x="790575" y="854393"/>
                  </a:lnTo>
                  <a:lnTo>
                    <a:pt x="811847" y="847090"/>
                  </a:lnTo>
                  <a:lnTo>
                    <a:pt x="834073" y="839470"/>
                  </a:lnTo>
                  <a:lnTo>
                    <a:pt x="856615" y="832485"/>
                  </a:lnTo>
                  <a:lnTo>
                    <a:pt x="879475" y="825183"/>
                  </a:lnTo>
                  <a:lnTo>
                    <a:pt x="902970" y="819150"/>
                  </a:lnTo>
                  <a:lnTo>
                    <a:pt x="927100" y="812800"/>
                  </a:lnTo>
                  <a:close/>
                  <a:moveTo>
                    <a:pt x="1710256" y="730250"/>
                  </a:moveTo>
                  <a:lnTo>
                    <a:pt x="1724932" y="730250"/>
                  </a:lnTo>
                  <a:lnTo>
                    <a:pt x="1744074" y="730250"/>
                  </a:lnTo>
                  <a:lnTo>
                    <a:pt x="1758431" y="730250"/>
                  </a:lnTo>
                  <a:lnTo>
                    <a:pt x="1770236" y="730566"/>
                  </a:lnTo>
                  <a:lnTo>
                    <a:pt x="1775340" y="730882"/>
                  </a:lnTo>
                  <a:lnTo>
                    <a:pt x="1780126" y="731515"/>
                  </a:lnTo>
                  <a:lnTo>
                    <a:pt x="1784273" y="732463"/>
                  </a:lnTo>
                  <a:lnTo>
                    <a:pt x="1788102" y="733412"/>
                  </a:lnTo>
                  <a:lnTo>
                    <a:pt x="1790973" y="734676"/>
                  </a:lnTo>
                  <a:lnTo>
                    <a:pt x="1793525" y="736573"/>
                  </a:lnTo>
                  <a:lnTo>
                    <a:pt x="1795759" y="738787"/>
                  </a:lnTo>
                  <a:lnTo>
                    <a:pt x="1797673" y="741316"/>
                  </a:lnTo>
                  <a:lnTo>
                    <a:pt x="1798630" y="744162"/>
                  </a:lnTo>
                  <a:lnTo>
                    <a:pt x="1799906" y="747323"/>
                  </a:lnTo>
                  <a:lnTo>
                    <a:pt x="1800225" y="751433"/>
                  </a:lnTo>
                  <a:lnTo>
                    <a:pt x="1800225" y="755860"/>
                  </a:lnTo>
                  <a:lnTo>
                    <a:pt x="1800225" y="760602"/>
                  </a:lnTo>
                  <a:lnTo>
                    <a:pt x="1799268" y="764713"/>
                  </a:lnTo>
                  <a:lnTo>
                    <a:pt x="1797992" y="768507"/>
                  </a:lnTo>
                  <a:lnTo>
                    <a:pt x="1796078" y="771984"/>
                  </a:lnTo>
                  <a:lnTo>
                    <a:pt x="1794164" y="775462"/>
                  </a:lnTo>
                  <a:lnTo>
                    <a:pt x="1792249" y="778308"/>
                  </a:lnTo>
                  <a:lnTo>
                    <a:pt x="1787145" y="783683"/>
                  </a:lnTo>
                  <a:lnTo>
                    <a:pt x="1782359" y="789058"/>
                  </a:lnTo>
                  <a:lnTo>
                    <a:pt x="1780126" y="791587"/>
                  </a:lnTo>
                  <a:lnTo>
                    <a:pt x="1778531" y="794433"/>
                  </a:lnTo>
                  <a:lnTo>
                    <a:pt x="1776935" y="797278"/>
                  </a:lnTo>
                  <a:lnTo>
                    <a:pt x="1775340" y="800440"/>
                  </a:lnTo>
                  <a:lnTo>
                    <a:pt x="1774702" y="803918"/>
                  </a:lnTo>
                  <a:lnTo>
                    <a:pt x="1774383" y="807712"/>
                  </a:lnTo>
                  <a:lnTo>
                    <a:pt x="1774702" y="810873"/>
                  </a:lnTo>
                  <a:lnTo>
                    <a:pt x="1775021" y="814667"/>
                  </a:lnTo>
                  <a:lnTo>
                    <a:pt x="1776935" y="822255"/>
                  </a:lnTo>
                  <a:lnTo>
                    <a:pt x="1779807" y="831108"/>
                  </a:lnTo>
                  <a:lnTo>
                    <a:pt x="1783635" y="840593"/>
                  </a:lnTo>
                  <a:lnTo>
                    <a:pt x="1787145" y="850395"/>
                  </a:lnTo>
                  <a:lnTo>
                    <a:pt x="1790973" y="860512"/>
                  </a:lnTo>
                  <a:lnTo>
                    <a:pt x="1793844" y="870946"/>
                  </a:lnTo>
                  <a:lnTo>
                    <a:pt x="1796397" y="881063"/>
                  </a:lnTo>
                  <a:lnTo>
                    <a:pt x="1772788" y="868100"/>
                  </a:lnTo>
                  <a:lnTo>
                    <a:pt x="1747265" y="854821"/>
                  </a:lnTo>
                  <a:lnTo>
                    <a:pt x="1719508" y="841226"/>
                  </a:lnTo>
                  <a:lnTo>
                    <a:pt x="1690157" y="826998"/>
                  </a:lnTo>
                  <a:lnTo>
                    <a:pt x="1691752" y="821623"/>
                  </a:lnTo>
                  <a:lnTo>
                    <a:pt x="1693028" y="816564"/>
                  </a:lnTo>
                  <a:lnTo>
                    <a:pt x="1693985" y="811822"/>
                  </a:lnTo>
                  <a:lnTo>
                    <a:pt x="1694304" y="807712"/>
                  </a:lnTo>
                  <a:lnTo>
                    <a:pt x="1693985" y="803918"/>
                  </a:lnTo>
                  <a:lnTo>
                    <a:pt x="1693028" y="800440"/>
                  </a:lnTo>
                  <a:lnTo>
                    <a:pt x="1692071" y="797278"/>
                  </a:lnTo>
                  <a:lnTo>
                    <a:pt x="1690157" y="794433"/>
                  </a:lnTo>
                  <a:lnTo>
                    <a:pt x="1688243" y="791587"/>
                  </a:lnTo>
                  <a:lnTo>
                    <a:pt x="1686009" y="789058"/>
                  </a:lnTo>
                  <a:lnTo>
                    <a:pt x="1681224" y="783683"/>
                  </a:lnTo>
                  <a:lnTo>
                    <a:pt x="1676438" y="778308"/>
                  </a:lnTo>
                  <a:lnTo>
                    <a:pt x="1674205" y="775462"/>
                  </a:lnTo>
                  <a:lnTo>
                    <a:pt x="1672291" y="771984"/>
                  </a:lnTo>
                  <a:lnTo>
                    <a:pt x="1670696" y="768507"/>
                  </a:lnTo>
                  <a:lnTo>
                    <a:pt x="1669419" y="764713"/>
                  </a:lnTo>
                  <a:lnTo>
                    <a:pt x="1668781" y="760602"/>
                  </a:lnTo>
                  <a:lnTo>
                    <a:pt x="1668462" y="755860"/>
                  </a:lnTo>
                  <a:lnTo>
                    <a:pt x="1668462" y="751433"/>
                  </a:lnTo>
                  <a:lnTo>
                    <a:pt x="1669100" y="747323"/>
                  </a:lnTo>
                  <a:lnTo>
                    <a:pt x="1669738" y="744162"/>
                  </a:lnTo>
                  <a:lnTo>
                    <a:pt x="1671334" y="741316"/>
                  </a:lnTo>
                  <a:lnTo>
                    <a:pt x="1672929" y="738787"/>
                  </a:lnTo>
                  <a:lnTo>
                    <a:pt x="1675162" y="736573"/>
                  </a:lnTo>
                  <a:lnTo>
                    <a:pt x="1677714" y="734676"/>
                  </a:lnTo>
                  <a:lnTo>
                    <a:pt x="1680586" y="733412"/>
                  </a:lnTo>
                  <a:lnTo>
                    <a:pt x="1684414" y="732463"/>
                  </a:lnTo>
                  <a:lnTo>
                    <a:pt x="1688243" y="731515"/>
                  </a:lnTo>
                  <a:lnTo>
                    <a:pt x="1693028" y="730882"/>
                  </a:lnTo>
                  <a:lnTo>
                    <a:pt x="1698452" y="730566"/>
                  </a:lnTo>
                  <a:lnTo>
                    <a:pt x="1710256" y="730250"/>
                  </a:lnTo>
                  <a:close/>
                  <a:moveTo>
                    <a:pt x="560402" y="725487"/>
                  </a:moveTo>
                  <a:lnTo>
                    <a:pt x="574901" y="725487"/>
                  </a:lnTo>
                  <a:lnTo>
                    <a:pt x="593497" y="725487"/>
                  </a:lnTo>
                  <a:lnTo>
                    <a:pt x="607996" y="725487"/>
                  </a:lnTo>
                  <a:lnTo>
                    <a:pt x="619659" y="725802"/>
                  </a:lnTo>
                  <a:lnTo>
                    <a:pt x="624702" y="726117"/>
                  </a:lnTo>
                  <a:lnTo>
                    <a:pt x="629430" y="726432"/>
                  </a:lnTo>
                  <a:lnTo>
                    <a:pt x="633527" y="727693"/>
                  </a:lnTo>
                  <a:lnTo>
                    <a:pt x="637309" y="728323"/>
                  </a:lnTo>
                  <a:lnTo>
                    <a:pt x="640146" y="729899"/>
                  </a:lnTo>
                  <a:lnTo>
                    <a:pt x="642668" y="731474"/>
                  </a:lnTo>
                  <a:lnTo>
                    <a:pt x="644874" y="733365"/>
                  </a:lnTo>
                  <a:lnTo>
                    <a:pt x="646450" y="735886"/>
                  </a:lnTo>
                  <a:lnTo>
                    <a:pt x="648026" y="739037"/>
                  </a:lnTo>
                  <a:lnTo>
                    <a:pt x="648656" y="742504"/>
                  </a:lnTo>
                  <a:lnTo>
                    <a:pt x="649287" y="746285"/>
                  </a:lnTo>
                  <a:lnTo>
                    <a:pt x="649287" y="751012"/>
                  </a:lnTo>
                  <a:lnTo>
                    <a:pt x="649287" y="755424"/>
                  </a:lnTo>
                  <a:lnTo>
                    <a:pt x="648341" y="759835"/>
                  </a:lnTo>
                  <a:lnTo>
                    <a:pt x="647080" y="763302"/>
                  </a:lnTo>
                  <a:lnTo>
                    <a:pt x="645189" y="766768"/>
                  </a:lnTo>
                  <a:lnTo>
                    <a:pt x="643613" y="769919"/>
                  </a:lnTo>
                  <a:lnTo>
                    <a:pt x="641407" y="773070"/>
                  </a:lnTo>
                  <a:lnTo>
                    <a:pt x="636679" y="778427"/>
                  </a:lnTo>
                  <a:lnTo>
                    <a:pt x="631636" y="784100"/>
                  </a:lnTo>
                  <a:lnTo>
                    <a:pt x="629430" y="786621"/>
                  </a:lnTo>
                  <a:lnTo>
                    <a:pt x="627854" y="789142"/>
                  </a:lnTo>
                  <a:lnTo>
                    <a:pt x="625962" y="791978"/>
                  </a:lnTo>
                  <a:lnTo>
                    <a:pt x="624702" y="795444"/>
                  </a:lnTo>
                  <a:lnTo>
                    <a:pt x="624071" y="798595"/>
                  </a:lnTo>
                  <a:lnTo>
                    <a:pt x="623756" y="802377"/>
                  </a:lnTo>
                  <a:lnTo>
                    <a:pt x="623756" y="805528"/>
                  </a:lnTo>
                  <a:lnTo>
                    <a:pt x="624386" y="809309"/>
                  </a:lnTo>
                  <a:lnTo>
                    <a:pt x="626278" y="816872"/>
                  </a:lnTo>
                  <a:lnTo>
                    <a:pt x="629114" y="825696"/>
                  </a:lnTo>
                  <a:lnTo>
                    <a:pt x="632581" y="834834"/>
                  </a:lnTo>
                  <a:lnTo>
                    <a:pt x="600747" y="850275"/>
                  </a:lnTo>
                  <a:lnTo>
                    <a:pt x="571434" y="865086"/>
                  </a:lnTo>
                  <a:lnTo>
                    <a:pt x="544642" y="879897"/>
                  </a:lnTo>
                  <a:lnTo>
                    <a:pt x="521003" y="893762"/>
                  </a:lnTo>
                  <a:lnTo>
                    <a:pt x="521003" y="891556"/>
                  </a:lnTo>
                  <a:lnTo>
                    <a:pt x="521003" y="885569"/>
                  </a:lnTo>
                  <a:lnTo>
                    <a:pt x="521633" y="879582"/>
                  </a:lnTo>
                  <a:lnTo>
                    <a:pt x="523209" y="873594"/>
                  </a:lnTo>
                  <a:lnTo>
                    <a:pt x="524470" y="867292"/>
                  </a:lnTo>
                  <a:lnTo>
                    <a:pt x="526361" y="861305"/>
                  </a:lnTo>
                  <a:lnTo>
                    <a:pt x="528252" y="855002"/>
                  </a:lnTo>
                  <a:lnTo>
                    <a:pt x="532665" y="843027"/>
                  </a:lnTo>
                  <a:lnTo>
                    <a:pt x="537078" y="831683"/>
                  </a:lnTo>
                  <a:lnTo>
                    <a:pt x="540860" y="820654"/>
                  </a:lnTo>
                  <a:lnTo>
                    <a:pt x="542436" y="815297"/>
                  </a:lnTo>
                  <a:lnTo>
                    <a:pt x="543697" y="810570"/>
                  </a:lnTo>
                  <a:lnTo>
                    <a:pt x="544327" y="806158"/>
                  </a:lnTo>
                  <a:lnTo>
                    <a:pt x="544642" y="802377"/>
                  </a:lnTo>
                  <a:lnTo>
                    <a:pt x="544327" y="798595"/>
                  </a:lnTo>
                  <a:lnTo>
                    <a:pt x="543697" y="795444"/>
                  </a:lnTo>
                  <a:lnTo>
                    <a:pt x="542436" y="791978"/>
                  </a:lnTo>
                  <a:lnTo>
                    <a:pt x="540545" y="789142"/>
                  </a:lnTo>
                  <a:lnTo>
                    <a:pt x="538654" y="786621"/>
                  </a:lnTo>
                  <a:lnTo>
                    <a:pt x="536763" y="784100"/>
                  </a:lnTo>
                  <a:lnTo>
                    <a:pt x="531719" y="778427"/>
                  </a:lnTo>
                  <a:lnTo>
                    <a:pt x="526992" y="773070"/>
                  </a:lnTo>
                  <a:lnTo>
                    <a:pt x="524785" y="769919"/>
                  </a:lnTo>
                  <a:lnTo>
                    <a:pt x="523209" y="766768"/>
                  </a:lnTo>
                  <a:lnTo>
                    <a:pt x="521318" y="763302"/>
                  </a:lnTo>
                  <a:lnTo>
                    <a:pt x="520057" y="759835"/>
                  </a:lnTo>
                  <a:lnTo>
                    <a:pt x="519112" y="755424"/>
                  </a:lnTo>
                  <a:lnTo>
                    <a:pt x="519112" y="751012"/>
                  </a:lnTo>
                  <a:lnTo>
                    <a:pt x="519112" y="746285"/>
                  </a:lnTo>
                  <a:lnTo>
                    <a:pt x="519742" y="742504"/>
                  </a:lnTo>
                  <a:lnTo>
                    <a:pt x="520373" y="739037"/>
                  </a:lnTo>
                  <a:lnTo>
                    <a:pt x="521948" y="735886"/>
                  </a:lnTo>
                  <a:lnTo>
                    <a:pt x="523524" y="733365"/>
                  </a:lnTo>
                  <a:lnTo>
                    <a:pt x="525731" y="731474"/>
                  </a:lnTo>
                  <a:lnTo>
                    <a:pt x="528252" y="729899"/>
                  </a:lnTo>
                  <a:lnTo>
                    <a:pt x="531089" y="728323"/>
                  </a:lnTo>
                  <a:lnTo>
                    <a:pt x="534871" y="727693"/>
                  </a:lnTo>
                  <a:lnTo>
                    <a:pt x="538654" y="726432"/>
                  </a:lnTo>
                  <a:lnTo>
                    <a:pt x="543697" y="726117"/>
                  </a:lnTo>
                  <a:lnTo>
                    <a:pt x="548740" y="725802"/>
                  </a:lnTo>
                  <a:lnTo>
                    <a:pt x="560402" y="725487"/>
                  </a:lnTo>
                  <a:close/>
                  <a:moveTo>
                    <a:pt x="1944850" y="684212"/>
                  </a:moveTo>
                  <a:lnTo>
                    <a:pt x="1964191" y="689289"/>
                  </a:lnTo>
                  <a:lnTo>
                    <a:pt x="1983216" y="694683"/>
                  </a:lnTo>
                  <a:lnTo>
                    <a:pt x="2001606" y="700711"/>
                  </a:lnTo>
                  <a:lnTo>
                    <a:pt x="2019679" y="707057"/>
                  </a:lnTo>
                  <a:lnTo>
                    <a:pt x="2037435" y="712768"/>
                  </a:lnTo>
                  <a:lnTo>
                    <a:pt x="2054240" y="719431"/>
                  </a:lnTo>
                  <a:lnTo>
                    <a:pt x="2071362" y="726095"/>
                  </a:lnTo>
                  <a:lnTo>
                    <a:pt x="2087849" y="732758"/>
                  </a:lnTo>
                  <a:lnTo>
                    <a:pt x="2103703" y="739421"/>
                  </a:lnTo>
                  <a:lnTo>
                    <a:pt x="2119239" y="746084"/>
                  </a:lnTo>
                  <a:lnTo>
                    <a:pt x="2148093" y="759728"/>
                  </a:lnTo>
                  <a:lnTo>
                    <a:pt x="2175361" y="773371"/>
                  </a:lnTo>
                  <a:lnTo>
                    <a:pt x="2200093" y="786063"/>
                  </a:lnTo>
                  <a:lnTo>
                    <a:pt x="2222605" y="798755"/>
                  </a:lnTo>
                  <a:lnTo>
                    <a:pt x="2242580" y="810177"/>
                  </a:lnTo>
                  <a:lnTo>
                    <a:pt x="2259702" y="820330"/>
                  </a:lnTo>
                  <a:lnTo>
                    <a:pt x="2273653" y="829532"/>
                  </a:lnTo>
                  <a:lnTo>
                    <a:pt x="2285068" y="837147"/>
                  </a:lnTo>
                  <a:lnTo>
                    <a:pt x="2293629" y="842858"/>
                  </a:lnTo>
                  <a:lnTo>
                    <a:pt x="2300287" y="847618"/>
                  </a:lnTo>
                  <a:lnTo>
                    <a:pt x="2300287" y="1168400"/>
                  </a:lnTo>
                  <a:lnTo>
                    <a:pt x="1936289" y="1168400"/>
                  </a:lnTo>
                  <a:lnTo>
                    <a:pt x="1936289" y="1012292"/>
                  </a:lnTo>
                  <a:lnTo>
                    <a:pt x="1936289" y="972313"/>
                  </a:lnTo>
                  <a:lnTo>
                    <a:pt x="1903314" y="948199"/>
                  </a:lnTo>
                  <a:lnTo>
                    <a:pt x="1896972" y="943757"/>
                  </a:lnTo>
                  <a:lnTo>
                    <a:pt x="1882387" y="933921"/>
                  </a:lnTo>
                  <a:lnTo>
                    <a:pt x="1859875" y="919326"/>
                  </a:lnTo>
                  <a:lnTo>
                    <a:pt x="1846241" y="910759"/>
                  </a:lnTo>
                  <a:lnTo>
                    <a:pt x="1830387" y="901240"/>
                  </a:lnTo>
                  <a:lnTo>
                    <a:pt x="1845924" y="875222"/>
                  </a:lnTo>
                  <a:lnTo>
                    <a:pt x="1861777" y="847300"/>
                  </a:lnTo>
                  <a:lnTo>
                    <a:pt x="1877631" y="818109"/>
                  </a:lnTo>
                  <a:lnTo>
                    <a:pt x="1893167" y="788601"/>
                  </a:lnTo>
                  <a:lnTo>
                    <a:pt x="1907753" y="759728"/>
                  </a:lnTo>
                  <a:lnTo>
                    <a:pt x="1921704" y="732123"/>
                  </a:lnTo>
                  <a:lnTo>
                    <a:pt x="1944850" y="684212"/>
                  </a:lnTo>
                  <a:close/>
                  <a:moveTo>
                    <a:pt x="1521460" y="679450"/>
                  </a:moveTo>
                  <a:lnTo>
                    <a:pt x="1543050" y="723725"/>
                  </a:lnTo>
                  <a:lnTo>
                    <a:pt x="1555750" y="750163"/>
                  </a:lnTo>
                  <a:lnTo>
                    <a:pt x="1570037" y="777875"/>
                  </a:lnTo>
                  <a:lnTo>
                    <a:pt x="1541462" y="767682"/>
                  </a:lnTo>
                  <a:lnTo>
                    <a:pt x="1512887" y="758126"/>
                  </a:lnTo>
                  <a:lnTo>
                    <a:pt x="1482407" y="748889"/>
                  </a:lnTo>
                  <a:lnTo>
                    <a:pt x="1451927" y="740289"/>
                  </a:lnTo>
                  <a:lnTo>
                    <a:pt x="1423987" y="732963"/>
                  </a:lnTo>
                  <a:lnTo>
                    <a:pt x="1433830" y="717992"/>
                  </a:lnTo>
                  <a:lnTo>
                    <a:pt x="1443672" y="702065"/>
                  </a:lnTo>
                  <a:lnTo>
                    <a:pt x="1462722" y="696013"/>
                  </a:lnTo>
                  <a:lnTo>
                    <a:pt x="1481772" y="690280"/>
                  </a:lnTo>
                  <a:lnTo>
                    <a:pt x="1501457" y="684546"/>
                  </a:lnTo>
                  <a:lnTo>
                    <a:pt x="1521460" y="679450"/>
                  </a:lnTo>
                  <a:close/>
                  <a:moveTo>
                    <a:pt x="794901" y="679450"/>
                  </a:moveTo>
                  <a:lnTo>
                    <a:pt x="809240" y="682922"/>
                  </a:lnTo>
                  <a:lnTo>
                    <a:pt x="823261" y="687026"/>
                  </a:lnTo>
                  <a:lnTo>
                    <a:pt x="850665" y="695865"/>
                  </a:lnTo>
                  <a:lnTo>
                    <a:pt x="877432" y="704704"/>
                  </a:lnTo>
                  <a:lnTo>
                    <a:pt x="902924" y="714174"/>
                  </a:lnTo>
                  <a:lnTo>
                    <a:pt x="915988" y="734061"/>
                  </a:lnTo>
                  <a:lnTo>
                    <a:pt x="908659" y="735640"/>
                  </a:lnTo>
                  <a:lnTo>
                    <a:pt x="886035" y="741322"/>
                  </a:lnTo>
                  <a:lnTo>
                    <a:pt x="864048" y="747635"/>
                  </a:lnTo>
                  <a:lnTo>
                    <a:pt x="842380" y="753633"/>
                  </a:lnTo>
                  <a:lnTo>
                    <a:pt x="821031" y="760262"/>
                  </a:lnTo>
                  <a:lnTo>
                    <a:pt x="799999" y="766891"/>
                  </a:lnTo>
                  <a:lnTo>
                    <a:pt x="779287" y="774151"/>
                  </a:lnTo>
                  <a:lnTo>
                    <a:pt x="759212" y="781096"/>
                  </a:lnTo>
                  <a:lnTo>
                    <a:pt x="739775" y="788988"/>
                  </a:lnTo>
                  <a:lnTo>
                    <a:pt x="755389" y="758052"/>
                  </a:lnTo>
                  <a:lnTo>
                    <a:pt x="770046" y="729010"/>
                  </a:lnTo>
                  <a:lnTo>
                    <a:pt x="794901" y="679450"/>
                  </a:lnTo>
                  <a:close/>
                  <a:moveTo>
                    <a:pt x="372507" y="674687"/>
                  </a:moveTo>
                  <a:lnTo>
                    <a:pt x="397574" y="725838"/>
                  </a:lnTo>
                  <a:lnTo>
                    <a:pt x="412487" y="756655"/>
                  </a:lnTo>
                  <a:lnTo>
                    <a:pt x="428986" y="788108"/>
                  </a:lnTo>
                  <a:lnTo>
                    <a:pt x="446120" y="820832"/>
                  </a:lnTo>
                  <a:lnTo>
                    <a:pt x="463254" y="852603"/>
                  </a:lnTo>
                  <a:lnTo>
                    <a:pt x="471821" y="867535"/>
                  </a:lnTo>
                  <a:lnTo>
                    <a:pt x="480706" y="881832"/>
                  </a:lnTo>
                  <a:lnTo>
                    <a:pt x="488955" y="895493"/>
                  </a:lnTo>
                  <a:lnTo>
                    <a:pt x="496888" y="908519"/>
                  </a:lnTo>
                  <a:lnTo>
                    <a:pt x="472456" y="924087"/>
                  </a:lnTo>
                  <a:lnTo>
                    <a:pt x="454053" y="935842"/>
                  </a:lnTo>
                  <a:lnTo>
                    <a:pt x="441995" y="944420"/>
                  </a:lnTo>
                  <a:lnTo>
                    <a:pt x="436919" y="947914"/>
                  </a:lnTo>
                  <a:lnTo>
                    <a:pt x="404554" y="972060"/>
                  </a:lnTo>
                  <a:lnTo>
                    <a:pt x="404554" y="1012091"/>
                  </a:lnTo>
                  <a:lnTo>
                    <a:pt x="404554" y="1163637"/>
                  </a:lnTo>
                  <a:lnTo>
                    <a:pt x="0" y="1163637"/>
                  </a:lnTo>
                  <a:lnTo>
                    <a:pt x="0" y="842118"/>
                  </a:lnTo>
                  <a:lnTo>
                    <a:pt x="6980" y="837035"/>
                  </a:lnTo>
                  <a:lnTo>
                    <a:pt x="15547" y="830999"/>
                  </a:lnTo>
                  <a:lnTo>
                    <a:pt x="27922" y="823374"/>
                  </a:lnTo>
                  <a:lnTo>
                    <a:pt x="42835" y="813842"/>
                  </a:lnTo>
                  <a:lnTo>
                    <a:pt x="60921" y="803040"/>
                  </a:lnTo>
                  <a:lnTo>
                    <a:pt x="81545" y="790968"/>
                  </a:lnTo>
                  <a:lnTo>
                    <a:pt x="105343" y="777942"/>
                  </a:lnTo>
                  <a:lnTo>
                    <a:pt x="131361" y="764598"/>
                  </a:lnTo>
                  <a:lnTo>
                    <a:pt x="159918" y="750619"/>
                  </a:lnTo>
                  <a:lnTo>
                    <a:pt x="174831" y="743629"/>
                  </a:lnTo>
                  <a:lnTo>
                    <a:pt x="190696" y="736640"/>
                  </a:lnTo>
                  <a:lnTo>
                    <a:pt x="206560" y="729968"/>
                  </a:lnTo>
                  <a:lnTo>
                    <a:pt x="223060" y="722978"/>
                  </a:lnTo>
                  <a:lnTo>
                    <a:pt x="240511" y="716307"/>
                  </a:lnTo>
                  <a:lnTo>
                    <a:pt x="258280" y="709635"/>
                  </a:lnTo>
                  <a:lnTo>
                    <a:pt x="276366" y="702963"/>
                  </a:lnTo>
                  <a:lnTo>
                    <a:pt x="294769" y="696609"/>
                  </a:lnTo>
                  <a:lnTo>
                    <a:pt x="313490" y="690890"/>
                  </a:lnTo>
                  <a:lnTo>
                    <a:pt x="332528" y="684854"/>
                  </a:lnTo>
                  <a:lnTo>
                    <a:pt x="352200" y="679770"/>
                  </a:lnTo>
                  <a:lnTo>
                    <a:pt x="372507" y="674687"/>
                  </a:lnTo>
                  <a:close/>
                  <a:moveTo>
                    <a:pt x="1169996" y="7937"/>
                  </a:moveTo>
                  <a:lnTo>
                    <a:pt x="1183624" y="8254"/>
                  </a:lnTo>
                  <a:lnTo>
                    <a:pt x="1197252" y="9206"/>
                  </a:lnTo>
                  <a:lnTo>
                    <a:pt x="1210881" y="10791"/>
                  </a:lnTo>
                  <a:lnTo>
                    <a:pt x="1223875" y="13328"/>
                  </a:lnTo>
                  <a:lnTo>
                    <a:pt x="1237503" y="16183"/>
                  </a:lnTo>
                  <a:lnTo>
                    <a:pt x="1250815" y="19988"/>
                  </a:lnTo>
                  <a:lnTo>
                    <a:pt x="1264126" y="24428"/>
                  </a:lnTo>
                  <a:lnTo>
                    <a:pt x="1277437" y="29502"/>
                  </a:lnTo>
                  <a:lnTo>
                    <a:pt x="1289798" y="35210"/>
                  </a:lnTo>
                  <a:lnTo>
                    <a:pt x="1302792" y="41870"/>
                  </a:lnTo>
                  <a:lnTo>
                    <a:pt x="1314836" y="48847"/>
                  </a:lnTo>
                  <a:lnTo>
                    <a:pt x="1326879" y="56458"/>
                  </a:lnTo>
                  <a:lnTo>
                    <a:pt x="1338923" y="64703"/>
                  </a:lnTo>
                  <a:lnTo>
                    <a:pt x="1350333" y="73900"/>
                  </a:lnTo>
                  <a:lnTo>
                    <a:pt x="1361108" y="83414"/>
                  </a:lnTo>
                  <a:lnTo>
                    <a:pt x="1371884" y="93562"/>
                  </a:lnTo>
                  <a:lnTo>
                    <a:pt x="1382343" y="104661"/>
                  </a:lnTo>
                  <a:lnTo>
                    <a:pt x="1392168" y="116395"/>
                  </a:lnTo>
                  <a:lnTo>
                    <a:pt x="1401359" y="128763"/>
                  </a:lnTo>
                  <a:lnTo>
                    <a:pt x="1410234" y="141765"/>
                  </a:lnTo>
                  <a:lnTo>
                    <a:pt x="1418157" y="155402"/>
                  </a:lnTo>
                  <a:lnTo>
                    <a:pt x="1426080" y="169672"/>
                  </a:lnTo>
                  <a:lnTo>
                    <a:pt x="1433053" y="184577"/>
                  </a:lnTo>
                  <a:lnTo>
                    <a:pt x="1439709" y="200117"/>
                  </a:lnTo>
                  <a:lnTo>
                    <a:pt x="1445414" y="216290"/>
                  </a:lnTo>
                  <a:lnTo>
                    <a:pt x="1450801" y="233415"/>
                  </a:lnTo>
                  <a:lnTo>
                    <a:pt x="1455239" y="250540"/>
                  </a:lnTo>
                  <a:lnTo>
                    <a:pt x="1458725" y="268933"/>
                  </a:lnTo>
                  <a:lnTo>
                    <a:pt x="1461894" y="287327"/>
                  </a:lnTo>
                  <a:lnTo>
                    <a:pt x="1463479" y="306989"/>
                  </a:lnTo>
                  <a:lnTo>
                    <a:pt x="1464747" y="316820"/>
                  </a:lnTo>
                  <a:lnTo>
                    <a:pt x="1465064" y="327285"/>
                  </a:lnTo>
                  <a:lnTo>
                    <a:pt x="1465381" y="337116"/>
                  </a:lnTo>
                  <a:lnTo>
                    <a:pt x="1465381" y="347898"/>
                  </a:lnTo>
                  <a:lnTo>
                    <a:pt x="1465064" y="355192"/>
                  </a:lnTo>
                  <a:lnTo>
                    <a:pt x="1464747" y="362169"/>
                  </a:lnTo>
                  <a:lnTo>
                    <a:pt x="1465381" y="362169"/>
                  </a:lnTo>
                  <a:lnTo>
                    <a:pt x="1468867" y="362486"/>
                  </a:lnTo>
                  <a:lnTo>
                    <a:pt x="1472353" y="362803"/>
                  </a:lnTo>
                  <a:lnTo>
                    <a:pt x="1475839" y="363437"/>
                  </a:lnTo>
                  <a:lnTo>
                    <a:pt x="1479009" y="364072"/>
                  </a:lnTo>
                  <a:lnTo>
                    <a:pt x="1485348" y="366291"/>
                  </a:lnTo>
                  <a:lnTo>
                    <a:pt x="1491052" y="369146"/>
                  </a:lnTo>
                  <a:lnTo>
                    <a:pt x="1497074" y="372951"/>
                  </a:lnTo>
                  <a:lnTo>
                    <a:pt x="1502462" y="377708"/>
                  </a:lnTo>
                  <a:lnTo>
                    <a:pt x="1507850" y="382465"/>
                  </a:lnTo>
                  <a:lnTo>
                    <a:pt x="1512604" y="388173"/>
                  </a:lnTo>
                  <a:lnTo>
                    <a:pt x="1516724" y="394516"/>
                  </a:lnTo>
                  <a:lnTo>
                    <a:pt x="1520528" y="401493"/>
                  </a:lnTo>
                  <a:lnTo>
                    <a:pt x="1524014" y="408470"/>
                  </a:lnTo>
                  <a:lnTo>
                    <a:pt x="1526549" y="416398"/>
                  </a:lnTo>
                  <a:lnTo>
                    <a:pt x="1528768" y="424643"/>
                  </a:lnTo>
                  <a:lnTo>
                    <a:pt x="1530669" y="433205"/>
                  </a:lnTo>
                  <a:lnTo>
                    <a:pt x="1531620" y="442085"/>
                  </a:lnTo>
                  <a:lnTo>
                    <a:pt x="1531937" y="450965"/>
                  </a:lnTo>
                  <a:lnTo>
                    <a:pt x="1531620" y="455722"/>
                  </a:lnTo>
                  <a:lnTo>
                    <a:pt x="1531303" y="460161"/>
                  </a:lnTo>
                  <a:lnTo>
                    <a:pt x="1530036" y="464601"/>
                  </a:lnTo>
                  <a:lnTo>
                    <a:pt x="1529085" y="469041"/>
                  </a:lnTo>
                  <a:lnTo>
                    <a:pt x="1527500" y="473164"/>
                  </a:lnTo>
                  <a:lnTo>
                    <a:pt x="1525915" y="477603"/>
                  </a:lnTo>
                  <a:lnTo>
                    <a:pt x="1524014" y="481409"/>
                  </a:lnTo>
                  <a:lnTo>
                    <a:pt x="1521478" y="485532"/>
                  </a:lnTo>
                  <a:lnTo>
                    <a:pt x="1519260" y="489337"/>
                  </a:lnTo>
                  <a:lnTo>
                    <a:pt x="1516090" y="493143"/>
                  </a:lnTo>
                  <a:lnTo>
                    <a:pt x="1513238" y="496948"/>
                  </a:lnTo>
                  <a:lnTo>
                    <a:pt x="1510069" y="500754"/>
                  </a:lnTo>
                  <a:lnTo>
                    <a:pt x="1503413" y="507413"/>
                  </a:lnTo>
                  <a:lnTo>
                    <a:pt x="1496123" y="513439"/>
                  </a:lnTo>
                  <a:lnTo>
                    <a:pt x="1488200" y="519464"/>
                  </a:lnTo>
                  <a:lnTo>
                    <a:pt x="1480277" y="524538"/>
                  </a:lnTo>
                  <a:lnTo>
                    <a:pt x="1471719" y="528978"/>
                  </a:lnTo>
                  <a:lnTo>
                    <a:pt x="1463479" y="532784"/>
                  </a:lnTo>
                  <a:lnTo>
                    <a:pt x="1455556" y="535638"/>
                  </a:lnTo>
                  <a:lnTo>
                    <a:pt x="1447315" y="537858"/>
                  </a:lnTo>
                  <a:lnTo>
                    <a:pt x="1439709" y="539443"/>
                  </a:lnTo>
                  <a:lnTo>
                    <a:pt x="1432736" y="539760"/>
                  </a:lnTo>
                  <a:lnTo>
                    <a:pt x="1431785" y="539443"/>
                  </a:lnTo>
                  <a:lnTo>
                    <a:pt x="1426714" y="553714"/>
                  </a:lnTo>
                  <a:lnTo>
                    <a:pt x="1421326" y="567985"/>
                  </a:lnTo>
                  <a:lnTo>
                    <a:pt x="1415622" y="581938"/>
                  </a:lnTo>
                  <a:lnTo>
                    <a:pt x="1409917" y="595575"/>
                  </a:lnTo>
                  <a:lnTo>
                    <a:pt x="1403578" y="608894"/>
                  </a:lnTo>
                  <a:lnTo>
                    <a:pt x="1396922" y="622214"/>
                  </a:lnTo>
                  <a:lnTo>
                    <a:pt x="1390267" y="635533"/>
                  </a:lnTo>
                  <a:lnTo>
                    <a:pt x="1383294" y="647901"/>
                  </a:lnTo>
                  <a:lnTo>
                    <a:pt x="1376004" y="660586"/>
                  </a:lnTo>
                  <a:lnTo>
                    <a:pt x="1368715" y="672320"/>
                  </a:lnTo>
                  <a:lnTo>
                    <a:pt x="1360791" y="684054"/>
                  </a:lnTo>
                  <a:lnTo>
                    <a:pt x="1353185" y="695470"/>
                  </a:lnTo>
                  <a:lnTo>
                    <a:pt x="1344945" y="706570"/>
                  </a:lnTo>
                  <a:lnTo>
                    <a:pt x="1337021" y="716718"/>
                  </a:lnTo>
                  <a:lnTo>
                    <a:pt x="1328464" y="727183"/>
                  </a:lnTo>
                  <a:lnTo>
                    <a:pt x="1319907" y="736697"/>
                  </a:lnTo>
                  <a:lnTo>
                    <a:pt x="1311349" y="746211"/>
                  </a:lnTo>
                  <a:lnTo>
                    <a:pt x="1302475" y="755090"/>
                  </a:lnTo>
                  <a:lnTo>
                    <a:pt x="1293601" y="763336"/>
                  </a:lnTo>
                  <a:lnTo>
                    <a:pt x="1284410" y="770947"/>
                  </a:lnTo>
                  <a:lnTo>
                    <a:pt x="1275219" y="778241"/>
                  </a:lnTo>
                  <a:lnTo>
                    <a:pt x="1266027" y="785217"/>
                  </a:lnTo>
                  <a:lnTo>
                    <a:pt x="1256519" y="791560"/>
                  </a:lnTo>
                  <a:lnTo>
                    <a:pt x="1247011" y="797268"/>
                  </a:lnTo>
                  <a:lnTo>
                    <a:pt x="1237503" y="802025"/>
                  </a:lnTo>
                  <a:lnTo>
                    <a:pt x="1227995" y="806465"/>
                  </a:lnTo>
                  <a:lnTo>
                    <a:pt x="1218170" y="810271"/>
                  </a:lnTo>
                  <a:lnTo>
                    <a:pt x="1208662" y="813442"/>
                  </a:lnTo>
                  <a:lnTo>
                    <a:pt x="1198837" y="815979"/>
                  </a:lnTo>
                  <a:lnTo>
                    <a:pt x="1189012" y="817882"/>
                  </a:lnTo>
                  <a:lnTo>
                    <a:pt x="1179504" y="818833"/>
                  </a:lnTo>
                  <a:lnTo>
                    <a:pt x="1169996" y="819150"/>
                  </a:lnTo>
                  <a:lnTo>
                    <a:pt x="1159854" y="818833"/>
                  </a:lnTo>
                  <a:lnTo>
                    <a:pt x="1150346" y="817882"/>
                  </a:lnTo>
                  <a:lnTo>
                    <a:pt x="1140521" y="815979"/>
                  </a:lnTo>
                  <a:lnTo>
                    <a:pt x="1131012" y="813442"/>
                  </a:lnTo>
                  <a:lnTo>
                    <a:pt x="1120871" y="810271"/>
                  </a:lnTo>
                  <a:lnTo>
                    <a:pt x="1111362" y="806465"/>
                  </a:lnTo>
                  <a:lnTo>
                    <a:pt x="1101854" y="802025"/>
                  </a:lnTo>
                  <a:lnTo>
                    <a:pt x="1092346" y="796634"/>
                  </a:lnTo>
                  <a:lnTo>
                    <a:pt x="1082521" y="791243"/>
                  </a:lnTo>
                  <a:lnTo>
                    <a:pt x="1073330" y="784900"/>
                  </a:lnTo>
                  <a:lnTo>
                    <a:pt x="1063822" y="778241"/>
                  </a:lnTo>
                  <a:lnTo>
                    <a:pt x="1054631" y="770947"/>
                  </a:lnTo>
                  <a:lnTo>
                    <a:pt x="1045757" y="763336"/>
                  </a:lnTo>
                  <a:lnTo>
                    <a:pt x="1036565" y="754773"/>
                  </a:lnTo>
                  <a:lnTo>
                    <a:pt x="1027691" y="745894"/>
                  </a:lnTo>
                  <a:lnTo>
                    <a:pt x="1018817" y="736380"/>
                  </a:lnTo>
                  <a:lnTo>
                    <a:pt x="1010577" y="726866"/>
                  </a:lnTo>
                  <a:lnTo>
                    <a:pt x="1002019" y="716401"/>
                  </a:lnTo>
                  <a:lnTo>
                    <a:pt x="994096" y="705935"/>
                  </a:lnTo>
                  <a:lnTo>
                    <a:pt x="985856" y="694836"/>
                  </a:lnTo>
                  <a:lnTo>
                    <a:pt x="978249" y="683419"/>
                  </a:lnTo>
                  <a:lnTo>
                    <a:pt x="970326" y="672003"/>
                  </a:lnTo>
                  <a:lnTo>
                    <a:pt x="963036" y="659635"/>
                  </a:lnTo>
                  <a:lnTo>
                    <a:pt x="955747" y="647267"/>
                  </a:lnTo>
                  <a:lnTo>
                    <a:pt x="948774" y="634265"/>
                  </a:lnTo>
                  <a:lnTo>
                    <a:pt x="942118" y="621579"/>
                  </a:lnTo>
                  <a:lnTo>
                    <a:pt x="935463" y="608260"/>
                  </a:lnTo>
                  <a:lnTo>
                    <a:pt x="929124" y="594624"/>
                  </a:lnTo>
                  <a:lnTo>
                    <a:pt x="923419" y="580987"/>
                  </a:lnTo>
                  <a:lnTo>
                    <a:pt x="917714" y="567033"/>
                  </a:lnTo>
                  <a:lnTo>
                    <a:pt x="912326" y="552446"/>
                  </a:lnTo>
                  <a:lnTo>
                    <a:pt x="907572" y="538175"/>
                  </a:lnTo>
                  <a:lnTo>
                    <a:pt x="899966" y="536906"/>
                  </a:lnTo>
                  <a:lnTo>
                    <a:pt x="892676" y="535003"/>
                  </a:lnTo>
                  <a:lnTo>
                    <a:pt x="885387" y="531832"/>
                  </a:lnTo>
                  <a:lnTo>
                    <a:pt x="877780" y="528661"/>
                  </a:lnTo>
                  <a:lnTo>
                    <a:pt x="870174" y="524538"/>
                  </a:lnTo>
                  <a:lnTo>
                    <a:pt x="862567" y="519781"/>
                  </a:lnTo>
                  <a:lnTo>
                    <a:pt x="855595" y="514707"/>
                  </a:lnTo>
                  <a:lnTo>
                    <a:pt x="848622" y="508999"/>
                  </a:lnTo>
                  <a:lnTo>
                    <a:pt x="842283" y="503291"/>
                  </a:lnTo>
                  <a:lnTo>
                    <a:pt x="836262" y="496631"/>
                  </a:lnTo>
                  <a:lnTo>
                    <a:pt x="831191" y="489971"/>
                  </a:lnTo>
                  <a:lnTo>
                    <a:pt x="826436" y="482677"/>
                  </a:lnTo>
                  <a:lnTo>
                    <a:pt x="824535" y="478872"/>
                  </a:lnTo>
                  <a:lnTo>
                    <a:pt x="822950" y="475383"/>
                  </a:lnTo>
                  <a:lnTo>
                    <a:pt x="821365" y="471261"/>
                  </a:lnTo>
                  <a:lnTo>
                    <a:pt x="820098" y="467455"/>
                  </a:lnTo>
                  <a:lnTo>
                    <a:pt x="819147" y="463333"/>
                  </a:lnTo>
                  <a:lnTo>
                    <a:pt x="818513" y="459527"/>
                  </a:lnTo>
                  <a:lnTo>
                    <a:pt x="817879" y="455087"/>
                  </a:lnTo>
                  <a:lnTo>
                    <a:pt x="817562" y="450965"/>
                  </a:lnTo>
                  <a:lnTo>
                    <a:pt x="817879" y="442719"/>
                  </a:lnTo>
                  <a:lnTo>
                    <a:pt x="819147" y="434791"/>
                  </a:lnTo>
                  <a:lnTo>
                    <a:pt x="820098" y="426863"/>
                  </a:lnTo>
                  <a:lnTo>
                    <a:pt x="821999" y="419252"/>
                  </a:lnTo>
                  <a:lnTo>
                    <a:pt x="824535" y="412275"/>
                  </a:lnTo>
                  <a:lnTo>
                    <a:pt x="827070" y="405298"/>
                  </a:lnTo>
                  <a:lnTo>
                    <a:pt x="830557" y="398956"/>
                  </a:lnTo>
                  <a:lnTo>
                    <a:pt x="834360" y="393247"/>
                  </a:lnTo>
                  <a:lnTo>
                    <a:pt x="838163" y="387222"/>
                  </a:lnTo>
                  <a:lnTo>
                    <a:pt x="842600" y="382465"/>
                  </a:lnTo>
                  <a:lnTo>
                    <a:pt x="847037" y="377708"/>
                  </a:lnTo>
                  <a:lnTo>
                    <a:pt x="852108" y="373585"/>
                  </a:lnTo>
                  <a:lnTo>
                    <a:pt x="857496" y="370414"/>
                  </a:lnTo>
                  <a:lnTo>
                    <a:pt x="862884" y="367243"/>
                  </a:lnTo>
                  <a:lnTo>
                    <a:pt x="868589" y="365023"/>
                  </a:lnTo>
                  <a:lnTo>
                    <a:pt x="874294" y="363754"/>
                  </a:lnTo>
                  <a:lnTo>
                    <a:pt x="873977" y="355509"/>
                  </a:lnTo>
                  <a:lnTo>
                    <a:pt x="873977" y="347898"/>
                  </a:lnTo>
                  <a:lnTo>
                    <a:pt x="873977" y="337116"/>
                  </a:lnTo>
                  <a:lnTo>
                    <a:pt x="874294" y="327285"/>
                  </a:lnTo>
                  <a:lnTo>
                    <a:pt x="874611" y="316820"/>
                  </a:lnTo>
                  <a:lnTo>
                    <a:pt x="875562" y="306989"/>
                  </a:lnTo>
                  <a:lnTo>
                    <a:pt x="877780" y="287327"/>
                  </a:lnTo>
                  <a:lnTo>
                    <a:pt x="880633" y="268933"/>
                  </a:lnTo>
                  <a:lnTo>
                    <a:pt x="884119" y="250540"/>
                  </a:lnTo>
                  <a:lnTo>
                    <a:pt x="888556" y="233415"/>
                  </a:lnTo>
                  <a:lnTo>
                    <a:pt x="893944" y="216290"/>
                  </a:lnTo>
                  <a:lnTo>
                    <a:pt x="899649" y="200117"/>
                  </a:lnTo>
                  <a:lnTo>
                    <a:pt x="905988" y="184577"/>
                  </a:lnTo>
                  <a:lnTo>
                    <a:pt x="913277" y="169672"/>
                  </a:lnTo>
                  <a:lnTo>
                    <a:pt x="921201" y="155402"/>
                  </a:lnTo>
                  <a:lnTo>
                    <a:pt x="929124" y="141765"/>
                  </a:lnTo>
                  <a:lnTo>
                    <a:pt x="937998" y="128763"/>
                  </a:lnTo>
                  <a:lnTo>
                    <a:pt x="947189" y="116395"/>
                  </a:lnTo>
                  <a:lnTo>
                    <a:pt x="957014" y="104661"/>
                  </a:lnTo>
                  <a:lnTo>
                    <a:pt x="967473" y="93562"/>
                  </a:lnTo>
                  <a:lnTo>
                    <a:pt x="978249" y="83414"/>
                  </a:lnTo>
                  <a:lnTo>
                    <a:pt x="989025" y="73900"/>
                  </a:lnTo>
                  <a:lnTo>
                    <a:pt x="1000435" y="64703"/>
                  </a:lnTo>
                  <a:lnTo>
                    <a:pt x="1012478" y="56458"/>
                  </a:lnTo>
                  <a:lnTo>
                    <a:pt x="1024522" y="48847"/>
                  </a:lnTo>
                  <a:lnTo>
                    <a:pt x="1036565" y="41870"/>
                  </a:lnTo>
                  <a:lnTo>
                    <a:pt x="1049560" y="35210"/>
                  </a:lnTo>
                  <a:lnTo>
                    <a:pt x="1062554" y="29502"/>
                  </a:lnTo>
                  <a:lnTo>
                    <a:pt x="1075232" y="24428"/>
                  </a:lnTo>
                  <a:lnTo>
                    <a:pt x="1088543" y="19988"/>
                  </a:lnTo>
                  <a:lnTo>
                    <a:pt x="1101854" y="16183"/>
                  </a:lnTo>
                  <a:lnTo>
                    <a:pt x="1115483" y="13328"/>
                  </a:lnTo>
                  <a:lnTo>
                    <a:pt x="1129111" y="10791"/>
                  </a:lnTo>
                  <a:lnTo>
                    <a:pt x="1142739" y="9206"/>
                  </a:lnTo>
                  <a:lnTo>
                    <a:pt x="1156367" y="8254"/>
                  </a:lnTo>
                  <a:lnTo>
                    <a:pt x="1169996" y="7937"/>
                  </a:lnTo>
                  <a:close/>
                  <a:moveTo>
                    <a:pt x="1716723" y="4762"/>
                  </a:moveTo>
                  <a:lnTo>
                    <a:pt x="1724660" y="4762"/>
                  </a:lnTo>
                  <a:lnTo>
                    <a:pt x="1736090" y="5397"/>
                  </a:lnTo>
                  <a:lnTo>
                    <a:pt x="1747520" y="6031"/>
                  </a:lnTo>
                  <a:lnTo>
                    <a:pt x="1758950" y="7617"/>
                  </a:lnTo>
                  <a:lnTo>
                    <a:pt x="1770380" y="9203"/>
                  </a:lnTo>
                  <a:lnTo>
                    <a:pt x="1781493" y="12058"/>
                  </a:lnTo>
                  <a:lnTo>
                    <a:pt x="1792923" y="15230"/>
                  </a:lnTo>
                  <a:lnTo>
                    <a:pt x="1804035" y="19036"/>
                  </a:lnTo>
                  <a:lnTo>
                    <a:pt x="1815148" y="22843"/>
                  </a:lnTo>
                  <a:lnTo>
                    <a:pt x="1825943" y="27601"/>
                  </a:lnTo>
                  <a:lnTo>
                    <a:pt x="1836420" y="33311"/>
                  </a:lnTo>
                  <a:lnTo>
                    <a:pt x="1846898" y="39020"/>
                  </a:lnTo>
                  <a:lnTo>
                    <a:pt x="1856740" y="45364"/>
                  </a:lnTo>
                  <a:lnTo>
                    <a:pt x="1866583" y="52343"/>
                  </a:lnTo>
                  <a:lnTo>
                    <a:pt x="1876425" y="60273"/>
                  </a:lnTo>
                  <a:lnTo>
                    <a:pt x="1885950" y="68203"/>
                  </a:lnTo>
                  <a:lnTo>
                    <a:pt x="1894840" y="77085"/>
                  </a:lnTo>
                  <a:lnTo>
                    <a:pt x="1903095" y="86284"/>
                  </a:lnTo>
                  <a:lnTo>
                    <a:pt x="1911668" y="95800"/>
                  </a:lnTo>
                  <a:lnTo>
                    <a:pt x="1919288" y="106268"/>
                  </a:lnTo>
                  <a:lnTo>
                    <a:pt x="1926908" y="117370"/>
                  </a:lnTo>
                  <a:lnTo>
                    <a:pt x="1933893" y="128789"/>
                  </a:lnTo>
                  <a:lnTo>
                    <a:pt x="1940243" y="140526"/>
                  </a:lnTo>
                  <a:lnTo>
                    <a:pt x="1945958" y="152897"/>
                  </a:lnTo>
                  <a:lnTo>
                    <a:pt x="1951673" y="166219"/>
                  </a:lnTo>
                  <a:lnTo>
                    <a:pt x="1956435" y="179859"/>
                  </a:lnTo>
                  <a:lnTo>
                    <a:pt x="1960880" y="193816"/>
                  </a:lnTo>
                  <a:lnTo>
                    <a:pt x="1964373" y="208725"/>
                  </a:lnTo>
                  <a:lnTo>
                    <a:pt x="1967865" y="223633"/>
                  </a:lnTo>
                  <a:lnTo>
                    <a:pt x="1970088" y="239493"/>
                  </a:lnTo>
                  <a:lnTo>
                    <a:pt x="1971675" y="255671"/>
                  </a:lnTo>
                  <a:lnTo>
                    <a:pt x="1972945" y="272800"/>
                  </a:lnTo>
                  <a:lnTo>
                    <a:pt x="1973263" y="289929"/>
                  </a:lnTo>
                  <a:lnTo>
                    <a:pt x="1972945" y="295956"/>
                  </a:lnTo>
                  <a:lnTo>
                    <a:pt x="1972945" y="302300"/>
                  </a:lnTo>
                  <a:lnTo>
                    <a:pt x="1973263" y="302300"/>
                  </a:lnTo>
                  <a:lnTo>
                    <a:pt x="1978660" y="302617"/>
                  </a:lnTo>
                  <a:lnTo>
                    <a:pt x="1984375" y="303569"/>
                  </a:lnTo>
                  <a:lnTo>
                    <a:pt x="1989773" y="305472"/>
                  </a:lnTo>
                  <a:lnTo>
                    <a:pt x="1995170" y="308010"/>
                  </a:lnTo>
                  <a:lnTo>
                    <a:pt x="1999933" y="311182"/>
                  </a:lnTo>
                  <a:lnTo>
                    <a:pt x="2004378" y="314988"/>
                  </a:lnTo>
                  <a:lnTo>
                    <a:pt x="2008823" y="319112"/>
                  </a:lnTo>
                  <a:lnTo>
                    <a:pt x="2012633" y="323870"/>
                  </a:lnTo>
                  <a:lnTo>
                    <a:pt x="2016443" y="328945"/>
                  </a:lnTo>
                  <a:lnTo>
                    <a:pt x="2019300" y="334972"/>
                  </a:lnTo>
                  <a:lnTo>
                    <a:pt x="2022158" y="341316"/>
                  </a:lnTo>
                  <a:lnTo>
                    <a:pt x="2024380" y="347660"/>
                  </a:lnTo>
                  <a:lnTo>
                    <a:pt x="2026285" y="354639"/>
                  </a:lnTo>
                  <a:lnTo>
                    <a:pt x="2027873" y="361617"/>
                  </a:lnTo>
                  <a:lnTo>
                    <a:pt x="2028508" y="368913"/>
                  </a:lnTo>
                  <a:lnTo>
                    <a:pt x="2028825" y="376526"/>
                  </a:lnTo>
                  <a:lnTo>
                    <a:pt x="2028825" y="380332"/>
                  </a:lnTo>
                  <a:lnTo>
                    <a:pt x="2028508" y="384139"/>
                  </a:lnTo>
                  <a:lnTo>
                    <a:pt x="2027873" y="387945"/>
                  </a:lnTo>
                  <a:lnTo>
                    <a:pt x="2026603" y="391434"/>
                  </a:lnTo>
                  <a:lnTo>
                    <a:pt x="2025333" y="394924"/>
                  </a:lnTo>
                  <a:lnTo>
                    <a:pt x="2023745" y="398730"/>
                  </a:lnTo>
                  <a:lnTo>
                    <a:pt x="2022158" y="401902"/>
                  </a:lnTo>
                  <a:lnTo>
                    <a:pt x="2020570" y="405391"/>
                  </a:lnTo>
                  <a:lnTo>
                    <a:pt x="2015808" y="412053"/>
                  </a:lnTo>
                  <a:lnTo>
                    <a:pt x="2010728" y="418397"/>
                  </a:lnTo>
                  <a:lnTo>
                    <a:pt x="2005013" y="423789"/>
                  </a:lnTo>
                  <a:lnTo>
                    <a:pt x="1998663" y="429182"/>
                  </a:lnTo>
                  <a:lnTo>
                    <a:pt x="1992313" y="433940"/>
                  </a:lnTo>
                  <a:lnTo>
                    <a:pt x="1985328" y="438063"/>
                  </a:lnTo>
                  <a:lnTo>
                    <a:pt x="1978343" y="441870"/>
                  </a:lnTo>
                  <a:lnTo>
                    <a:pt x="1971358" y="445042"/>
                  </a:lnTo>
                  <a:lnTo>
                    <a:pt x="1964690" y="447579"/>
                  </a:lnTo>
                  <a:lnTo>
                    <a:pt x="1957705" y="449483"/>
                  </a:lnTo>
                  <a:lnTo>
                    <a:pt x="1951673" y="450752"/>
                  </a:lnTo>
                  <a:lnTo>
                    <a:pt x="1945640" y="451069"/>
                  </a:lnTo>
                  <a:lnTo>
                    <a:pt x="1945005" y="450752"/>
                  </a:lnTo>
                  <a:lnTo>
                    <a:pt x="1940560" y="462805"/>
                  </a:lnTo>
                  <a:lnTo>
                    <a:pt x="1936115" y="474542"/>
                  </a:lnTo>
                  <a:lnTo>
                    <a:pt x="1931353" y="486278"/>
                  </a:lnTo>
                  <a:lnTo>
                    <a:pt x="1926590" y="497698"/>
                  </a:lnTo>
                  <a:lnTo>
                    <a:pt x="1921193" y="509117"/>
                  </a:lnTo>
                  <a:lnTo>
                    <a:pt x="1915795" y="520219"/>
                  </a:lnTo>
                  <a:lnTo>
                    <a:pt x="1909763" y="531321"/>
                  </a:lnTo>
                  <a:lnTo>
                    <a:pt x="1904048" y="542106"/>
                  </a:lnTo>
                  <a:lnTo>
                    <a:pt x="1898015" y="552257"/>
                  </a:lnTo>
                  <a:lnTo>
                    <a:pt x="1891665" y="562407"/>
                  </a:lnTo>
                  <a:lnTo>
                    <a:pt x="1885633" y="572241"/>
                  </a:lnTo>
                  <a:lnTo>
                    <a:pt x="1878965" y="581757"/>
                  </a:lnTo>
                  <a:lnTo>
                    <a:pt x="1871980" y="590956"/>
                  </a:lnTo>
                  <a:lnTo>
                    <a:pt x="1865313" y="599838"/>
                  </a:lnTo>
                  <a:lnTo>
                    <a:pt x="1858328" y="608402"/>
                  </a:lnTo>
                  <a:lnTo>
                    <a:pt x="1850708" y="616332"/>
                  </a:lnTo>
                  <a:lnTo>
                    <a:pt x="1843405" y="624262"/>
                  </a:lnTo>
                  <a:lnTo>
                    <a:pt x="1836103" y="631558"/>
                  </a:lnTo>
                  <a:lnTo>
                    <a:pt x="1828800" y="638537"/>
                  </a:lnTo>
                  <a:lnTo>
                    <a:pt x="1820863" y="645198"/>
                  </a:lnTo>
                  <a:lnTo>
                    <a:pt x="1813243" y="651542"/>
                  </a:lnTo>
                  <a:lnTo>
                    <a:pt x="1805623" y="656934"/>
                  </a:lnTo>
                  <a:lnTo>
                    <a:pt x="1797368" y="662010"/>
                  </a:lnTo>
                  <a:lnTo>
                    <a:pt x="1789748" y="667085"/>
                  </a:lnTo>
                  <a:lnTo>
                    <a:pt x="1781493" y="671209"/>
                  </a:lnTo>
                  <a:lnTo>
                    <a:pt x="1773555" y="675015"/>
                  </a:lnTo>
                  <a:lnTo>
                    <a:pt x="1765300" y="677870"/>
                  </a:lnTo>
                  <a:lnTo>
                    <a:pt x="1757363" y="680408"/>
                  </a:lnTo>
                  <a:lnTo>
                    <a:pt x="1749108" y="682628"/>
                  </a:lnTo>
                  <a:lnTo>
                    <a:pt x="1740853" y="684214"/>
                  </a:lnTo>
                  <a:lnTo>
                    <a:pt x="1732915" y="685483"/>
                  </a:lnTo>
                  <a:lnTo>
                    <a:pt x="1724660" y="685800"/>
                  </a:lnTo>
                  <a:lnTo>
                    <a:pt x="1719263" y="685483"/>
                  </a:lnTo>
                  <a:lnTo>
                    <a:pt x="1713230" y="684848"/>
                  </a:lnTo>
                  <a:lnTo>
                    <a:pt x="1707833" y="684214"/>
                  </a:lnTo>
                  <a:lnTo>
                    <a:pt x="1702118" y="683262"/>
                  </a:lnTo>
                  <a:lnTo>
                    <a:pt x="1696720" y="681994"/>
                  </a:lnTo>
                  <a:lnTo>
                    <a:pt x="1691323" y="680408"/>
                  </a:lnTo>
                  <a:lnTo>
                    <a:pt x="1685608" y="678822"/>
                  </a:lnTo>
                  <a:lnTo>
                    <a:pt x="1680210" y="676918"/>
                  </a:lnTo>
                  <a:lnTo>
                    <a:pt x="1674495" y="674381"/>
                  </a:lnTo>
                  <a:lnTo>
                    <a:pt x="1669098" y="672160"/>
                  </a:lnTo>
                  <a:lnTo>
                    <a:pt x="1658303" y="666133"/>
                  </a:lnTo>
                  <a:lnTo>
                    <a:pt x="1647190" y="659472"/>
                  </a:lnTo>
                  <a:lnTo>
                    <a:pt x="1636713" y="651859"/>
                  </a:lnTo>
                  <a:lnTo>
                    <a:pt x="1626235" y="643295"/>
                  </a:lnTo>
                  <a:lnTo>
                    <a:pt x="1616075" y="634096"/>
                  </a:lnTo>
                  <a:lnTo>
                    <a:pt x="1605598" y="624262"/>
                  </a:lnTo>
                  <a:lnTo>
                    <a:pt x="1595755" y="613477"/>
                  </a:lnTo>
                  <a:lnTo>
                    <a:pt x="1586230" y="602058"/>
                  </a:lnTo>
                  <a:lnTo>
                    <a:pt x="1576388" y="590004"/>
                  </a:lnTo>
                  <a:lnTo>
                    <a:pt x="1567815" y="577316"/>
                  </a:lnTo>
                  <a:lnTo>
                    <a:pt x="1558925" y="563994"/>
                  </a:lnTo>
                  <a:lnTo>
                    <a:pt x="1564323" y="558601"/>
                  </a:lnTo>
                  <a:lnTo>
                    <a:pt x="1570038" y="552257"/>
                  </a:lnTo>
                  <a:lnTo>
                    <a:pt x="1575118" y="546547"/>
                  </a:lnTo>
                  <a:lnTo>
                    <a:pt x="1580198" y="540203"/>
                  </a:lnTo>
                  <a:lnTo>
                    <a:pt x="1584960" y="533542"/>
                  </a:lnTo>
                  <a:lnTo>
                    <a:pt x="1589405" y="526881"/>
                  </a:lnTo>
                  <a:lnTo>
                    <a:pt x="1593215" y="519902"/>
                  </a:lnTo>
                  <a:lnTo>
                    <a:pt x="1596708" y="512924"/>
                  </a:lnTo>
                  <a:lnTo>
                    <a:pt x="1600200" y="505628"/>
                  </a:lnTo>
                  <a:lnTo>
                    <a:pt x="1603058" y="498332"/>
                  </a:lnTo>
                  <a:lnTo>
                    <a:pt x="1605598" y="490719"/>
                  </a:lnTo>
                  <a:lnTo>
                    <a:pt x="1607820" y="483106"/>
                  </a:lnTo>
                  <a:lnTo>
                    <a:pt x="1609725" y="475493"/>
                  </a:lnTo>
                  <a:lnTo>
                    <a:pt x="1610678" y="467246"/>
                  </a:lnTo>
                  <a:lnTo>
                    <a:pt x="1611630" y="458999"/>
                  </a:lnTo>
                  <a:lnTo>
                    <a:pt x="1611630" y="451069"/>
                  </a:lnTo>
                  <a:lnTo>
                    <a:pt x="1611630" y="439649"/>
                  </a:lnTo>
                  <a:lnTo>
                    <a:pt x="1610360" y="428547"/>
                  </a:lnTo>
                  <a:lnTo>
                    <a:pt x="1609090" y="417762"/>
                  </a:lnTo>
                  <a:lnTo>
                    <a:pt x="1606868" y="407295"/>
                  </a:lnTo>
                  <a:lnTo>
                    <a:pt x="1604328" y="396827"/>
                  </a:lnTo>
                  <a:lnTo>
                    <a:pt x="1601153" y="386993"/>
                  </a:lnTo>
                  <a:lnTo>
                    <a:pt x="1597660" y="377477"/>
                  </a:lnTo>
                  <a:lnTo>
                    <a:pt x="1593215" y="367644"/>
                  </a:lnTo>
                  <a:lnTo>
                    <a:pt x="1588770" y="359079"/>
                  </a:lnTo>
                  <a:lnTo>
                    <a:pt x="1583690" y="350515"/>
                  </a:lnTo>
                  <a:lnTo>
                    <a:pt x="1577658" y="342268"/>
                  </a:lnTo>
                  <a:lnTo>
                    <a:pt x="1571625" y="334655"/>
                  </a:lnTo>
                  <a:lnTo>
                    <a:pt x="1565593" y="327359"/>
                  </a:lnTo>
                  <a:lnTo>
                    <a:pt x="1558608" y="320698"/>
                  </a:lnTo>
                  <a:lnTo>
                    <a:pt x="1551623" y="314354"/>
                  </a:lnTo>
                  <a:lnTo>
                    <a:pt x="1544003" y="308327"/>
                  </a:lnTo>
                  <a:lnTo>
                    <a:pt x="1543050" y="296590"/>
                  </a:lnTo>
                  <a:lnTo>
                    <a:pt x="1541780" y="285171"/>
                  </a:lnTo>
                  <a:lnTo>
                    <a:pt x="1540510" y="274069"/>
                  </a:lnTo>
                  <a:lnTo>
                    <a:pt x="1538605" y="263284"/>
                  </a:lnTo>
                  <a:lnTo>
                    <a:pt x="1536700" y="252499"/>
                  </a:lnTo>
                  <a:lnTo>
                    <a:pt x="1534795" y="241714"/>
                  </a:lnTo>
                  <a:lnTo>
                    <a:pt x="1532573" y="231881"/>
                  </a:lnTo>
                  <a:lnTo>
                    <a:pt x="1530033" y="222047"/>
                  </a:lnTo>
                  <a:lnTo>
                    <a:pt x="1527493" y="211897"/>
                  </a:lnTo>
                  <a:lnTo>
                    <a:pt x="1524635" y="202381"/>
                  </a:lnTo>
                  <a:lnTo>
                    <a:pt x="1518603" y="184300"/>
                  </a:lnTo>
                  <a:lnTo>
                    <a:pt x="1511935" y="166854"/>
                  </a:lnTo>
                  <a:lnTo>
                    <a:pt x="1504950" y="150359"/>
                  </a:lnTo>
                  <a:lnTo>
                    <a:pt x="1509078" y="141477"/>
                  </a:lnTo>
                  <a:lnTo>
                    <a:pt x="1513840" y="132596"/>
                  </a:lnTo>
                  <a:lnTo>
                    <a:pt x="1518285" y="124665"/>
                  </a:lnTo>
                  <a:lnTo>
                    <a:pt x="1523365" y="116418"/>
                  </a:lnTo>
                  <a:lnTo>
                    <a:pt x="1528763" y="108805"/>
                  </a:lnTo>
                  <a:lnTo>
                    <a:pt x="1534160" y="101192"/>
                  </a:lnTo>
                  <a:lnTo>
                    <a:pt x="1539558" y="94214"/>
                  </a:lnTo>
                  <a:lnTo>
                    <a:pt x="1545590" y="86918"/>
                  </a:lnTo>
                  <a:lnTo>
                    <a:pt x="1551940" y="80574"/>
                  </a:lnTo>
                  <a:lnTo>
                    <a:pt x="1557973" y="74230"/>
                  </a:lnTo>
                  <a:lnTo>
                    <a:pt x="1564323" y="67886"/>
                  </a:lnTo>
                  <a:lnTo>
                    <a:pt x="1570990" y="61859"/>
                  </a:lnTo>
                  <a:lnTo>
                    <a:pt x="1577658" y="56467"/>
                  </a:lnTo>
                  <a:lnTo>
                    <a:pt x="1584643" y="51391"/>
                  </a:lnTo>
                  <a:lnTo>
                    <a:pt x="1591628" y="46316"/>
                  </a:lnTo>
                  <a:lnTo>
                    <a:pt x="1598613" y="41875"/>
                  </a:lnTo>
                  <a:lnTo>
                    <a:pt x="1605915" y="37434"/>
                  </a:lnTo>
                  <a:lnTo>
                    <a:pt x="1613535" y="32993"/>
                  </a:lnTo>
                  <a:lnTo>
                    <a:pt x="1621155" y="29187"/>
                  </a:lnTo>
                  <a:lnTo>
                    <a:pt x="1628458" y="25380"/>
                  </a:lnTo>
                  <a:lnTo>
                    <a:pt x="1636395" y="22208"/>
                  </a:lnTo>
                  <a:lnTo>
                    <a:pt x="1644015" y="19354"/>
                  </a:lnTo>
                  <a:lnTo>
                    <a:pt x="1652270" y="16816"/>
                  </a:lnTo>
                  <a:lnTo>
                    <a:pt x="1659890" y="13961"/>
                  </a:lnTo>
                  <a:lnTo>
                    <a:pt x="1667828" y="12058"/>
                  </a:lnTo>
                  <a:lnTo>
                    <a:pt x="1676083" y="10155"/>
                  </a:lnTo>
                  <a:lnTo>
                    <a:pt x="1684338" y="8569"/>
                  </a:lnTo>
                  <a:lnTo>
                    <a:pt x="1691958" y="6983"/>
                  </a:lnTo>
                  <a:lnTo>
                    <a:pt x="1700213" y="6348"/>
                  </a:lnTo>
                  <a:lnTo>
                    <a:pt x="1708468" y="5714"/>
                  </a:lnTo>
                  <a:lnTo>
                    <a:pt x="1716723" y="4762"/>
                  </a:lnTo>
                  <a:close/>
                  <a:moveTo>
                    <a:pt x="574817" y="0"/>
                  </a:moveTo>
                  <a:lnTo>
                    <a:pt x="584654" y="317"/>
                  </a:lnTo>
                  <a:lnTo>
                    <a:pt x="594173" y="1269"/>
                  </a:lnTo>
                  <a:lnTo>
                    <a:pt x="603693" y="1904"/>
                  </a:lnTo>
                  <a:lnTo>
                    <a:pt x="613212" y="3491"/>
                  </a:lnTo>
                  <a:lnTo>
                    <a:pt x="622731" y="5078"/>
                  </a:lnTo>
                  <a:lnTo>
                    <a:pt x="632568" y="7299"/>
                  </a:lnTo>
                  <a:lnTo>
                    <a:pt x="642087" y="10155"/>
                  </a:lnTo>
                  <a:lnTo>
                    <a:pt x="651289" y="13329"/>
                  </a:lnTo>
                  <a:lnTo>
                    <a:pt x="660809" y="16502"/>
                  </a:lnTo>
                  <a:lnTo>
                    <a:pt x="669694" y="20311"/>
                  </a:lnTo>
                  <a:lnTo>
                    <a:pt x="678896" y="24754"/>
                  </a:lnTo>
                  <a:lnTo>
                    <a:pt x="687780" y="29197"/>
                  </a:lnTo>
                  <a:lnTo>
                    <a:pt x="696665" y="34274"/>
                  </a:lnTo>
                  <a:lnTo>
                    <a:pt x="704915" y="39986"/>
                  </a:lnTo>
                  <a:lnTo>
                    <a:pt x="713483" y="45699"/>
                  </a:lnTo>
                  <a:lnTo>
                    <a:pt x="721733" y="52046"/>
                  </a:lnTo>
                  <a:lnTo>
                    <a:pt x="729665" y="58710"/>
                  </a:lnTo>
                  <a:lnTo>
                    <a:pt x="737598" y="65692"/>
                  </a:lnTo>
                  <a:lnTo>
                    <a:pt x="744896" y="72991"/>
                  </a:lnTo>
                  <a:lnTo>
                    <a:pt x="752195" y="80925"/>
                  </a:lnTo>
                  <a:lnTo>
                    <a:pt x="759175" y="88859"/>
                  </a:lnTo>
                  <a:lnTo>
                    <a:pt x="765839" y="97427"/>
                  </a:lnTo>
                  <a:lnTo>
                    <a:pt x="772503" y="106630"/>
                  </a:lnTo>
                  <a:lnTo>
                    <a:pt x="778214" y="115834"/>
                  </a:lnTo>
                  <a:lnTo>
                    <a:pt x="784243" y="125354"/>
                  </a:lnTo>
                  <a:lnTo>
                    <a:pt x="789637" y="135827"/>
                  </a:lnTo>
                  <a:lnTo>
                    <a:pt x="794714" y="145982"/>
                  </a:lnTo>
                  <a:lnTo>
                    <a:pt x="799474" y="157089"/>
                  </a:lnTo>
                  <a:lnTo>
                    <a:pt x="803916" y="168514"/>
                  </a:lnTo>
                  <a:lnTo>
                    <a:pt x="807724" y="179939"/>
                  </a:lnTo>
                  <a:lnTo>
                    <a:pt x="811215" y="191998"/>
                  </a:lnTo>
                  <a:lnTo>
                    <a:pt x="814388" y="204692"/>
                  </a:lnTo>
                  <a:lnTo>
                    <a:pt x="810897" y="217069"/>
                  </a:lnTo>
                  <a:lnTo>
                    <a:pt x="807090" y="230398"/>
                  </a:lnTo>
                  <a:lnTo>
                    <a:pt x="804234" y="244044"/>
                  </a:lnTo>
                  <a:lnTo>
                    <a:pt x="801695" y="258007"/>
                  </a:lnTo>
                  <a:lnTo>
                    <a:pt x="799157" y="272288"/>
                  </a:lnTo>
                  <a:lnTo>
                    <a:pt x="797253" y="287204"/>
                  </a:lnTo>
                  <a:lnTo>
                    <a:pt x="795666" y="302754"/>
                  </a:lnTo>
                  <a:lnTo>
                    <a:pt x="794714" y="318622"/>
                  </a:lnTo>
                  <a:lnTo>
                    <a:pt x="788368" y="324334"/>
                  </a:lnTo>
                  <a:lnTo>
                    <a:pt x="782022" y="330681"/>
                  </a:lnTo>
                  <a:lnTo>
                    <a:pt x="776310" y="337346"/>
                  </a:lnTo>
                  <a:lnTo>
                    <a:pt x="770916" y="344645"/>
                  </a:lnTo>
                  <a:lnTo>
                    <a:pt x="765839" y="351944"/>
                  </a:lnTo>
                  <a:lnTo>
                    <a:pt x="761079" y="359878"/>
                  </a:lnTo>
                  <a:lnTo>
                    <a:pt x="756954" y="367811"/>
                  </a:lnTo>
                  <a:lnTo>
                    <a:pt x="752829" y="376380"/>
                  </a:lnTo>
                  <a:lnTo>
                    <a:pt x="749656" y="384948"/>
                  </a:lnTo>
                  <a:lnTo>
                    <a:pt x="746166" y="394152"/>
                  </a:lnTo>
                  <a:lnTo>
                    <a:pt x="743627" y="403037"/>
                  </a:lnTo>
                  <a:lnTo>
                    <a:pt x="741406" y="412558"/>
                  </a:lnTo>
                  <a:lnTo>
                    <a:pt x="740137" y="422079"/>
                  </a:lnTo>
                  <a:lnTo>
                    <a:pt x="738550" y="431599"/>
                  </a:lnTo>
                  <a:lnTo>
                    <a:pt x="737916" y="441754"/>
                  </a:lnTo>
                  <a:lnTo>
                    <a:pt x="737916" y="451592"/>
                  </a:lnTo>
                  <a:lnTo>
                    <a:pt x="738233" y="461748"/>
                  </a:lnTo>
                  <a:lnTo>
                    <a:pt x="739185" y="471903"/>
                  </a:lnTo>
                  <a:lnTo>
                    <a:pt x="741089" y="481741"/>
                  </a:lnTo>
                  <a:lnTo>
                    <a:pt x="743627" y="491261"/>
                  </a:lnTo>
                  <a:lnTo>
                    <a:pt x="746800" y="500465"/>
                  </a:lnTo>
                  <a:lnTo>
                    <a:pt x="750608" y="509668"/>
                  </a:lnTo>
                  <a:lnTo>
                    <a:pt x="754733" y="518554"/>
                  </a:lnTo>
                  <a:lnTo>
                    <a:pt x="759493" y="527122"/>
                  </a:lnTo>
                  <a:lnTo>
                    <a:pt x="750291" y="543624"/>
                  </a:lnTo>
                  <a:lnTo>
                    <a:pt x="740771" y="559492"/>
                  </a:lnTo>
                  <a:lnTo>
                    <a:pt x="730935" y="574725"/>
                  </a:lnTo>
                  <a:lnTo>
                    <a:pt x="720146" y="589006"/>
                  </a:lnTo>
                  <a:lnTo>
                    <a:pt x="709040" y="602652"/>
                  </a:lnTo>
                  <a:lnTo>
                    <a:pt x="697934" y="615346"/>
                  </a:lnTo>
                  <a:lnTo>
                    <a:pt x="686511" y="627088"/>
                  </a:lnTo>
                  <a:lnTo>
                    <a:pt x="680799" y="632483"/>
                  </a:lnTo>
                  <a:lnTo>
                    <a:pt x="674770" y="637561"/>
                  </a:lnTo>
                  <a:lnTo>
                    <a:pt x="669059" y="642956"/>
                  </a:lnTo>
                  <a:lnTo>
                    <a:pt x="662713" y="647399"/>
                  </a:lnTo>
                  <a:lnTo>
                    <a:pt x="656684" y="652159"/>
                  </a:lnTo>
                  <a:lnTo>
                    <a:pt x="650655" y="656285"/>
                  </a:lnTo>
                  <a:lnTo>
                    <a:pt x="644309" y="659775"/>
                  </a:lnTo>
                  <a:lnTo>
                    <a:pt x="637962" y="663584"/>
                  </a:lnTo>
                  <a:lnTo>
                    <a:pt x="631616" y="666757"/>
                  </a:lnTo>
                  <a:lnTo>
                    <a:pt x="625587" y="669613"/>
                  </a:lnTo>
                  <a:lnTo>
                    <a:pt x="619241" y="672470"/>
                  </a:lnTo>
                  <a:lnTo>
                    <a:pt x="612895" y="674691"/>
                  </a:lnTo>
                  <a:lnTo>
                    <a:pt x="606548" y="676912"/>
                  </a:lnTo>
                  <a:lnTo>
                    <a:pt x="600519" y="678182"/>
                  </a:lnTo>
                  <a:lnTo>
                    <a:pt x="593856" y="679451"/>
                  </a:lnTo>
                  <a:lnTo>
                    <a:pt x="587510" y="680403"/>
                  </a:lnTo>
                  <a:lnTo>
                    <a:pt x="581163" y="680721"/>
                  </a:lnTo>
                  <a:lnTo>
                    <a:pt x="574817" y="681038"/>
                  </a:lnTo>
                  <a:lnTo>
                    <a:pt x="566567" y="680721"/>
                  </a:lnTo>
                  <a:lnTo>
                    <a:pt x="558317" y="680086"/>
                  </a:lnTo>
                  <a:lnTo>
                    <a:pt x="550384" y="678499"/>
                  </a:lnTo>
                  <a:lnTo>
                    <a:pt x="542134" y="676278"/>
                  </a:lnTo>
                  <a:lnTo>
                    <a:pt x="534201" y="673739"/>
                  </a:lnTo>
                  <a:lnTo>
                    <a:pt x="525951" y="670565"/>
                  </a:lnTo>
                  <a:lnTo>
                    <a:pt x="517701" y="666757"/>
                  </a:lnTo>
                  <a:lnTo>
                    <a:pt x="509768" y="662314"/>
                  </a:lnTo>
                  <a:lnTo>
                    <a:pt x="501518" y="657871"/>
                  </a:lnTo>
                  <a:lnTo>
                    <a:pt x="493903" y="652476"/>
                  </a:lnTo>
                  <a:lnTo>
                    <a:pt x="486287" y="646764"/>
                  </a:lnTo>
                  <a:lnTo>
                    <a:pt x="478354" y="640734"/>
                  </a:lnTo>
                  <a:lnTo>
                    <a:pt x="470739" y="634070"/>
                  </a:lnTo>
                  <a:lnTo>
                    <a:pt x="463441" y="627088"/>
                  </a:lnTo>
                  <a:lnTo>
                    <a:pt x="455508" y="619789"/>
                  </a:lnTo>
                  <a:lnTo>
                    <a:pt x="448527" y="611855"/>
                  </a:lnTo>
                  <a:lnTo>
                    <a:pt x="441229" y="603921"/>
                  </a:lnTo>
                  <a:lnTo>
                    <a:pt x="434248" y="595036"/>
                  </a:lnTo>
                  <a:lnTo>
                    <a:pt x="427267" y="586150"/>
                  </a:lnTo>
                  <a:lnTo>
                    <a:pt x="420604" y="576946"/>
                  </a:lnTo>
                  <a:lnTo>
                    <a:pt x="413940" y="567426"/>
                  </a:lnTo>
                  <a:lnTo>
                    <a:pt x="407276" y="557271"/>
                  </a:lnTo>
                  <a:lnTo>
                    <a:pt x="400930" y="547433"/>
                  </a:lnTo>
                  <a:lnTo>
                    <a:pt x="395219" y="536643"/>
                  </a:lnTo>
                  <a:lnTo>
                    <a:pt x="389190" y="526170"/>
                  </a:lnTo>
                  <a:lnTo>
                    <a:pt x="383795" y="515380"/>
                  </a:lnTo>
                  <a:lnTo>
                    <a:pt x="378084" y="504273"/>
                  </a:lnTo>
                  <a:lnTo>
                    <a:pt x="373007" y="492848"/>
                  </a:lnTo>
                  <a:lnTo>
                    <a:pt x="367930" y="481106"/>
                  </a:lnTo>
                  <a:lnTo>
                    <a:pt x="363170" y="469364"/>
                  </a:lnTo>
                  <a:lnTo>
                    <a:pt x="358728" y="457622"/>
                  </a:lnTo>
                  <a:lnTo>
                    <a:pt x="354603" y="445245"/>
                  </a:lnTo>
                  <a:lnTo>
                    <a:pt x="348256" y="444293"/>
                  </a:lnTo>
                  <a:lnTo>
                    <a:pt x="342545" y="442389"/>
                  </a:lnTo>
                  <a:lnTo>
                    <a:pt x="335881" y="440168"/>
                  </a:lnTo>
                  <a:lnTo>
                    <a:pt x="329535" y="437311"/>
                  </a:lnTo>
                  <a:lnTo>
                    <a:pt x="323189" y="433821"/>
                  </a:lnTo>
                  <a:lnTo>
                    <a:pt x="317160" y="430330"/>
                  </a:lnTo>
                  <a:lnTo>
                    <a:pt x="311131" y="425887"/>
                  </a:lnTo>
                  <a:lnTo>
                    <a:pt x="305102" y="421127"/>
                  </a:lnTo>
                  <a:lnTo>
                    <a:pt x="299708" y="416049"/>
                  </a:lnTo>
                  <a:lnTo>
                    <a:pt x="294948" y="410654"/>
                  </a:lnTo>
                  <a:lnTo>
                    <a:pt x="290506" y="404624"/>
                  </a:lnTo>
                  <a:lnTo>
                    <a:pt x="286698" y="398912"/>
                  </a:lnTo>
                  <a:lnTo>
                    <a:pt x="283525" y="392565"/>
                  </a:lnTo>
                  <a:lnTo>
                    <a:pt x="281304" y="385900"/>
                  </a:lnTo>
                  <a:lnTo>
                    <a:pt x="280669" y="382727"/>
                  </a:lnTo>
                  <a:lnTo>
                    <a:pt x="279717" y="378919"/>
                  </a:lnTo>
                  <a:lnTo>
                    <a:pt x="279400" y="375745"/>
                  </a:lnTo>
                  <a:lnTo>
                    <a:pt x="279400" y="372254"/>
                  </a:lnTo>
                  <a:lnTo>
                    <a:pt x="279400" y="365273"/>
                  </a:lnTo>
                  <a:lnTo>
                    <a:pt x="280034" y="358291"/>
                  </a:lnTo>
                  <a:lnTo>
                    <a:pt x="281304" y="351944"/>
                  </a:lnTo>
                  <a:lnTo>
                    <a:pt x="283207" y="345914"/>
                  </a:lnTo>
                  <a:lnTo>
                    <a:pt x="285111" y="339567"/>
                  </a:lnTo>
                  <a:lnTo>
                    <a:pt x="287333" y="333855"/>
                  </a:lnTo>
                  <a:lnTo>
                    <a:pt x="290188" y="328460"/>
                  </a:lnTo>
                  <a:lnTo>
                    <a:pt x="293044" y="323382"/>
                  </a:lnTo>
                  <a:lnTo>
                    <a:pt x="296535" y="318939"/>
                  </a:lnTo>
                  <a:lnTo>
                    <a:pt x="300025" y="314496"/>
                  </a:lnTo>
                  <a:lnTo>
                    <a:pt x="304150" y="310688"/>
                  </a:lnTo>
                  <a:lnTo>
                    <a:pt x="308275" y="307197"/>
                  </a:lnTo>
                  <a:lnTo>
                    <a:pt x="312718" y="304658"/>
                  </a:lnTo>
                  <a:lnTo>
                    <a:pt x="317477" y="301802"/>
                  </a:lnTo>
                  <a:lnTo>
                    <a:pt x="322237" y="300215"/>
                  </a:lnTo>
                  <a:lnTo>
                    <a:pt x="326997" y="298946"/>
                  </a:lnTo>
                  <a:lnTo>
                    <a:pt x="326679" y="291964"/>
                  </a:lnTo>
                  <a:lnTo>
                    <a:pt x="326679" y="285300"/>
                  </a:lnTo>
                  <a:lnTo>
                    <a:pt x="326997" y="268163"/>
                  </a:lnTo>
                  <a:lnTo>
                    <a:pt x="327948" y="251343"/>
                  </a:lnTo>
                  <a:lnTo>
                    <a:pt x="329535" y="234841"/>
                  </a:lnTo>
                  <a:lnTo>
                    <a:pt x="332074" y="219291"/>
                  </a:lnTo>
                  <a:lnTo>
                    <a:pt x="334929" y="203740"/>
                  </a:lnTo>
                  <a:lnTo>
                    <a:pt x="338737" y="189459"/>
                  </a:lnTo>
                  <a:lnTo>
                    <a:pt x="343179" y="175179"/>
                  </a:lnTo>
                  <a:lnTo>
                    <a:pt x="347939" y="161532"/>
                  </a:lnTo>
                  <a:lnTo>
                    <a:pt x="353651" y="148521"/>
                  </a:lnTo>
                  <a:lnTo>
                    <a:pt x="359362" y="136144"/>
                  </a:lnTo>
                  <a:lnTo>
                    <a:pt x="366026" y="123767"/>
                  </a:lnTo>
                  <a:lnTo>
                    <a:pt x="373007" y="112343"/>
                  </a:lnTo>
                  <a:lnTo>
                    <a:pt x="380305" y="101870"/>
                  </a:lnTo>
                  <a:lnTo>
                    <a:pt x="388238" y="91398"/>
                  </a:lnTo>
                  <a:lnTo>
                    <a:pt x="396171" y="81560"/>
                  </a:lnTo>
                  <a:lnTo>
                    <a:pt x="404738" y="72356"/>
                  </a:lnTo>
                  <a:lnTo>
                    <a:pt x="413940" y="63788"/>
                  </a:lnTo>
                  <a:lnTo>
                    <a:pt x="423142" y="55219"/>
                  </a:lnTo>
                  <a:lnTo>
                    <a:pt x="432661" y="47920"/>
                  </a:lnTo>
                  <a:lnTo>
                    <a:pt x="442815" y="40939"/>
                  </a:lnTo>
                  <a:lnTo>
                    <a:pt x="452652" y="34274"/>
                  </a:lnTo>
                  <a:lnTo>
                    <a:pt x="463441" y="28562"/>
                  </a:lnTo>
                  <a:lnTo>
                    <a:pt x="473595" y="23167"/>
                  </a:lnTo>
                  <a:lnTo>
                    <a:pt x="484701" y="18407"/>
                  </a:lnTo>
                  <a:lnTo>
                    <a:pt x="495489" y="13964"/>
                  </a:lnTo>
                  <a:lnTo>
                    <a:pt x="506278" y="10473"/>
                  </a:lnTo>
                  <a:lnTo>
                    <a:pt x="517701" y="7299"/>
                  </a:lnTo>
                  <a:lnTo>
                    <a:pt x="529124" y="4760"/>
                  </a:lnTo>
                  <a:lnTo>
                    <a:pt x="540230" y="2539"/>
                  </a:lnTo>
                  <a:lnTo>
                    <a:pt x="551653" y="1587"/>
                  </a:lnTo>
                  <a:lnTo>
                    <a:pt x="563394" y="317"/>
                  </a:lnTo>
                  <a:lnTo>
                    <a:pt x="574817" y="0"/>
                  </a:lnTo>
                  <a:close/>
                </a:path>
              </a:pathLst>
            </a:custGeom>
            <a:solidFill>
              <a:srgbClr val="AB333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58865" y="3371705"/>
            <a:ext cx="696545" cy="696545"/>
            <a:chOff x="5603421" y="3048777"/>
            <a:chExt cx="774474" cy="774474"/>
          </a:xfrm>
        </p:grpSpPr>
        <p:sp>
          <p:nvSpPr>
            <p:cNvPr id="19" name="椭圆 18"/>
            <p:cNvSpPr/>
            <p:nvPr/>
          </p:nvSpPr>
          <p:spPr>
            <a:xfrm>
              <a:off x="5603421" y="3048777"/>
              <a:ext cx="774474" cy="774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5737839" y="3247243"/>
              <a:ext cx="505638" cy="377542"/>
            </a:xfrm>
            <a:custGeom>
              <a:avLst/>
              <a:gdLst>
                <a:gd name="T0" fmla="*/ 319412206 w 11015"/>
                <a:gd name="T1" fmla="*/ 113428496 h 8233"/>
                <a:gd name="T2" fmla="*/ 303559804 w 11015"/>
                <a:gd name="T3" fmla="*/ 86871270 h 8233"/>
                <a:gd name="T4" fmla="*/ 318036421 w 11015"/>
                <a:gd name="T5" fmla="*/ 72950306 h 8233"/>
                <a:gd name="T6" fmla="*/ 326201892 w 11015"/>
                <a:gd name="T7" fmla="*/ 61269971 h 8233"/>
                <a:gd name="T8" fmla="*/ 318305525 w 11015"/>
                <a:gd name="T9" fmla="*/ 51800204 h 8233"/>
                <a:gd name="T10" fmla="*/ 296770118 w 11015"/>
                <a:gd name="T11" fmla="*/ 52875513 h 8233"/>
                <a:gd name="T12" fmla="*/ 294676434 w 11015"/>
                <a:gd name="T13" fmla="*/ 65153453 h 8233"/>
                <a:gd name="T14" fmla="*/ 277777017 w 11015"/>
                <a:gd name="T15" fmla="*/ 36863536 h 8233"/>
                <a:gd name="T16" fmla="*/ 257766994 w 11015"/>
                <a:gd name="T17" fmla="*/ 6930593 h 8233"/>
                <a:gd name="T18" fmla="*/ 201984305 w 11015"/>
                <a:gd name="T19" fmla="*/ 567543 h 8233"/>
                <a:gd name="T20" fmla="*/ 80727899 w 11015"/>
                <a:gd name="T21" fmla="*/ 3913371 h 8233"/>
                <a:gd name="T22" fmla="*/ 62781813 w 11015"/>
                <a:gd name="T23" fmla="*/ 16280977 h 8233"/>
                <a:gd name="T24" fmla="*/ 41605269 w 11015"/>
                <a:gd name="T25" fmla="*/ 64048082 h 8233"/>
                <a:gd name="T26" fmla="*/ 34097684 w 11015"/>
                <a:gd name="T27" fmla="*/ 57655316 h 8233"/>
                <a:gd name="T28" fmla="*/ 27397930 w 11015"/>
                <a:gd name="T29" fmla="*/ 51053327 h 8233"/>
                <a:gd name="T30" fmla="*/ 4157448 w 11015"/>
                <a:gd name="T31" fmla="*/ 54548427 h 8233"/>
                <a:gd name="T32" fmla="*/ 5802684 w 11015"/>
                <a:gd name="T33" fmla="*/ 70082527 h 8233"/>
                <a:gd name="T34" fmla="*/ 31884321 w 11015"/>
                <a:gd name="T35" fmla="*/ 74354392 h 8233"/>
                <a:gd name="T36" fmla="*/ 17228360 w 11015"/>
                <a:gd name="T37" fmla="*/ 103809458 h 8233"/>
                <a:gd name="T38" fmla="*/ 3140526 w 11015"/>
                <a:gd name="T39" fmla="*/ 125288164 h 8233"/>
                <a:gd name="T40" fmla="*/ 628140 w 11015"/>
                <a:gd name="T41" fmla="*/ 174071145 h 8233"/>
                <a:gd name="T42" fmla="*/ 7357987 w 11015"/>
                <a:gd name="T43" fmla="*/ 198298420 h 8233"/>
                <a:gd name="T44" fmla="*/ 16241357 w 11015"/>
                <a:gd name="T45" fmla="*/ 245886364 h 8233"/>
                <a:gd name="T46" fmla="*/ 61854477 w 11015"/>
                <a:gd name="T47" fmla="*/ 206842150 h 8233"/>
                <a:gd name="T48" fmla="*/ 226989354 w 11015"/>
                <a:gd name="T49" fmla="*/ 208634446 h 8233"/>
                <a:gd name="T50" fmla="*/ 271346367 w 11015"/>
                <a:gd name="T51" fmla="*/ 245946142 h 8233"/>
                <a:gd name="T52" fmla="*/ 317826983 w 11015"/>
                <a:gd name="T53" fmla="*/ 200299939 h 8233"/>
                <a:gd name="T54" fmla="*/ 327368413 w 11015"/>
                <a:gd name="T55" fmla="*/ 185243715 h 8233"/>
                <a:gd name="T56" fmla="*/ 80787738 w 11015"/>
                <a:gd name="T57" fmla="*/ 15026162 h 8233"/>
                <a:gd name="T58" fmla="*/ 219721126 w 11015"/>
                <a:gd name="T59" fmla="*/ 13831298 h 8233"/>
                <a:gd name="T60" fmla="*/ 265424177 w 11015"/>
                <a:gd name="T61" fmla="*/ 33159214 h 8233"/>
                <a:gd name="T62" fmla="*/ 164716175 w 11015"/>
                <a:gd name="T63" fmla="*/ 70948960 h 8233"/>
                <a:gd name="T64" fmla="*/ 64905417 w 11015"/>
                <a:gd name="T65" fmla="*/ 31456411 h 8233"/>
                <a:gd name="T66" fmla="*/ 28085736 w 11015"/>
                <a:gd name="T67" fmla="*/ 188679209 h 8233"/>
                <a:gd name="T68" fmla="*/ 19381883 w 11015"/>
                <a:gd name="T69" fmla="*/ 179089887 h 8233"/>
                <a:gd name="T70" fmla="*/ 23300148 w 11015"/>
                <a:gd name="T71" fmla="*/ 167051058 h 8233"/>
                <a:gd name="T72" fmla="*/ 35683080 w 11015"/>
                <a:gd name="T73" fmla="*/ 164332552 h 8233"/>
                <a:gd name="T74" fmla="*/ 44386932 w 11015"/>
                <a:gd name="T75" fmla="*/ 173921874 h 8233"/>
                <a:gd name="T76" fmla="*/ 40498588 w 11015"/>
                <a:gd name="T77" fmla="*/ 185960703 h 8233"/>
                <a:gd name="T78" fmla="*/ 81206440 w 11015"/>
                <a:gd name="T79" fmla="*/ 136162017 h 8233"/>
                <a:gd name="T80" fmla="*/ 59162572 w 11015"/>
                <a:gd name="T81" fmla="*/ 141240536 h 8233"/>
                <a:gd name="T82" fmla="*/ 29581373 w 11015"/>
                <a:gd name="T83" fmla="*/ 133981338 h 8233"/>
                <a:gd name="T84" fmla="*/ 24346990 w 11015"/>
                <a:gd name="T85" fmla="*/ 110500940 h 8233"/>
                <a:gd name="T86" fmla="*/ 31645137 w 11015"/>
                <a:gd name="T87" fmla="*/ 96759309 h 8233"/>
                <a:gd name="T88" fmla="*/ 62692054 w 11015"/>
                <a:gd name="T89" fmla="*/ 115400299 h 8233"/>
                <a:gd name="T90" fmla="*/ 81206440 w 11015"/>
                <a:gd name="T91" fmla="*/ 124899954 h 8233"/>
                <a:gd name="T92" fmla="*/ 217089061 w 11015"/>
                <a:gd name="T93" fmla="*/ 188111666 h 8233"/>
                <a:gd name="T94" fmla="*/ 112373036 w 11015"/>
                <a:gd name="T95" fmla="*/ 188111666 h 8233"/>
                <a:gd name="T96" fmla="*/ 114975181 w 11015"/>
                <a:gd name="T97" fmla="*/ 161345218 h 8233"/>
                <a:gd name="T98" fmla="*/ 266680284 w 11015"/>
                <a:gd name="T99" fmla="*/ 141150870 h 8233"/>
                <a:gd name="T100" fmla="*/ 247777115 w 11015"/>
                <a:gd name="T101" fmla="*/ 135176202 h 8233"/>
                <a:gd name="T102" fmla="*/ 250080064 w 11015"/>
                <a:gd name="T103" fmla="*/ 123197151 h 8233"/>
                <a:gd name="T104" fmla="*/ 282712204 w 11015"/>
                <a:gd name="T105" fmla="*/ 104078285 h 8233"/>
                <a:gd name="T106" fmla="*/ 300568704 w 11015"/>
                <a:gd name="T107" fmla="*/ 98043840 h 8233"/>
                <a:gd name="T108" fmla="*/ 304935590 w 11015"/>
                <a:gd name="T109" fmla="*/ 120448756 h 8233"/>
                <a:gd name="T110" fmla="*/ 294317398 w 11015"/>
                <a:gd name="T111" fmla="*/ 137685659 h 8233"/>
                <a:gd name="T112" fmla="*/ 296889797 w 11015"/>
                <a:gd name="T113" fmla="*/ 189246752 h 8233"/>
                <a:gd name="T114" fmla="*/ 286062167 w 11015"/>
                <a:gd name="T115" fmla="*/ 182017443 h 8233"/>
                <a:gd name="T116" fmla="*/ 286989504 w 11015"/>
                <a:gd name="T117" fmla="*/ 169381182 h 8233"/>
                <a:gd name="T118" fmla="*/ 298205743 w 11015"/>
                <a:gd name="T119" fmla="*/ 163765008 h 8233"/>
                <a:gd name="T120" fmla="*/ 309093211 w 11015"/>
                <a:gd name="T121" fmla="*/ 170994318 h 8233"/>
                <a:gd name="T122" fmla="*/ 308165875 w 11015"/>
                <a:gd name="T123" fmla="*/ 183660468 h 8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1015" h="8233">
                  <a:moveTo>
                    <a:pt x="10985" y="4535"/>
                  </a:moveTo>
                  <a:lnTo>
                    <a:pt x="10985" y="4535"/>
                  </a:lnTo>
                  <a:lnTo>
                    <a:pt x="10981" y="4498"/>
                  </a:lnTo>
                  <a:lnTo>
                    <a:pt x="10976" y="4458"/>
                  </a:lnTo>
                  <a:lnTo>
                    <a:pt x="10968" y="4413"/>
                  </a:lnTo>
                  <a:lnTo>
                    <a:pt x="10958" y="4363"/>
                  </a:lnTo>
                  <a:lnTo>
                    <a:pt x="10945" y="4310"/>
                  </a:lnTo>
                  <a:lnTo>
                    <a:pt x="10930" y="4254"/>
                  </a:lnTo>
                  <a:lnTo>
                    <a:pt x="10920" y="4225"/>
                  </a:lnTo>
                  <a:lnTo>
                    <a:pt x="10910" y="4194"/>
                  </a:lnTo>
                  <a:lnTo>
                    <a:pt x="10898" y="4164"/>
                  </a:lnTo>
                  <a:lnTo>
                    <a:pt x="10885" y="4132"/>
                  </a:lnTo>
                  <a:lnTo>
                    <a:pt x="10872" y="4100"/>
                  </a:lnTo>
                  <a:lnTo>
                    <a:pt x="10856" y="4068"/>
                  </a:lnTo>
                  <a:lnTo>
                    <a:pt x="10840" y="4035"/>
                  </a:lnTo>
                  <a:lnTo>
                    <a:pt x="10821" y="4002"/>
                  </a:lnTo>
                  <a:lnTo>
                    <a:pt x="10802" y="3969"/>
                  </a:lnTo>
                  <a:lnTo>
                    <a:pt x="10780" y="3935"/>
                  </a:lnTo>
                  <a:lnTo>
                    <a:pt x="10758" y="3900"/>
                  </a:lnTo>
                  <a:lnTo>
                    <a:pt x="10733" y="3866"/>
                  </a:lnTo>
                  <a:lnTo>
                    <a:pt x="10707" y="3831"/>
                  </a:lnTo>
                  <a:lnTo>
                    <a:pt x="10679" y="3797"/>
                  </a:lnTo>
                  <a:lnTo>
                    <a:pt x="10649" y="3762"/>
                  </a:lnTo>
                  <a:lnTo>
                    <a:pt x="10617" y="3727"/>
                  </a:lnTo>
                  <a:lnTo>
                    <a:pt x="10584" y="3693"/>
                  </a:lnTo>
                  <a:lnTo>
                    <a:pt x="10548" y="3657"/>
                  </a:lnTo>
                  <a:lnTo>
                    <a:pt x="10510" y="3623"/>
                  </a:lnTo>
                  <a:lnTo>
                    <a:pt x="10470" y="3589"/>
                  </a:lnTo>
                  <a:lnTo>
                    <a:pt x="10462" y="3551"/>
                  </a:lnTo>
                  <a:lnTo>
                    <a:pt x="10451" y="3513"/>
                  </a:lnTo>
                  <a:lnTo>
                    <a:pt x="10439" y="3475"/>
                  </a:lnTo>
                  <a:lnTo>
                    <a:pt x="10426" y="3437"/>
                  </a:lnTo>
                  <a:lnTo>
                    <a:pt x="10413" y="3399"/>
                  </a:lnTo>
                  <a:lnTo>
                    <a:pt x="10398" y="3360"/>
                  </a:lnTo>
                  <a:lnTo>
                    <a:pt x="10381" y="3322"/>
                  </a:lnTo>
                  <a:lnTo>
                    <a:pt x="10363" y="3283"/>
                  </a:lnTo>
                  <a:lnTo>
                    <a:pt x="10346" y="3245"/>
                  </a:lnTo>
                  <a:lnTo>
                    <a:pt x="10327" y="3206"/>
                  </a:lnTo>
                  <a:lnTo>
                    <a:pt x="10307" y="3168"/>
                  </a:lnTo>
                  <a:lnTo>
                    <a:pt x="10285" y="3130"/>
                  </a:lnTo>
                  <a:lnTo>
                    <a:pt x="10243" y="3054"/>
                  </a:lnTo>
                  <a:lnTo>
                    <a:pt x="10196" y="2981"/>
                  </a:lnTo>
                  <a:lnTo>
                    <a:pt x="10149" y="2908"/>
                  </a:lnTo>
                  <a:lnTo>
                    <a:pt x="10102" y="2837"/>
                  </a:lnTo>
                  <a:lnTo>
                    <a:pt x="10052" y="2770"/>
                  </a:lnTo>
                  <a:lnTo>
                    <a:pt x="10003" y="2706"/>
                  </a:lnTo>
                  <a:lnTo>
                    <a:pt x="9956" y="2644"/>
                  </a:lnTo>
                  <a:lnTo>
                    <a:pt x="9908" y="2586"/>
                  </a:lnTo>
                  <a:lnTo>
                    <a:pt x="9863" y="2533"/>
                  </a:lnTo>
                  <a:lnTo>
                    <a:pt x="9820" y="2483"/>
                  </a:lnTo>
                  <a:lnTo>
                    <a:pt x="9881" y="2486"/>
                  </a:lnTo>
                  <a:lnTo>
                    <a:pt x="9949" y="2489"/>
                  </a:lnTo>
                  <a:lnTo>
                    <a:pt x="9976" y="2490"/>
                  </a:lnTo>
                  <a:lnTo>
                    <a:pt x="10009" y="2491"/>
                  </a:lnTo>
                  <a:lnTo>
                    <a:pt x="10092" y="2490"/>
                  </a:lnTo>
                  <a:lnTo>
                    <a:pt x="10193" y="2487"/>
                  </a:lnTo>
                  <a:lnTo>
                    <a:pt x="10303" y="2481"/>
                  </a:lnTo>
                  <a:lnTo>
                    <a:pt x="10360" y="2476"/>
                  </a:lnTo>
                  <a:lnTo>
                    <a:pt x="10418" y="2471"/>
                  </a:lnTo>
                  <a:lnTo>
                    <a:pt x="10475" y="2464"/>
                  </a:lnTo>
                  <a:lnTo>
                    <a:pt x="10529" y="2458"/>
                  </a:lnTo>
                  <a:lnTo>
                    <a:pt x="10583" y="2450"/>
                  </a:lnTo>
                  <a:lnTo>
                    <a:pt x="10633" y="2442"/>
                  </a:lnTo>
                  <a:lnTo>
                    <a:pt x="10680" y="2432"/>
                  </a:lnTo>
                  <a:lnTo>
                    <a:pt x="10722" y="2422"/>
                  </a:lnTo>
                  <a:lnTo>
                    <a:pt x="10732" y="2418"/>
                  </a:lnTo>
                  <a:lnTo>
                    <a:pt x="10741" y="2414"/>
                  </a:lnTo>
                  <a:lnTo>
                    <a:pt x="10759" y="2405"/>
                  </a:lnTo>
                  <a:lnTo>
                    <a:pt x="10776" y="2393"/>
                  </a:lnTo>
                  <a:lnTo>
                    <a:pt x="10792" y="2380"/>
                  </a:lnTo>
                  <a:lnTo>
                    <a:pt x="10806" y="2363"/>
                  </a:lnTo>
                  <a:lnTo>
                    <a:pt x="10821" y="2346"/>
                  </a:lnTo>
                  <a:lnTo>
                    <a:pt x="10834" y="2327"/>
                  </a:lnTo>
                  <a:lnTo>
                    <a:pt x="10844" y="2305"/>
                  </a:lnTo>
                  <a:lnTo>
                    <a:pt x="10855" y="2284"/>
                  </a:lnTo>
                  <a:lnTo>
                    <a:pt x="10865" y="2260"/>
                  </a:lnTo>
                  <a:lnTo>
                    <a:pt x="10874" y="2236"/>
                  </a:lnTo>
                  <a:lnTo>
                    <a:pt x="10881" y="2211"/>
                  </a:lnTo>
                  <a:lnTo>
                    <a:pt x="10888" y="2185"/>
                  </a:lnTo>
                  <a:lnTo>
                    <a:pt x="10893" y="2158"/>
                  </a:lnTo>
                  <a:lnTo>
                    <a:pt x="10898" y="2131"/>
                  </a:lnTo>
                  <a:lnTo>
                    <a:pt x="10901" y="2104"/>
                  </a:lnTo>
                  <a:lnTo>
                    <a:pt x="10905" y="2077"/>
                  </a:lnTo>
                  <a:lnTo>
                    <a:pt x="10906" y="2051"/>
                  </a:lnTo>
                  <a:lnTo>
                    <a:pt x="10907" y="2023"/>
                  </a:lnTo>
                  <a:lnTo>
                    <a:pt x="10907" y="1997"/>
                  </a:lnTo>
                  <a:lnTo>
                    <a:pt x="10906" y="1972"/>
                  </a:lnTo>
                  <a:lnTo>
                    <a:pt x="10905" y="1948"/>
                  </a:lnTo>
                  <a:lnTo>
                    <a:pt x="10902" y="1924"/>
                  </a:lnTo>
                  <a:lnTo>
                    <a:pt x="10899" y="1901"/>
                  </a:lnTo>
                  <a:lnTo>
                    <a:pt x="10894" y="1880"/>
                  </a:lnTo>
                  <a:lnTo>
                    <a:pt x="10889" y="1860"/>
                  </a:lnTo>
                  <a:lnTo>
                    <a:pt x="10883" y="1842"/>
                  </a:lnTo>
                  <a:lnTo>
                    <a:pt x="10876" y="1826"/>
                  </a:lnTo>
                  <a:lnTo>
                    <a:pt x="10869" y="1811"/>
                  </a:lnTo>
                  <a:lnTo>
                    <a:pt x="10861" y="1800"/>
                  </a:lnTo>
                  <a:lnTo>
                    <a:pt x="10851" y="1789"/>
                  </a:lnTo>
                  <a:lnTo>
                    <a:pt x="10842" y="1782"/>
                  </a:lnTo>
                  <a:lnTo>
                    <a:pt x="10830" y="1776"/>
                  </a:lnTo>
                  <a:lnTo>
                    <a:pt x="10816" y="1770"/>
                  </a:lnTo>
                  <a:lnTo>
                    <a:pt x="10801" y="1764"/>
                  </a:lnTo>
                  <a:lnTo>
                    <a:pt x="10783" y="1759"/>
                  </a:lnTo>
                  <a:lnTo>
                    <a:pt x="10741" y="1750"/>
                  </a:lnTo>
                  <a:lnTo>
                    <a:pt x="10694" y="1741"/>
                  </a:lnTo>
                  <a:lnTo>
                    <a:pt x="10642" y="1734"/>
                  </a:lnTo>
                  <a:lnTo>
                    <a:pt x="10585" y="1727"/>
                  </a:lnTo>
                  <a:lnTo>
                    <a:pt x="10527" y="1722"/>
                  </a:lnTo>
                  <a:lnTo>
                    <a:pt x="10466" y="1718"/>
                  </a:lnTo>
                  <a:lnTo>
                    <a:pt x="10405" y="1714"/>
                  </a:lnTo>
                  <a:lnTo>
                    <a:pt x="10346" y="1711"/>
                  </a:lnTo>
                  <a:lnTo>
                    <a:pt x="10288" y="1709"/>
                  </a:lnTo>
                  <a:lnTo>
                    <a:pt x="10233" y="1708"/>
                  </a:lnTo>
                  <a:lnTo>
                    <a:pt x="10182" y="1708"/>
                  </a:lnTo>
                  <a:lnTo>
                    <a:pt x="10137" y="1708"/>
                  </a:lnTo>
                  <a:lnTo>
                    <a:pt x="10099" y="1709"/>
                  </a:lnTo>
                  <a:lnTo>
                    <a:pt x="10068" y="1712"/>
                  </a:lnTo>
                  <a:lnTo>
                    <a:pt x="10044" y="1714"/>
                  </a:lnTo>
                  <a:lnTo>
                    <a:pt x="10021" y="1718"/>
                  </a:lnTo>
                  <a:lnTo>
                    <a:pt x="10002" y="1722"/>
                  </a:lnTo>
                  <a:lnTo>
                    <a:pt x="9984" y="1727"/>
                  </a:lnTo>
                  <a:lnTo>
                    <a:pt x="9970" y="1734"/>
                  </a:lnTo>
                  <a:lnTo>
                    <a:pt x="9957" y="1740"/>
                  </a:lnTo>
                  <a:lnTo>
                    <a:pt x="9946" y="1747"/>
                  </a:lnTo>
                  <a:lnTo>
                    <a:pt x="9937" y="1754"/>
                  </a:lnTo>
                  <a:lnTo>
                    <a:pt x="9929" y="1762"/>
                  </a:lnTo>
                  <a:lnTo>
                    <a:pt x="9922" y="1770"/>
                  </a:lnTo>
                  <a:lnTo>
                    <a:pt x="9911" y="1784"/>
                  </a:lnTo>
                  <a:lnTo>
                    <a:pt x="9901" y="1798"/>
                  </a:lnTo>
                  <a:lnTo>
                    <a:pt x="9893" y="1810"/>
                  </a:lnTo>
                  <a:lnTo>
                    <a:pt x="9891" y="1814"/>
                  </a:lnTo>
                  <a:lnTo>
                    <a:pt x="9888" y="1818"/>
                  </a:lnTo>
                  <a:lnTo>
                    <a:pt x="9885" y="1833"/>
                  </a:lnTo>
                  <a:lnTo>
                    <a:pt x="9882" y="1852"/>
                  </a:lnTo>
                  <a:lnTo>
                    <a:pt x="9880" y="1874"/>
                  </a:lnTo>
                  <a:lnTo>
                    <a:pt x="9875" y="1930"/>
                  </a:lnTo>
                  <a:lnTo>
                    <a:pt x="9873" y="1990"/>
                  </a:lnTo>
                  <a:lnTo>
                    <a:pt x="9872" y="2049"/>
                  </a:lnTo>
                  <a:lnTo>
                    <a:pt x="9872" y="2100"/>
                  </a:lnTo>
                  <a:lnTo>
                    <a:pt x="9872" y="2149"/>
                  </a:lnTo>
                  <a:lnTo>
                    <a:pt x="9872" y="2156"/>
                  </a:lnTo>
                  <a:lnTo>
                    <a:pt x="9869" y="2162"/>
                  </a:lnTo>
                  <a:lnTo>
                    <a:pt x="9868" y="2168"/>
                  </a:lnTo>
                  <a:lnTo>
                    <a:pt x="9865" y="2172"/>
                  </a:lnTo>
                  <a:lnTo>
                    <a:pt x="9861" y="2176"/>
                  </a:lnTo>
                  <a:lnTo>
                    <a:pt x="9856" y="2179"/>
                  </a:lnTo>
                  <a:lnTo>
                    <a:pt x="9852" y="2181"/>
                  </a:lnTo>
                  <a:lnTo>
                    <a:pt x="9846" y="2183"/>
                  </a:lnTo>
                  <a:lnTo>
                    <a:pt x="9833" y="2186"/>
                  </a:lnTo>
                  <a:lnTo>
                    <a:pt x="9817" y="2186"/>
                  </a:lnTo>
                  <a:lnTo>
                    <a:pt x="9801" y="2185"/>
                  </a:lnTo>
                  <a:lnTo>
                    <a:pt x="9782" y="2181"/>
                  </a:lnTo>
                  <a:lnTo>
                    <a:pt x="9743" y="2173"/>
                  </a:lnTo>
                  <a:lnTo>
                    <a:pt x="9701" y="2162"/>
                  </a:lnTo>
                  <a:lnTo>
                    <a:pt x="9662" y="2153"/>
                  </a:lnTo>
                  <a:lnTo>
                    <a:pt x="9643" y="2148"/>
                  </a:lnTo>
                  <a:lnTo>
                    <a:pt x="9625" y="2144"/>
                  </a:lnTo>
                  <a:lnTo>
                    <a:pt x="9622" y="2144"/>
                  </a:lnTo>
                  <a:lnTo>
                    <a:pt x="9584" y="2025"/>
                  </a:lnTo>
                  <a:lnTo>
                    <a:pt x="9540" y="1894"/>
                  </a:lnTo>
                  <a:lnTo>
                    <a:pt x="9491" y="1756"/>
                  </a:lnTo>
                  <a:lnTo>
                    <a:pt x="9438" y="1611"/>
                  </a:lnTo>
                  <a:lnTo>
                    <a:pt x="9410" y="1536"/>
                  </a:lnTo>
                  <a:lnTo>
                    <a:pt x="9380" y="1462"/>
                  </a:lnTo>
                  <a:lnTo>
                    <a:pt x="9349" y="1386"/>
                  </a:lnTo>
                  <a:lnTo>
                    <a:pt x="9319" y="1310"/>
                  </a:lnTo>
                  <a:lnTo>
                    <a:pt x="9287" y="1234"/>
                  </a:lnTo>
                  <a:lnTo>
                    <a:pt x="9252" y="1160"/>
                  </a:lnTo>
                  <a:lnTo>
                    <a:pt x="9219" y="1085"/>
                  </a:lnTo>
                  <a:lnTo>
                    <a:pt x="9183" y="1012"/>
                  </a:lnTo>
                  <a:lnTo>
                    <a:pt x="9148" y="939"/>
                  </a:lnTo>
                  <a:lnTo>
                    <a:pt x="9111" y="868"/>
                  </a:lnTo>
                  <a:lnTo>
                    <a:pt x="9073" y="798"/>
                  </a:lnTo>
                  <a:lnTo>
                    <a:pt x="9035" y="731"/>
                  </a:lnTo>
                  <a:lnTo>
                    <a:pt x="8996" y="667"/>
                  </a:lnTo>
                  <a:lnTo>
                    <a:pt x="8956" y="604"/>
                  </a:lnTo>
                  <a:lnTo>
                    <a:pt x="8916" y="545"/>
                  </a:lnTo>
                  <a:lnTo>
                    <a:pt x="8875" y="488"/>
                  </a:lnTo>
                  <a:lnTo>
                    <a:pt x="8833" y="436"/>
                  </a:lnTo>
                  <a:lnTo>
                    <a:pt x="8813" y="410"/>
                  </a:lnTo>
                  <a:lnTo>
                    <a:pt x="8791" y="386"/>
                  </a:lnTo>
                  <a:lnTo>
                    <a:pt x="8770" y="364"/>
                  </a:lnTo>
                  <a:lnTo>
                    <a:pt x="8749" y="341"/>
                  </a:lnTo>
                  <a:lnTo>
                    <a:pt x="8727" y="320"/>
                  </a:lnTo>
                  <a:lnTo>
                    <a:pt x="8706" y="300"/>
                  </a:lnTo>
                  <a:lnTo>
                    <a:pt x="8684" y="281"/>
                  </a:lnTo>
                  <a:lnTo>
                    <a:pt x="8662" y="263"/>
                  </a:lnTo>
                  <a:lnTo>
                    <a:pt x="8640" y="247"/>
                  </a:lnTo>
                  <a:lnTo>
                    <a:pt x="8618" y="232"/>
                  </a:lnTo>
                  <a:lnTo>
                    <a:pt x="8596" y="218"/>
                  </a:lnTo>
                  <a:lnTo>
                    <a:pt x="8573" y="205"/>
                  </a:lnTo>
                  <a:lnTo>
                    <a:pt x="8551" y="194"/>
                  </a:lnTo>
                  <a:lnTo>
                    <a:pt x="8530" y="183"/>
                  </a:lnTo>
                  <a:lnTo>
                    <a:pt x="8498" y="173"/>
                  </a:lnTo>
                  <a:lnTo>
                    <a:pt x="8461" y="162"/>
                  </a:lnTo>
                  <a:lnTo>
                    <a:pt x="8418" y="151"/>
                  </a:lnTo>
                  <a:lnTo>
                    <a:pt x="8370" y="141"/>
                  </a:lnTo>
                  <a:lnTo>
                    <a:pt x="8316" y="131"/>
                  </a:lnTo>
                  <a:lnTo>
                    <a:pt x="8257" y="122"/>
                  </a:lnTo>
                  <a:lnTo>
                    <a:pt x="8193" y="112"/>
                  </a:lnTo>
                  <a:lnTo>
                    <a:pt x="8123" y="104"/>
                  </a:lnTo>
                  <a:lnTo>
                    <a:pt x="8050" y="95"/>
                  </a:lnTo>
                  <a:lnTo>
                    <a:pt x="7972" y="87"/>
                  </a:lnTo>
                  <a:lnTo>
                    <a:pt x="7889" y="79"/>
                  </a:lnTo>
                  <a:lnTo>
                    <a:pt x="7802" y="72"/>
                  </a:lnTo>
                  <a:lnTo>
                    <a:pt x="7617" y="58"/>
                  </a:lnTo>
                  <a:lnTo>
                    <a:pt x="7418" y="46"/>
                  </a:lnTo>
                  <a:lnTo>
                    <a:pt x="7206" y="35"/>
                  </a:lnTo>
                  <a:lnTo>
                    <a:pt x="6985" y="26"/>
                  </a:lnTo>
                  <a:lnTo>
                    <a:pt x="6753" y="19"/>
                  </a:lnTo>
                  <a:lnTo>
                    <a:pt x="6513" y="12"/>
                  </a:lnTo>
                  <a:lnTo>
                    <a:pt x="6267" y="7"/>
                  </a:lnTo>
                  <a:lnTo>
                    <a:pt x="6017" y="3"/>
                  </a:lnTo>
                  <a:lnTo>
                    <a:pt x="5762" y="1"/>
                  </a:lnTo>
                  <a:lnTo>
                    <a:pt x="5507" y="0"/>
                  </a:lnTo>
                  <a:lnTo>
                    <a:pt x="5253" y="1"/>
                  </a:lnTo>
                  <a:lnTo>
                    <a:pt x="4998" y="3"/>
                  </a:lnTo>
                  <a:lnTo>
                    <a:pt x="4748" y="7"/>
                  </a:lnTo>
                  <a:lnTo>
                    <a:pt x="4502" y="12"/>
                  </a:lnTo>
                  <a:lnTo>
                    <a:pt x="4262" y="19"/>
                  </a:lnTo>
                  <a:lnTo>
                    <a:pt x="4030" y="26"/>
                  </a:lnTo>
                  <a:lnTo>
                    <a:pt x="3809" y="35"/>
                  </a:lnTo>
                  <a:lnTo>
                    <a:pt x="3597" y="46"/>
                  </a:lnTo>
                  <a:lnTo>
                    <a:pt x="3398" y="58"/>
                  </a:lnTo>
                  <a:lnTo>
                    <a:pt x="3213" y="72"/>
                  </a:lnTo>
                  <a:lnTo>
                    <a:pt x="3126" y="79"/>
                  </a:lnTo>
                  <a:lnTo>
                    <a:pt x="3043" y="87"/>
                  </a:lnTo>
                  <a:lnTo>
                    <a:pt x="2965" y="95"/>
                  </a:lnTo>
                  <a:lnTo>
                    <a:pt x="2892" y="104"/>
                  </a:lnTo>
                  <a:lnTo>
                    <a:pt x="2822" y="112"/>
                  </a:lnTo>
                  <a:lnTo>
                    <a:pt x="2758" y="122"/>
                  </a:lnTo>
                  <a:lnTo>
                    <a:pt x="2699" y="131"/>
                  </a:lnTo>
                  <a:lnTo>
                    <a:pt x="2645" y="141"/>
                  </a:lnTo>
                  <a:lnTo>
                    <a:pt x="2597" y="151"/>
                  </a:lnTo>
                  <a:lnTo>
                    <a:pt x="2554" y="162"/>
                  </a:lnTo>
                  <a:lnTo>
                    <a:pt x="2516" y="173"/>
                  </a:lnTo>
                  <a:lnTo>
                    <a:pt x="2485" y="183"/>
                  </a:lnTo>
                  <a:lnTo>
                    <a:pt x="2463" y="194"/>
                  </a:lnTo>
                  <a:lnTo>
                    <a:pt x="2442" y="205"/>
                  </a:lnTo>
                  <a:lnTo>
                    <a:pt x="2419" y="218"/>
                  </a:lnTo>
                  <a:lnTo>
                    <a:pt x="2397" y="232"/>
                  </a:lnTo>
                  <a:lnTo>
                    <a:pt x="2375" y="247"/>
                  </a:lnTo>
                  <a:lnTo>
                    <a:pt x="2353" y="263"/>
                  </a:lnTo>
                  <a:lnTo>
                    <a:pt x="2331" y="281"/>
                  </a:lnTo>
                  <a:lnTo>
                    <a:pt x="2309" y="300"/>
                  </a:lnTo>
                  <a:lnTo>
                    <a:pt x="2288" y="320"/>
                  </a:lnTo>
                  <a:lnTo>
                    <a:pt x="2266" y="341"/>
                  </a:lnTo>
                  <a:lnTo>
                    <a:pt x="2245" y="364"/>
                  </a:lnTo>
                  <a:lnTo>
                    <a:pt x="2224" y="386"/>
                  </a:lnTo>
                  <a:lnTo>
                    <a:pt x="2202" y="410"/>
                  </a:lnTo>
                  <a:lnTo>
                    <a:pt x="2182" y="436"/>
                  </a:lnTo>
                  <a:lnTo>
                    <a:pt x="2141" y="488"/>
                  </a:lnTo>
                  <a:lnTo>
                    <a:pt x="2099" y="545"/>
                  </a:lnTo>
                  <a:lnTo>
                    <a:pt x="2059" y="604"/>
                  </a:lnTo>
                  <a:lnTo>
                    <a:pt x="2020" y="667"/>
                  </a:lnTo>
                  <a:lnTo>
                    <a:pt x="1981" y="731"/>
                  </a:lnTo>
                  <a:lnTo>
                    <a:pt x="1942" y="798"/>
                  </a:lnTo>
                  <a:lnTo>
                    <a:pt x="1905" y="868"/>
                  </a:lnTo>
                  <a:lnTo>
                    <a:pt x="1868" y="939"/>
                  </a:lnTo>
                  <a:lnTo>
                    <a:pt x="1831" y="1012"/>
                  </a:lnTo>
                  <a:lnTo>
                    <a:pt x="1797" y="1085"/>
                  </a:lnTo>
                  <a:lnTo>
                    <a:pt x="1763" y="1160"/>
                  </a:lnTo>
                  <a:lnTo>
                    <a:pt x="1730" y="1234"/>
                  </a:lnTo>
                  <a:lnTo>
                    <a:pt x="1696" y="1310"/>
                  </a:lnTo>
                  <a:lnTo>
                    <a:pt x="1666" y="1386"/>
                  </a:lnTo>
                  <a:lnTo>
                    <a:pt x="1635" y="1462"/>
                  </a:lnTo>
                  <a:lnTo>
                    <a:pt x="1605" y="1536"/>
                  </a:lnTo>
                  <a:lnTo>
                    <a:pt x="1577" y="1611"/>
                  </a:lnTo>
                  <a:lnTo>
                    <a:pt x="1523" y="1756"/>
                  </a:lnTo>
                  <a:lnTo>
                    <a:pt x="1475" y="1894"/>
                  </a:lnTo>
                  <a:lnTo>
                    <a:pt x="1431" y="2025"/>
                  </a:lnTo>
                  <a:lnTo>
                    <a:pt x="1393" y="2144"/>
                  </a:lnTo>
                  <a:lnTo>
                    <a:pt x="1391" y="2144"/>
                  </a:lnTo>
                  <a:lnTo>
                    <a:pt x="1373" y="2148"/>
                  </a:lnTo>
                  <a:lnTo>
                    <a:pt x="1354" y="2153"/>
                  </a:lnTo>
                  <a:lnTo>
                    <a:pt x="1314" y="2162"/>
                  </a:lnTo>
                  <a:lnTo>
                    <a:pt x="1274" y="2173"/>
                  </a:lnTo>
                  <a:lnTo>
                    <a:pt x="1233" y="2181"/>
                  </a:lnTo>
                  <a:lnTo>
                    <a:pt x="1215" y="2185"/>
                  </a:lnTo>
                  <a:lnTo>
                    <a:pt x="1198" y="2186"/>
                  </a:lnTo>
                  <a:lnTo>
                    <a:pt x="1182" y="2186"/>
                  </a:lnTo>
                  <a:lnTo>
                    <a:pt x="1169" y="2183"/>
                  </a:lnTo>
                  <a:lnTo>
                    <a:pt x="1163" y="2181"/>
                  </a:lnTo>
                  <a:lnTo>
                    <a:pt x="1159" y="2179"/>
                  </a:lnTo>
                  <a:lnTo>
                    <a:pt x="1154" y="2176"/>
                  </a:lnTo>
                  <a:lnTo>
                    <a:pt x="1150" y="2172"/>
                  </a:lnTo>
                  <a:lnTo>
                    <a:pt x="1147" y="2168"/>
                  </a:lnTo>
                  <a:lnTo>
                    <a:pt x="1146" y="2162"/>
                  </a:lnTo>
                  <a:lnTo>
                    <a:pt x="1143" y="2156"/>
                  </a:lnTo>
                  <a:lnTo>
                    <a:pt x="1143" y="2149"/>
                  </a:lnTo>
                  <a:lnTo>
                    <a:pt x="1143" y="2100"/>
                  </a:lnTo>
                  <a:lnTo>
                    <a:pt x="1143" y="2049"/>
                  </a:lnTo>
                  <a:lnTo>
                    <a:pt x="1142" y="1990"/>
                  </a:lnTo>
                  <a:lnTo>
                    <a:pt x="1140" y="1930"/>
                  </a:lnTo>
                  <a:lnTo>
                    <a:pt x="1136" y="1874"/>
                  </a:lnTo>
                  <a:lnTo>
                    <a:pt x="1133" y="1852"/>
                  </a:lnTo>
                  <a:lnTo>
                    <a:pt x="1130" y="1833"/>
                  </a:lnTo>
                  <a:lnTo>
                    <a:pt x="1127" y="1818"/>
                  </a:lnTo>
                  <a:lnTo>
                    <a:pt x="1124" y="1814"/>
                  </a:lnTo>
                  <a:lnTo>
                    <a:pt x="1122" y="1810"/>
                  </a:lnTo>
                  <a:lnTo>
                    <a:pt x="1114" y="1798"/>
                  </a:lnTo>
                  <a:lnTo>
                    <a:pt x="1104" y="1784"/>
                  </a:lnTo>
                  <a:lnTo>
                    <a:pt x="1093" y="1770"/>
                  </a:lnTo>
                  <a:lnTo>
                    <a:pt x="1086" y="1762"/>
                  </a:lnTo>
                  <a:lnTo>
                    <a:pt x="1078" y="1754"/>
                  </a:lnTo>
                  <a:lnTo>
                    <a:pt x="1069" y="1747"/>
                  </a:lnTo>
                  <a:lnTo>
                    <a:pt x="1058" y="1740"/>
                  </a:lnTo>
                  <a:lnTo>
                    <a:pt x="1045" y="1734"/>
                  </a:lnTo>
                  <a:lnTo>
                    <a:pt x="1031" y="1727"/>
                  </a:lnTo>
                  <a:lnTo>
                    <a:pt x="1013" y="1722"/>
                  </a:lnTo>
                  <a:lnTo>
                    <a:pt x="994" y="1718"/>
                  </a:lnTo>
                  <a:lnTo>
                    <a:pt x="971" y="1714"/>
                  </a:lnTo>
                  <a:lnTo>
                    <a:pt x="947" y="1712"/>
                  </a:lnTo>
                  <a:lnTo>
                    <a:pt x="916" y="1709"/>
                  </a:lnTo>
                  <a:lnTo>
                    <a:pt x="878" y="1708"/>
                  </a:lnTo>
                  <a:lnTo>
                    <a:pt x="833" y="1708"/>
                  </a:lnTo>
                  <a:lnTo>
                    <a:pt x="782" y="1708"/>
                  </a:lnTo>
                  <a:lnTo>
                    <a:pt x="727" y="1709"/>
                  </a:lnTo>
                  <a:lnTo>
                    <a:pt x="669" y="1711"/>
                  </a:lnTo>
                  <a:lnTo>
                    <a:pt x="610" y="1714"/>
                  </a:lnTo>
                  <a:lnTo>
                    <a:pt x="548" y="1718"/>
                  </a:lnTo>
                  <a:lnTo>
                    <a:pt x="488" y="1722"/>
                  </a:lnTo>
                  <a:lnTo>
                    <a:pt x="430" y="1727"/>
                  </a:lnTo>
                  <a:lnTo>
                    <a:pt x="373" y="1734"/>
                  </a:lnTo>
                  <a:lnTo>
                    <a:pt x="321" y="1741"/>
                  </a:lnTo>
                  <a:lnTo>
                    <a:pt x="274" y="1750"/>
                  </a:lnTo>
                  <a:lnTo>
                    <a:pt x="233" y="1759"/>
                  </a:lnTo>
                  <a:lnTo>
                    <a:pt x="216" y="1764"/>
                  </a:lnTo>
                  <a:lnTo>
                    <a:pt x="199" y="1770"/>
                  </a:lnTo>
                  <a:lnTo>
                    <a:pt x="185" y="1776"/>
                  </a:lnTo>
                  <a:lnTo>
                    <a:pt x="174" y="1782"/>
                  </a:lnTo>
                  <a:lnTo>
                    <a:pt x="163" y="1789"/>
                  </a:lnTo>
                  <a:lnTo>
                    <a:pt x="155" y="1800"/>
                  </a:lnTo>
                  <a:lnTo>
                    <a:pt x="147" y="1811"/>
                  </a:lnTo>
                  <a:lnTo>
                    <a:pt x="139" y="1826"/>
                  </a:lnTo>
                  <a:lnTo>
                    <a:pt x="131" y="1842"/>
                  </a:lnTo>
                  <a:lnTo>
                    <a:pt x="126" y="1860"/>
                  </a:lnTo>
                  <a:lnTo>
                    <a:pt x="121" y="1880"/>
                  </a:lnTo>
                  <a:lnTo>
                    <a:pt x="116" y="1901"/>
                  </a:lnTo>
                  <a:lnTo>
                    <a:pt x="113" y="1924"/>
                  </a:lnTo>
                  <a:lnTo>
                    <a:pt x="110" y="1948"/>
                  </a:lnTo>
                  <a:lnTo>
                    <a:pt x="109" y="1972"/>
                  </a:lnTo>
                  <a:lnTo>
                    <a:pt x="108" y="1997"/>
                  </a:lnTo>
                  <a:lnTo>
                    <a:pt x="108" y="2023"/>
                  </a:lnTo>
                  <a:lnTo>
                    <a:pt x="109" y="2051"/>
                  </a:lnTo>
                  <a:lnTo>
                    <a:pt x="110" y="2077"/>
                  </a:lnTo>
                  <a:lnTo>
                    <a:pt x="114" y="2104"/>
                  </a:lnTo>
                  <a:lnTo>
                    <a:pt x="117" y="2131"/>
                  </a:lnTo>
                  <a:lnTo>
                    <a:pt x="122" y="2158"/>
                  </a:lnTo>
                  <a:lnTo>
                    <a:pt x="127" y="2185"/>
                  </a:lnTo>
                  <a:lnTo>
                    <a:pt x="134" y="2211"/>
                  </a:lnTo>
                  <a:lnTo>
                    <a:pt x="141" y="2236"/>
                  </a:lnTo>
                  <a:lnTo>
                    <a:pt x="150" y="2260"/>
                  </a:lnTo>
                  <a:lnTo>
                    <a:pt x="160" y="2284"/>
                  </a:lnTo>
                  <a:lnTo>
                    <a:pt x="171" y="2305"/>
                  </a:lnTo>
                  <a:lnTo>
                    <a:pt x="182" y="2327"/>
                  </a:lnTo>
                  <a:lnTo>
                    <a:pt x="194" y="2346"/>
                  </a:lnTo>
                  <a:lnTo>
                    <a:pt x="208" y="2363"/>
                  </a:lnTo>
                  <a:lnTo>
                    <a:pt x="223" y="2380"/>
                  </a:lnTo>
                  <a:lnTo>
                    <a:pt x="239" y="2393"/>
                  </a:lnTo>
                  <a:lnTo>
                    <a:pt x="256" y="2405"/>
                  </a:lnTo>
                  <a:lnTo>
                    <a:pt x="275" y="2414"/>
                  </a:lnTo>
                  <a:lnTo>
                    <a:pt x="284" y="2418"/>
                  </a:lnTo>
                  <a:lnTo>
                    <a:pt x="294" y="2422"/>
                  </a:lnTo>
                  <a:lnTo>
                    <a:pt x="335" y="2432"/>
                  </a:lnTo>
                  <a:lnTo>
                    <a:pt x="383" y="2442"/>
                  </a:lnTo>
                  <a:lnTo>
                    <a:pt x="432" y="2450"/>
                  </a:lnTo>
                  <a:lnTo>
                    <a:pt x="486" y="2458"/>
                  </a:lnTo>
                  <a:lnTo>
                    <a:pt x="541" y="2464"/>
                  </a:lnTo>
                  <a:lnTo>
                    <a:pt x="598" y="2471"/>
                  </a:lnTo>
                  <a:lnTo>
                    <a:pt x="655" y="2476"/>
                  </a:lnTo>
                  <a:lnTo>
                    <a:pt x="712" y="2481"/>
                  </a:lnTo>
                  <a:lnTo>
                    <a:pt x="822" y="2487"/>
                  </a:lnTo>
                  <a:lnTo>
                    <a:pt x="923" y="2490"/>
                  </a:lnTo>
                  <a:lnTo>
                    <a:pt x="1006" y="2491"/>
                  </a:lnTo>
                  <a:lnTo>
                    <a:pt x="1040" y="2490"/>
                  </a:lnTo>
                  <a:lnTo>
                    <a:pt x="1066" y="2489"/>
                  </a:lnTo>
                  <a:lnTo>
                    <a:pt x="1135" y="2486"/>
                  </a:lnTo>
                  <a:lnTo>
                    <a:pt x="1195" y="2483"/>
                  </a:lnTo>
                  <a:lnTo>
                    <a:pt x="1153" y="2533"/>
                  </a:lnTo>
                  <a:lnTo>
                    <a:pt x="1106" y="2586"/>
                  </a:lnTo>
                  <a:lnTo>
                    <a:pt x="1060" y="2644"/>
                  </a:lnTo>
                  <a:lnTo>
                    <a:pt x="1012" y="2706"/>
                  </a:lnTo>
                  <a:lnTo>
                    <a:pt x="963" y="2770"/>
                  </a:lnTo>
                  <a:lnTo>
                    <a:pt x="913" y="2837"/>
                  </a:lnTo>
                  <a:lnTo>
                    <a:pt x="866" y="2908"/>
                  </a:lnTo>
                  <a:lnTo>
                    <a:pt x="819" y="2981"/>
                  </a:lnTo>
                  <a:lnTo>
                    <a:pt x="772" y="3054"/>
                  </a:lnTo>
                  <a:lnTo>
                    <a:pt x="730" y="3130"/>
                  </a:lnTo>
                  <a:lnTo>
                    <a:pt x="708" y="3168"/>
                  </a:lnTo>
                  <a:lnTo>
                    <a:pt x="688" y="3206"/>
                  </a:lnTo>
                  <a:lnTo>
                    <a:pt x="669" y="3245"/>
                  </a:lnTo>
                  <a:lnTo>
                    <a:pt x="652" y="3283"/>
                  </a:lnTo>
                  <a:lnTo>
                    <a:pt x="634" y="3322"/>
                  </a:lnTo>
                  <a:lnTo>
                    <a:pt x="617" y="3360"/>
                  </a:lnTo>
                  <a:lnTo>
                    <a:pt x="603" y="3399"/>
                  </a:lnTo>
                  <a:lnTo>
                    <a:pt x="589" y="3437"/>
                  </a:lnTo>
                  <a:lnTo>
                    <a:pt x="576" y="3475"/>
                  </a:lnTo>
                  <a:lnTo>
                    <a:pt x="564" y="3513"/>
                  </a:lnTo>
                  <a:lnTo>
                    <a:pt x="554" y="3551"/>
                  </a:lnTo>
                  <a:lnTo>
                    <a:pt x="545" y="3589"/>
                  </a:lnTo>
                  <a:lnTo>
                    <a:pt x="505" y="3623"/>
                  </a:lnTo>
                  <a:lnTo>
                    <a:pt x="467" y="3657"/>
                  </a:lnTo>
                  <a:lnTo>
                    <a:pt x="431" y="3693"/>
                  </a:lnTo>
                  <a:lnTo>
                    <a:pt x="398" y="3727"/>
                  </a:lnTo>
                  <a:lnTo>
                    <a:pt x="366" y="3762"/>
                  </a:lnTo>
                  <a:lnTo>
                    <a:pt x="336" y="3797"/>
                  </a:lnTo>
                  <a:lnTo>
                    <a:pt x="308" y="3831"/>
                  </a:lnTo>
                  <a:lnTo>
                    <a:pt x="282" y="3866"/>
                  </a:lnTo>
                  <a:lnTo>
                    <a:pt x="258" y="3900"/>
                  </a:lnTo>
                  <a:lnTo>
                    <a:pt x="235" y="3935"/>
                  </a:lnTo>
                  <a:lnTo>
                    <a:pt x="213" y="3969"/>
                  </a:lnTo>
                  <a:lnTo>
                    <a:pt x="194" y="4002"/>
                  </a:lnTo>
                  <a:lnTo>
                    <a:pt x="177" y="4035"/>
                  </a:lnTo>
                  <a:lnTo>
                    <a:pt x="160" y="4068"/>
                  </a:lnTo>
                  <a:lnTo>
                    <a:pt x="145" y="4100"/>
                  </a:lnTo>
                  <a:lnTo>
                    <a:pt x="130" y="4132"/>
                  </a:lnTo>
                  <a:lnTo>
                    <a:pt x="117" y="4164"/>
                  </a:lnTo>
                  <a:lnTo>
                    <a:pt x="105" y="4194"/>
                  </a:lnTo>
                  <a:lnTo>
                    <a:pt x="95" y="4225"/>
                  </a:lnTo>
                  <a:lnTo>
                    <a:pt x="85" y="4254"/>
                  </a:lnTo>
                  <a:lnTo>
                    <a:pt x="70" y="4310"/>
                  </a:lnTo>
                  <a:lnTo>
                    <a:pt x="57" y="4363"/>
                  </a:lnTo>
                  <a:lnTo>
                    <a:pt x="47" y="4413"/>
                  </a:lnTo>
                  <a:lnTo>
                    <a:pt x="40" y="4458"/>
                  </a:lnTo>
                  <a:lnTo>
                    <a:pt x="34" y="4498"/>
                  </a:lnTo>
                  <a:lnTo>
                    <a:pt x="30" y="4535"/>
                  </a:lnTo>
                  <a:lnTo>
                    <a:pt x="24" y="4599"/>
                  </a:lnTo>
                  <a:lnTo>
                    <a:pt x="18" y="4687"/>
                  </a:lnTo>
                  <a:lnTo>
                    <a:pt x="12" y="4792"/>
                  </a:lnTo>
                  <a:lnTo>
                    <a:pt x="6" y="4914"/>
                  </a:lnTo>
                  <a:lnTo>
                    <a:pt x="2" y="5049"/>
                  </a:lnTo>
                  <a:lnTo>
                    <a:pt x="0" y="5196"/>
                  </a:lnTo>
                  <a:lnTo>
                    <a:pt x="0" y="5349"/>
                  </a:lnTo>
                  <a:lnTo>
                    <a:pt x="1" y="5429"/>
                  </a:lnTo>
                  <a:lnTo>
                    <a:pt x="4" y="5508"/>
                  </a:lnTo>
                  <a:lnTo>
                    <a:pt x="6" y="5587"/>
                  </a:lnTo>
                  <a:lnTo>
                    <a:pt x="11" y="5668"/>
                  </a:lnTo>
                  <a:lnTo>
                    <a:pt x="15" y="5747"/>
                  </a:lnTo>
                  <a:lnTo>
                    <a:pt x="21" y="5827"/>
                  </a:lnTo>
                  <a:lnTo>
                    <a:pt x="28" y="5905"/>
                  </a:lnTo>
                  <a:lnTo>
                    <a:pt x="37" y="5982"/>
                  </a:lnTo>
                  <a:lnTo>
                    <a:pt x="46" y="6057"/>
                  </a:lnTo>
                  <a:lnTo>
                    <a:pt x="58" y="6130"/>
                  </a:lnTo>
                  <a:lnTo>
                    <a:pt x="70" y="6201"/>
                  </a:lnTo>
                  <a:lnTo>
                    <a:pt x="84" y="6269"/>
                  </a:lnTo>
                  <a:lnTo>
                    <a:pt x="101" y="6334"/>
                  </a:lnTo>
                  <a:lnTo>
                    <a:pt x="117" y="6394"/>
                  </a:lnTo>
                  <a:lnTo>
                    <a:pt x="127" y="6424"/>
                  </a:lnTo>
                  <a:lnTo>
                    <a:pt x="136" y="6452"/>
                  </a:lnTo>
                  <a:lnTo>
                    <a:pt x="147" y="6479"/>
                  </a:lnTo>
                  <a:lnTo>
                    <a:pt x="158" y="6506"/>
                  </a:lnTo>
                  <a:lnTo>
                    <a:pt x="168" y="6530"/>
                  </a:lnTo>
                  <a:lnTo>
                    <a:pt x="180" y="6554"/>
                  </a:lnTo>
                  <a:lnTo>
                    <a:pt x="192" y="6577"/>
                  </a:lnTo>
                  <a:lnTo>
                    <a:pt x="205" y="6598"/>
                  </a:lnTo>
                  <a:lnTo>
                    <a:pt x="211" y="6606"/>
                  </a:lnTo>
                  <a:lnTo>
                    <a:pt x="218" y="6615"/>
                  </a:lnTo>
                  <a:lnTo>
                    <a:pt x="226" y="6622"/>
                  </a:lnTo>
                  <a:lnTo>
                    <a:pt x="236" y="6630"/>
                  </a:lnTo>
                  <a:lnTo>
                    <a:pt x="246" y="6638"/>
                  </a:lnTo>
                  <a:lnTo>
                    <a:pt x="257" y="6645"/>
                  </a:lnTo>
                  <a:lnTo>
                    <a:pt x="284" y="6661"/>
                  </a:lnTo>
                  <a:lnTo>
                    <a:pt x="315" y="6676"/>
                  </a:lnTo>
                  <a:lnTo>
                    <a:pt x="351" y="6690"/>
                  </a:lnTo>
                  <a:lnTo>
                    <a:pt x="389" y="6705"/>
                  </a:lnTo>
                  <a:lnTo>
                    <a:pt x="431" y="6718"/>
                  </a:lnTo>
                  <a:lnTo>
                    <a:pt x="431" y="8072"/>
                  </a:lnTo>
                  <a:lnTo>
                    <a:pt x="432" y="8088"/>
                  </a:lnTo>
                  <a:lnTo>
                    <a:pt x="435" y="8105"/>
                  </a:lnTo>
                  <a:lnTo>
                    <a:pt x="437" y="8120"/>
                  </a:lnTo>
                  <a:lnTo>
                    <a:pt x="442" y="8135"/>
                  </a:lnTo>
                  <a:lnTo>
                    <a:pt x="448" y="8149"/>
                  </a:lnTo>
                  <a:lnTo>
                    <a:pt x="455" y="8163"/>
                  </a:lnTo>
                  <a:lnTo>
                    <a:pt x="463" y="8175"/>
                  </a:lnTo>
                  <a:lnTo>
                    <a:pt x="473" y="8187"/>
                  </a:lnTo>
                  <a:lnTo>
                    <a:pt x="482" y="8196"/>
                  </a:lnTo>
                  <a:lnTo>
                    <a:pt x="493" y="8206"/>
                  </a:lnTo>
                  <a:lnTo>
                    <a:pt x="505" y="8214"/>
                  </a:lnTo>
                  <a:lnTo>
                    <a:pt x="517" y="8221"/>
                  </a:lnTo>
                  <a:lnTo>
                    <a:pt x="530" y="8226"/>
                  </a:lnTo>
                  <a:lnTo>
                    <a:pt x="543" y="8231"/>
                  </a:lnTo>
                  <a:lnTo>
                    <a:pt x="557" y="8233"/>
                  </a:lnTo>
                  <a:lnTo>
                    <a:pt x="571" y="8233"/>
                  </a:lnTo>
                  <a:lnTo>
                    <a:pt x="1929" y="8233"/>
                  </a:lnTo>
                  <a:lnTo>
                    <a:pt x="1943" y="8233"/>
                  </a:lnTo>
                  <a:lnTo>
                    <a:pt x="1957" y="8231"/>
                  </a:lnTo>
                  <a:lnTo>
                    <a:pt x="1970" y="8226"/>
                  </a:lnTo>
                  <a:lnTo>
                    <a:pt x="1983" y="8221"/>
                  </a:lnTo>
                  <a:lnTo>
                    <a:pt x="1995" y="8214"/>
                  </a:lnTo>
                  <a:lnTo>
                    <a:pt x="2007" y="8206"/>
                  </a:lnTo>
                  <a:lnTo>
                    <a:pt x="2017" y="8196"/>
                  </a:lnTo>
                  <a:lnTo>
                    <a:pt x="2027" y="8187"/>
                  </a:lnTo>
                  <a:lnTo>
                    <a:pt x="2036" y="8175"/>
                  </a:lnTo>
                  <a:lnTo>
                    <a:pt x="2045" y="8163"/>
                  </a:lnTo>
                  <a:lnTo>
                    <a:pt x="2051" y="8149"/>
                  </a:lnTo>
                  <a:lnTo>
                    <a:pt x="2057" y="8135"/>
                  </a:lnTo>
                  <a:lnTo>
                    <a:pt x="2061" y="8120"/>
                  </a:lnTo>
                  <a:lnTo>
                    <a:pt x="2065" y="8105"/>
                  </a:lnTo>
                  <a:lnTo>
                    <a:pt x="2067" y="8088"/>
                  </a:lnTo>
                  <a:lnTo>
                    <a:pt x="2068" y="8072"/>
                  </a:lnTo>
                  <a:lnTo>
                    <a:pt x="2068" y="6924"/>
                  </a:lnTo>
                  <a:lnTo>
                    <a:pt x="2335" y="6940"/>
                  </a:lnTo>
                  <a:lnTo>
                    <a:pt x="2606" y="6953"/>
                  </a:lnTo>
                  <a:lnTo>
                    <a:pt x="2881" y="6965"/>
                  </a:lnTo>
                  <a:lnTo>
                    <a:pt x="3155" y="6975"/>
                  </a:lnTo>
                  <a:lnTo>
                    <a:pt x="3426" y="6984"/>
                  </a:lnTo>
                  <a:lnTo>
                    <a:pt x="3693" y="6991"/>
                  </a:lnTo>
                  <a:lnTo>
                    <a:pt x="3952" y="6997"/>
                  </a:lnTo>
                  <a:lnTo>
                    <a:pt x="4200" y="7002"/>
                  </a:lnTo>
                  <a:lnTo>
                    <a:pt x="4435" y="7006"/>
                  </a:lnTo>
                  <a:lnTo>
                    <a:pt x="4656" y="7008"/>
                  </a:lnTo>
                  <a:lnTo>
                    <a:pt x="5038" y="7011"/>
                  </a:lnTo>
                  <a:lnTo>
                    <a:pt x="5330" y="7013"/>
                  </a:lnTo>
                  <a:lnTo>
                    <a:pt x="5507" y="7013"/>
                  </a:lnTo>
                  <a:lnTo>
                    <a:pt x="5685" y="7013"/>
                  </a:lnTo>
                  <a:lnTo>
                    <a:pt x="5977" y="7011"/>
                  </a:lnTo>
                  <a:lnTo>
                    <a:pt x="6360" y="7008"/>
                  </a:lnTo>
                  <a:lnTo>
                    <a:pt x="6581" y="7006"/>
                  </a:lnTo>
                  <a:lnTo>
                    <a:pt x="6815" y="7002"/>
                  </a:lnTo>
                  <a:lnTo>
                    <a:pt x="7064" y="6997"/>
                  </a:lnTo>
                  <a:lnTo>
                    <a:pt x="7322" y="6991"/>
                  </a:lnTo>
                  <a:lnTo>
                    <a:pt x="7589" y="6984"/>
                  </a:lnTo>
                  <a:lnTo>
                    <a:pt x="7860" y="6975"/>
                  </a:lnTo>
                  <a:lnTo>
                    <a:pt x="8135" y="6965"/>
                  </a:lnTo>
                  <a:lnTo>
                    <a:pt x="8409" y="6953"/>
                  </a:lnTo>
                  <a:lnTo>
                    <a:pt x="8680" y="6940"/>
                  </a:lnTo>
                  <a:lnTo>
                    <a:pt x="8948" y="6924"/>
                  </a:lnTo>
                  <a:lnTo>
                    <a:pt x="8948" y="8072"/>
                  </a:lnTo>
                  <a:lnTo>
                    <a:pt x="8948" y="8088"/>
                  </a:lnTo>
                  <a:lnTo>
                    <a:pt x="8950" y="8105"/>
                  </a:lnTo>
                  <a:lnTo>
                    <a:pt x="8954" y="8120"/>
                  </a:lnTo>
                  <a:lnTo>
                    <a:pt x="8958" y="8135"/>
                  </a:lnTo>
                  <a:lnTo>
                    <a:pt x="8964" y="8149"/>
                  </a:lnTo>
                  <a:lnTo>
                    <a:pt x="8971" y="8163"/>
                  </a:lnTo>
                  <a:lnTo>
                    <a:pt x="8979" y="8175"/>
                  </a:lnTo>
                  <a:lnTo>
                    <a:pt x="8988" y="8187"/>
                  </a:lnTo>
                  <a:lnTo>
                    <a:pt x="8997" y="8196"/>
                  </a:lnTo>
                  <a:lnTo>
                    <a:pt x="9008" y="8206"/>
                  </a:lnTo>
                  <a:lnTo>
                    <a:pt x="9020" y="8214"/>
                  </a:lnTo>
                  <a:lnTo>
                    <a:pt x="9032" y="8221"/>
                  </a:lnTo>
                  <a:lnTo>
                    <a:pt x="9045" y="8226"/>
                  </a:lnTo>
                  <a:lnTo>
                    <a:pt x="9058" y="8231"/>
                  </a:lnTo>
                  <a:lnTo>
                    <a:pt x="9072" y="8233"/>
                  </a:lnTo>
                  <a:lnTo>
                    <a:pt x="9086" y="8233"/>
                  </a:lnTo>
                  <a:lnTo>
                    <a:pt x="10444" y="8233"/>
                  </a:lnTo>
                  <a:lnTo>
                    <a:pt x="10458" y="8233"/>
                  </a:lnTo>
                  <a:lnTo>
                    <a:pt x="10472" y="8231"/>
                  </a:lnTo>
                  <a:lnTo>
                    <a:pt x="10485" y="8226"/>
                  </a:lnTo>
                  <a:lnTo>
                    <a:pt x="10498" y="8221"/>
                  </a:lnTo>
                  <a:lnTo>
                    <a:pt x="10510" y="8214"/>
                  </a:lnTo>
                  <a:lnTo>
                    <a:pt x="10522" y="8206"/>
                  </a:lnTo>
                  <a:lnTo>
                    <a:pt x="10533" y="8196"/>
                  </a:lnTo>
                  <a:lnTo>
                    <a:pt x="10542" y="8187"/>
                  </a:lnTo>
                  <a:lnTo>
                    <a:pt x="10552" y="8175"/>
                  </a:lnTo>
                  <a:lnTo>
                    <a:pt x="10560" y="8163"/>
                  </a:lnTo>
                  <a:lnTo>
                    <a:pt x="10567" y="8149"/>
                  </a:lnTo>
                  <a:lnTo>
                    <a:pt x="10573" y="8135"/>
                  </a:lnTo>
                  <a:lnTo>
                    <a:pt x="10577" y="8120"/>
                  </a:lnTo>
                  <a:lnTo>
                    <a:pt x="10580" y="8105"/>
                  </a:lnTo>
                  <a:lnTo>
                    <a:pt x="10583" y="8088"/>
                  </a:lnTo>
                  <a:lnTo>
                    <a:pt x="10584" y="8072"/>
                  </a:lnTo>
                  <a:lnTo>
                    <a:pt x="10584" y="6718"/>
                  </a:lnTo>
                  <a:lnTo>
                    <a:pt x="10626" y="6705"/>
                  </a:lnTo>
                  <a:lnTo>
                    <a:pt x="10665" y="6690"/>
                  </a:lnTo>
                  <a:lnTo>
                    <a:pt x="10700" y="6676"/>
                  </a:lnTo>
                  <a:lnTo>
                    <a:pt x="10731" y="6661"/>
                  </a:lnTo>
                  <a:lnTo>
                    <a:pt x="10758" y="6645"/>
                  </a:lnTo>
                  <a:lnTo>
                    <a:pt x="10770" y="6638"/>
                  </a:lnTo>
                  <a:lnTo>
                    <a:pt x="10780" y="6630"/>
                  </a:lnTo>
                  <a:lnTo>
                    <a:pt x="10790" y="6622"/>
                  </a:lnTo>
                  <a:lnTo>
                    <a:pt x="10798" y="6615"/>
                  </a:lnTo>
                  <a:lnTo>
                    <a:pt x="10805" y="6606"/>
                  </a:lnTo>
                  <a:lnTo>
                    <a:pt x="10811" y="6598"/>
                  </a:lnTo>
                  <a:lnTo>
                    <a:pt x="10823" y="6577"/>
                  </a:lnTo>
                  <a:lnTo>
                    <a:pt x="10835" y="6554"/>
                  </a:lnTo>
                  <a:lnTo>
                    <a:pt x="10847" y="6530"/>
                  </a:lnTo>
                  <a:lnTo>
                    <a:pt x="10859" y="6506"/>
                  </a:lnTo>
                  <a:lnTo>
                    <a:pt x="10869" y="6479"/>
                  </a:lnTo>
                  <a:lnTo>
                    <a:pt x="10879" y="6452"/>
                  </a:lnTo>
                  <a:lnTo>
                    <a:pt x="10888" y="6424"/>
                  </a:lnTo>
                  <a:lnTo>
                    <a:pt x="10898" y="6394"/>
                  </a:lnTo>
                  <a:lnTo>
                    <a:pt x="10915" y="6334"/>
                  </a:lnTo>
                  <a:lnTo>
                    <a:pt x="10931" y="6269"/>
                  </a:lnTo>
                  <a:lnTo>
                    <a:pt x="10945" y="6201"/>
                  </a:lnTo>
                  <a:lnTo>
                    <a:pt x="10957" y="6130"/>
                  </a:lnTo>
                  <a:lnTo>
                    <a:pt x="10969" y="6057"/>
                  </a:lnTo>
                  <a:lnTo>
                    <a:pt x="10978" y="5982"/>
                  </a:lnTo>
                  <a:lnTo>
                    <a:pt x="10987" y="5905"/>
                  </a:lnTo>
                  <a:lnTo>
                    <a:pt x="10994" y="5827"/>
                  </a:lnTo>
                  <a:lnTo>
                    <a:pt x="11000" y="5747"/>
                  </a:lnTo>
                  <a:lnTo>
                    <a:pt x="11004" y="5668"/>
                  </a:lnTo>
                  <a:lnTo>
                    <a:pt x="11009" y="5587"/>
                  </a:lnTo>
                  <a:lnTo>
                    <a:pt x="11011" y="5508"/>
                  </a:lnTo>
                  <a:lnTo>
                    <a:pt x="11014" y="5429"/>
                  </a:lnTo>
                  <a:lnTo>
                    <a:pt x="11015" y="5349"/>
                  </a:lnTo>
                  <a:lnTo>
                    <a:pt x="11015" y="5196"/>
                  </a:lnTo>
                  <a:lnTo>
                    <a:pt x="11013" y="5049"/>
                  </a:lnTo>
                  <a:lnTo>
                    <a:pt x="11009" y="4914"/>
                  </a:lnTo>
                  <a:lnTo>
                    <a:pt x="11003" y="4792"/>
                  </a:lnTo>
                  <a:lnTo>
                    <a:pt x="10997" y="4687"/>
                  </a:lnTo>
                  <a:lnTo>
                    <a:pt x="10991" y="4599"/>
                  </a:lnTo>
                  <a:lnTo>
                    <a:pt x="10985" y="4535"/>
                  </a:lnTo>
                  <a:close/>
                  <a:moveTo>
                    <a:pt x="2546" y="515"/>
                  </a:moveTo>
                  <a:lnTo>
                    <a:pt x="2546" y="515"/>
                  </a:lnTo>
                  <a:lnTo>
                    <a:pt x="2701" y="503"/>
                  </a:lnTo>
                  <a:lnTo>
                    <a:pt x="2798" y="497"/>
                  </a:lnTo>
                  <a:lnTo>
                    <a:pt x="2908" y="491"/>
                  </a:lnTo>
                  <a:lnTo>
                    <a:pt x="3033" y="486"/>
                  </a:lnTo>
                  <a:lnTo>
                    <a:pt x="3171" y="480"/>
                  </a:lnTo>
                  <a:lnTo>
                    <a:pt x="3327" y="474"/>
                  </a:lnTo>
                  <a:lnTo>
                    <a:pt x="3497" y="469"/>
                  </a:lnTo>
                  <a:lnTo>
                    <a:pt x="3684" y="463"/>
                  </a:lnTo>
                  <a:lnTo>
                    <a:pt x="3890" y="458"/>
                  </a:lnTo>
                  <a:lnTo>
                    <a:pt x="4113" y="454"/>
                  </a:lnTo>
                  <a:lnTo>
                    <a:pt x="4355" y="450"/>
                  </a:lnTo>
                  <a:lnTo>
                    <a:pt x="4617" y="448"/>
                  </a:lnTo>
                  <a:lnTo>
                    <a:pt x="4899" y="445"/>
                  </a:lnTo>
                  <a:lnTo>
                    <a:pt x="5202" y="443"/>
                  </a:lnTo>
                  <a:lnTo>
                    <a:pt x="5526" y="443"/>
                  </a:lnTo>
                  <a:lnTo>
                    <a:pt x="5847" y="443"/>
                  </a:lnTo>
                  <a:lnTo>
                    <a:pt x="6147" y="445"/>
                  </a:lnTo>
                  <a:lnTo>
                    <a:pt x="6426" y="448"/>
                  </a:lnTo>
                  <a:lnTo>
                    <a:pt x="6684" y="450"/>
                  </a:lnTo>
                  <a:lnTo>
                    <a:pt x="6923" y="454"/>
                  </a:lnTo>
                  <a:lnTo>
                    <a:pt x="7143" y="458"/>
                  </a:lnTo>
                  <a:lnTo>
                    <a:pt x="7346" y="463"/>
                  </a:lnTo>
                  <a:lnTo>
                    <a:pt x="7531" y="468"/>
                  </a:lnTo>
                  <a:lnTo>
                    <a:pt x="7699" y="474"/>
                  </a:lnTo>
                  <a:lnTo>
                    <a:pt x="7852" y="480"/>
                  </a:lnTo>
                  <a:lnTo>
                    <a:pt x="7989" y="486"/>
                  </a:lnTo>
                  <a:lnTo>
                    <a:pt x="8111" y="491"/>
                  </a:lnTo>
                  <a:lnTo>
                    <a:pt x="8315" y="503"/>
                  </a:lnTo>
                  <a:lnTo>
                    <a:pt x="8469" y="514"/>
                  </a:lnTo>
                  <a:lnTo>
                    <a:pt x="8496" y="537"/>
                  </a:lnTo>
                  <a:lnTo>
                    <a:pt x="8524" y="563"/>
                  </a:lnTo>
                  <a:lnTo>
                    <a:pt x="8552" y="591"/>
                  </a:lnTo>
                  <a:lnTo>
                    <a:pt x="8580" y="624"/>
                  </a:lnTo>
                  <a:lnTo>
                    <a:pt x="8609" y="661"/>
                  </a:lnTo>
                  <a:lnTo>
                    <a:pt x="8639" y="700"/>
                  </a:lnTo>
                  <a:lnTo>
                    <a:pt x="8667" y="743"/>
                  </a:lnTo>
                  <a:lnTo>
                    <a:pt x="8697" y="788"/>
                  </a:lnTo>
                  <a:lnTo>
                    <a:pt x="8726" y="836"/>
                  </a:lnTo>
                  <a:lnTo>
                    <a:pt x="8756" y="886"/>
                  </a:lnTo>
                  <a:lnTo>
                    <a:pt x="8785" y="939"/>
                  </a:lnTo>
                  <a:lnTo>
                    <a:pt x="8815" y="994"/>
                  </a:lnTo>
                  <a:lnTo>
                    <a:pt x="8845" y="1052"/>
                  </a:lnTo>
                  <a:lnTo>
                    <a:pt x="8874" y="1110"/>
                  </a:lnTo>
                  <a:lnTo>
                    <a:pt x="8903" y="1172"/>
                  </a:lnTo>
                  <a:lnTo>
                    <a:pt x="8932" y="1233"/>
                  </a:lnTo>
                  <a:lnTo>
                    <a:pt x="8961" y="1297"/>
                  </a:lnTo>
                  <a:lnTo>
                    <a:pt x="8990" y="1362"/>
                  </a:lnTo>
                  <a:lnTo>
                    <a:pt x="9046" y="1496"/>
                  </a:lnTo>
                  <a:lnTo>
                    <a:pt x="9102" y="1632"/>
                  </a:lnTo>
                  <a:lnTo>
                    <a:pt x="9155" y="1771"/>
                  </a:lnTo>
                  <a:lnTo>
                    <a:pt x="9206" y="1911"/>
                  </a:lnTo>
                  <a:lnTo>
                    <a:pt x="9255" y="2049"/>
                  </a:lnTo>
                  <a:lnTo>
                    <a:pt x="9301" y="2187"/>
                  </a:lnTo>
                  <a:lnTo>
                    <a:pt x="9343" y="2321"/>
                  </a:lnTo>
                  <a:lnTo>
                    <a:pt x="9150" y="2328"/>
                  </a:lnTo>
                  <a:lnTo>
                    <a:pt x="8919" y="2334"/>
                  </a:lnTo>
                  <a:lnTo>
                    <a:pt x="8656" y="2340"/>
                  </a:lnTo>
                  <a:lnTo>
                    <a:pt x="8368" y="2346"/>
                  </a:lnTo>
                  <a:lnTo>
                    <a:pt x="7748" y="2355"/>
                  </a:lnTo>
                  <a:lnTo>
                    <a:pt x="7109" y="2362"/>
                  </a:lnTo>
                  <a:lnTo>
                    <a:pt x="6511" y="2368"/>
                  </a:lnTo>
                  <a:lnTo>
                    <a:pt x="6007" y="2372"/>
                  </a:lnTo>
                  <a:lnTo>
                    <a:pt x="5507" y="2375"/>
                  </a:lnTo>
                  <a:lnTo>
                    <a:pt x="5008" y="2372"/>
                  </a:lnTo>
                  <a:lnTo>
                    <a:pt x="4504" y="2368"/>
                  </a:lnTo>
                  <a:lnTo>
                    <a:pt x="3906" y="2362"/>
                  </a:lnTo>
                  <a:lnTo>
                    <a:pt x="3268" y="2355"/>
                  </a:lnTo>
                  <a:lnTo>
                    <a:pt x="2647" y="2346"/>
                  </a:lnTo>
                  <a:lnTo>
                    <a:pt x="2359" y="2340"/>
                  </a:lnTo>
                  <a:lnTo>
                    <a:pt x="2096" y="2334"/>
                  </a:lnTo>
                  <a:lnTo>
                    <a:pt x="1865" y="2328"/>
                  </a:lnTo>
                  <a:lnTo>
                    <a:pt x="1673" y="2321"/>
                  </a:lnTo>
                  <a:lnTo>
                    <a:pt x="1715" y="2187"/>
                  </a:lnTo>
                  <a:lnTo>
                    <a:pt x="1760" y="2049"/>
                  </a:lnTo>
                  <a:lnTo>
                    <a:pt x="1809" y="1911"/>
                  </a:lnTo>
                  <a:lnTo>
                    <a:pt x="1860" y="1772"/>
                  </a:lnTo>
                  <a:lnTo>
                    <a:pt x="1913" y="1634"/>
                  </a:lnTo>
                  <a:lnTo>
                    <a:pt x="1968" y="1497"/>
                  </a:lnTo>
                  <a:lnTo>
                    <a:pt x="2025" y="1363"/>
                  </a:lnTo>
                  <a:lnTo>
                    <a:pt x="2053" y="1298"/>
                  </a:lnTo>
                  <a:lnTo>
                    <a:pt x="2083" y="1236"/>
                  </a:lnTo>
                  <a:lnTo>
                    <a:pt x="2111" y="1173"/>
                  </a:lnTo>
                  <a:lnTo>
                    <a:pt x="2141" y="1112"/>
                  </a:lnTo>
                  <a:lnTo>
                    <a:pt x="2170" y="1053"/>
                  </a:lnTo>
                  <a:lnTo>
                    <a:pt x="2200" y="996"/>
                  </a:lnTo>
                  <a:lnTo>
                    <a:pt x="2230" y="941"/>
                  </a:lnTo>
                  <a:lnTo>
                    <a:pt x="2259" y="888"/>
                  </a:lnTo>
                  <a:lnTo>
                    <a:pt x="2288" y="837"/>
                  </a:lnTo>
                  <a:lnTo>
                    <a:pt x="2317" y="790"/>
                  </a:lnTo>
                  <a:lnTo>
                    <a:pt x="2347" y="744"/>
                  </a:lnTo>
                  <a:lnTo>
                    <a:pt x="2376" y="701"/>
                  </a:lnTo>
                  <a:lnTo>
                    <a:pt x="2405" y="662"/>
                  </a:lnTo>
                  <a:lnTo>
                    <a:pt x="2433" y="625"/>
                  </a:lnTo>
                  <a:lnTo>
                    <a:pt x="2462" y="593"/>
                  </a:lnTo>
                  <a:lnTo>
                    <a:pt x="2490" y="564"/>
                  </a:lnTo>
                  <a:lnTo>
                    <a:pt x="2517" y="538"/>
                  </a:lnTo>
                  <a:lnTo>
                    <a:pt x="2546" y="515"/>
                  </a:lnTo>
                  <a:close/>
                  <a:moveTo>
                    <a:pt x="1066" y="6335"/>
                  </a:moveTo>
                  <a:lnTo>
                    <a:pt x="1066" y="6335"/>
                  </a:lnTo>
                  <a:lnTo>
                    <a:pt x="1045" y="6335"/>
                  </a:lnTo>
                  <a:lnTo>
                    <a:pt x="1024" y="6334"/>
                  </a:lnTo>
                  <a:lnTo>
                    <a:pt x="1001" y="6330"/>
                  </a:lnTo>
                  <a:lnTo>
                    <a:pt x="981" y="6327"/>
                  </a:lnTo>
                  <a:lnTo>
                    <a:pt x="960" y="6322"/>
                  </a:lnTo>
                  <a:lnTo>
                    <a:pt x="939" y="6316"/>
                  </a:lnTo>
                  <a:lnTo>
                    <a:pt x="919" y="6310"/>
                  </a:lnTo>
                  <a:lnTo>
                    <a:pt x="900" y="6302"/>
                  </a:lnTo>
                  <a:lnTo>
                    <a:pt x="881" y="6293"/>
                  </a:lnTo>
                  <a:lnTo>
                    <a:pt x="864" y="6284"/>
                  </a:lnTo>
                  <a:lnTo>
                    <a:pt x="845" y="6273"/>
                  </a:lnTo>
                  <a:lnTo>
                    <a:pt x="828" y="6263"/>
                  </a:lnTo>
                  <a:lnTo>
                    <a:pt x="811" y="6251"/>
                  </a:lnTo>
                  <a:lnTo>
                    <a:pt x="795" y="6238"/>
                  </a:lnTo>
                  <a:lnTo>
                    <a:pt x="779" y="6225"/>
                  </a:lnTo>
                  <a:lnTo>
                    <a:pt x="764" y="6211"/>
                  </a:lnTo>
                  <a:lnTo>
                    <a:pt x="751" y="6195"/>
                  </a:lnTo>
                  <a:lnTo>
                    <a:pt x="737" y="6180"/>
                  </a:lnTo>
                  <a:lnTo>
                    <a:pt x="724" y="6164"/>
                  </a:lnTo>
                  <a:lnTo>
                    <a:pt x="712" y="6148"/>
                  </a:lnTo>
                  <a:lnTo>
                    <a:pt x="701" y="6130"/>
                  </a:lnTo>
                  <a:lnTo>
                    <a:pt x="691" y="6112"/>
                  </a:lnTo>
                  <a:lnTo>
                    <a:pt x="681" y="6093"/>
                  </a:lnTo>
                  <a:lnTo>
                    <a:pt x="673" y="6074"/>
                  </a:lnTo>
                  <a:lnTo>
                    <a:pt x="666" y="6055"/>
                  </a:lnTo>
                  <a:lnTo>
                    <a:pt x="659" y="6035"/>
                  </a:lnTo>
                  <a:lnTo>
                    <a:pt x="653" y="6015"/>
                  </a:lnTo>
                  <a:lnTo>
                    <a:pt x="648" y="5995"/>
                  </a:lnTo>
                  <a:lnTo>
                    <a:pt x="644" y="5974"/>
                  </a:lnTo>
                  <a:lnTo>
                    <a:pt x="642" y="5952"/>
                  </a:lnTo>
                  <a:lnTo>
                    <a:pt x="640" y="5931"/>
                  </a:lnTo>
                  <a:lnTo>
                    <a:pt x="640" y="5908"/>
                  </a:lnTo>
                  <a:lnTo>
                    <a:pt x="640" y="5887"/>
                  </a:lnTo>
                  <a:lnTo>
                    <a:pt x="642" y="5865"/>
                  </a:lnTo>
                  <a:lnTo>
                    <a:pt x="644" y="5843"/>
                  </a:lnTo>
                  <a:lnTo>
                    <a:pt x="648" y="5822"/>
                  </a:lnTo>
                  <a:lnTo>
                    <a:pt x="653" y="5802"/>
                  </a:lnTo>
                  <a:lnTo>
                    <a:pt x="659" y="5782"/>
                  </a:lnTo>
                  <a:lnTo>
                    <a:pt x="666" y="5761"/>
                  </a:lnTo>
                  <a:lnTo>
                    <a:pt x="673" y="5743"/>
                  </a:lnTo>
                  <a:lnTo>
                    <a:pt x="681" y="5724"/>
                  </a:lnTo>
                  <a:lnTo>
                    <a:pt x="691" y="5705"/>
                  </a:lnTo>
                  <a:lnTo>
                    <a:pt x="701" y="5687"/>
                  </a:lnTo>
                  <a:lnTo>
                    <a:pt x="712" y="5670"/>
                  </a:lnTo>
                  <a:lnTo>
                    <a:pt x="724" y="5652"/>
                  </a:lnTo>
                  <a:lnTo>
                    <a:pt x="737" y="5637"/>
                  </a:lnTo>
                  <a:lnTo>
                    <a:pt x="751" y="5622"/>
                  </a:lnTo>
                  <a:lnTo>
                    <a:pt x="764" y="5606"/>
                  </a:lnTo>
                  <a:lnTo>
                    <a:pt x="779" y="5592"/>
                  </a:lnTo>
                  <a:lnTo>
                    <a:pt x="795" y="5579"/>
                  </a:lnTo>
                  <a:lnTo>
                    <a:pt x="811" y="5566"/>
                  </a:lnTo>
                  <a:lnTo>
                    <a:pt x="828" y="5554"/>
                  </a:lnTo>
                  <a:lnTo>
                    <a:pt x="845" y="5543"/>
                  </a:lnTo>
                  <a:lnTo>
                    <a:pt x="864" y="5533"/>
                  </a:lnTo>
                  <a:lnTo>
                    <a:pt x="881" y="5523"/>
                  </a:lnTo>
                  <a:lnTo>
                    <a:pt x="900" y="5515"/>
                  </a:lnTo>
                  <a:lnTo>
                    <a:pt x="919" y="5508"/>
                  </a:lnTo>
                  <a:lnTo>
                    <a:pt x="939" y="5501"/>
                  </a:lnTo>
                  <a:lnTo>
                    <a:pt x="960" y="5495"/>
                  </a:lnTo>
                  <a:lnTo>
                    <a:pt x="981" y="5490"/>
                  </a:lnTo>
                  <a:lnTo>
                    <a:pt x="1001" y="5487"/>
                  </a:lnTo>
                  <a:lnTo>
                    <a:pt x="1024" y="5484"/>
                  </a:lnTo>
                  <a:lnTo>
                    <a:pt x="1045" y="5482"/>
                  </a:lnTo>
                  <a:lnTo>
                    <a:pt x="1066" y="5482"/>
                  </a:lnTo>
                  <a:lnTo>
                    <a:pt x="1089" y="5482"/>
                  </a:lnTo>
                  <a:lnTo>
                    <a:pt x="1110" y="5484"/>
                  </a:lnTo>
                  <a:lnTo>
                    <a:pt x="1131" y="5487"/>
                  </a:lnTo>
                  <a:lnTo>
                    <a:pt x="1153" y="5490"/>
                  </a:lnTo>
                  <a:lnTo>
                    <a:pt x="1173" y="5495"/>
                  </a:lnTo>
                  <a:lnTo>
                    <a:pt x="1193" y="5501"/>
                  </a:lnTo>
                  <a:lnTo>
                    <a:pt x="1213" y="5508"/>
                  </a:lnTo>
                  <a:lnTo>
                    <a:pt x="1233" y="5515"/>
                  </a:lnTo>
                  <a:lnTo>
                    <a:pt x="1252" y="5523"/>
                  </a:lnTo>
                  <a:lnTo>
                    <a:pt x="1270" y="5533"/>
                  </a:lnTo>
                  <a:lnTo>
                    <a:pt x="1288" y="5543"/>
                  </a:lnTo>
                  <a:lnTo>
                    <a:pt x="1305" y="5554"/>
                  </a:lnTo>
                  <a:lnTo>
                    <a:pt x="1322" y="5566"/>
                  </a:lnTo>
                  <a:lnTo>
                    <a:pt x="1337" y="5579"/>
                  </a:lnTo>
                  <a:lnTo>
                    <a:pt x="1354" y="5592"/>
                  </a:lnTo>
                  <a:lnTo>
                    <a:pt x="1368" y="5606"/>
                  </a:lnTo>
                  <a:lnTo>
                    <a:pt x="1382" y="5622"/>
                  </a:lnTo>
                  <a:lnTo>
                    <a:pt x="1396" y="5637"/>
                  </a:lnTo>
                  <a:lnTo>
                    <a:pt x="1409" y="5652"/>
                  </a:lnTo>
                  <a:lnTo>
                    <a:pt x="1420" y="5670"/>
                  </a:lnTo>
                  <a:lnTo>
                    <a:pt x="1431" y="5687"/>
                  </a:lnTo>
                  <a:lnTo>
                    <a:pt x="1442" y="5705"/>
                  </a:lnTo>
                  <a:lnTo>
                    <a:pt x="1451" y="5724"/>
                  </a:lnTo>
                  <a:lnTo>
                    <a:pt x="1459" y="5743"/>
                  </a:lnTo>
                  <a:lnTo>
                    <a:pt x="1468" y="5761"/>
                  </a:lnTo>
                  <a:lnTo>
                    <a:pt x="1474" y="5782"/>
                  </a:lnTo>
                  <a:lnTo>
                    <a:pt x="1480" y="5802"/>
                  </a:lnTo>
                  <a:lnTo>
                    <a:pt x="1484" y="5822"/>
                  </a:lnTo>
                  <a:lnTo>
                    <a:pt x="1488" y="5843"/>
                  </a:lnTo>
                  <a:lnTo>
                    <a:pt x="1491" y="5865"/>
                  </a:lnTo>
                  <a:lnTo>
                    <a:pt x="1493" y="5887"/>
                  </a:lnTo>
                  <a:lnTo>
                    <a:pt x="1494" y="5908"/>
                  </a:lnTo>
                  <a:lnTo>
                    <a:pt x="1493" y="5931"/>
                  </a:lnTo>
                  <a:lnTo>
                    <a:pt x="1491" y="5952"/>
                  </a:lnTo>
                  <a:lnTo>
                    <a:pt x="1488" y="5974"/>
                  </a:lnTo>
                  <a:lnTo>
                    <a:pt x="1484" y="5995"/>
                  </a:lnTo>
                  <a:lnTo>
                    <a:pt x="1480" y="6015"/>
                  </a:lnTo>
                  <a:lnTo>
                    <a:pt x="1474" y="6035"/>
                  </a:lnTo>
                  <a:lnTo>
                    <a:pt x="1468" y="6055"/>
                  </a:lnTo>
                  <a:lnTo>
                    <a:pt x="1459" y="6074"/>
                  </a:lnTo>
                  <a:lnTo>
                    <a:pt x="1451" y="6093"/>
                  </a:lnTo>
                  <a:lnTo>
                    <a:pt x="1442" y="6112"/>
                  </a:lnTo>
                  <a:lnTo>
                    <a:pt x="1431" y="6130"/>
                  </a:lnTo>
                  <a:lnTo>
                    <a:pt x="1420" y="6148"/>
                  </a:lnTo>
                  <a:lnTo>
                    <a:pt x="1409" y="6164"/>
                  </a:lnTo>
                  <a:lnTo>
                    <a:pt x="1396" y="6180"/>
                  </a:lnTo>
                  <a:lnTo>
                    <a:pt x="1382" y="6195"/>
                  </a:lnTo>
                  <a:lnTo>
                    <a:pt x="1368" y="6211"/>
                  </a:lnTo>
                  <a:lnTo>
                    <a:pt x="1354" y="6225"/>
                  </a:lnTo>
                  <a:lnTo>
                    <a:pt x="1337" y="6238"/>
                  </a:lnTo>
                  <a:lnTo>
                    <a:pt x="1322" y="6251"/>
                  </a:lnTo>
                  <a:lnTo>
                    <a:pt x="1305" y="6263"/>
                  </a:lnTo>
                  <a:lnTo>
                    <a:pt x="1288" y="6273"/>
                  </a:lnTo>
                  <a:lnTo>
                    <a:pt x="1270" y="6284"/>
                  </a:lnTo>
                  <a:lnTo>
                    <a:pt x="1252" y="6293"/>
                  </a:lnTo>
                  <a:lnTo>
                    <a:pt x="1233" y="6302"/>
                  </a:lnTo>
                  <a:lnTo>
                    <a:pt x="1213" y="6310"/>
                  </a:lnTo>
                  <a:lnTo>
                    <a:pt x="1193" y="6316"/>
                  </a:lnTo>
                  <a:lnTo>
                    <a:pt x="1173" y="6322"/>
                  </a:lnTo>
                  <a:lnTo>
                    <a:pt x="1153" y="6327"/>
                  </a:lnTo>
                  <a:lnTo>
                    <a:pt x="1131" y="6330"/>
                  </a:lnTo>
                  <a:lnTo>
                    <a:pt x="1110" y="6334"/>
                  </a:lnTo>
                  <a:lnTo>
                    <a:pt x="1089" y="6335"/>
                  </a:lnTo>
                  <a:lnTo>
                    <a:pt x="1066" y="6335"/>
                  </a:lnTo>
                  <a:close/>
                  <a:moveTo>
                    <a:pt x="2740" y="4488"/>
                  </a:moveTo>
                  <a:lnTo>
                    <a:pt x="2740" y="4488"/>
                  </a:lnTo>
                  <a:lnTo>
                    <a:pt x="2737" y="4507"/>
                  </a:lnTo>
                  <a:lnTo>
                    <a:pt x="2731" y="4525"/>
                  </a:lnTo>
                  <a:lnTo>
                    <a:pt x="2724" y="4541"/>
                  </a:lnTo>
                  <a:lnTo>
                    <a:pt x="2715" y="4558"/>
                  </a:lnTo>
                  <a:lnTo>
                    <a:pt x="2705" y="4572"/>
                  </a:lnTo>
                  <a:lnTo>
                    <a:pt x="2694" y="4586"/>
                  </a:lnTo>
                  <a:lnTo>
                    <a:pt x="2681" y="4598"/>
                  </a:lnTo>
                  <a:lnTo>
                    <a:pt x="2667" y="4610"/>
                  </a:lnTo>
                  <a:lnTo>
                    <a:pt x="2651" y="4622"/>
                  </a:lnTo>
                  <a:lnTo>
                    <a:pt x="2633" y="4632"/>
                  </a:lnTo>
                  <a:lnTo>
                    <a:pt x="2616" y="4642"/>
                  </a:lnTo>
                  <a:lnTo>
                    <a:pt x="2598" y="4650"/>
                  </a:lnTo>
                  <a:lnTo>
                    <a:pt x="2578" y="4658"/>
                  </a:lnTo>
                  <a:lnTo>
                    <a:pt x="2556" y="4666"/>
                  </a:lnTo>
                  <a:lnTo>
                    <a:pt x="2535" y="4673"/>
                  </a:lnTo>
                  <a:lnTo>
                    <a:pt x="2513" y="4679"/>
                  </a:lnTo>
                  <a:lnTo>
                    <a:pt x="2466" y="4689"/>
                  </a:lnTo>
                  <a:lnTo>
                    <a:pt x="2417" y="4698"/>
                  </a:lnTo>
                  <a:lnTo>
                    <a:pt x="2366" y="4705"/>
                  </a:lnTo>
                  <a:lnTo>
                    <a:pt x="2314" y="4711"/>
                  </a:lnTo>
                  <a:lnTo>
                    <a:pt x="2260" y="4715"/>
                  </a:lnTo>
                  <a:lnTo>
                    <a:pt x="2206" y="4719"/>
                  </a:lnTo>
                  <a:lnTo>
                    <a:pt x="2099" y="4725"/>
                  </a:lnTo>
                  <a:lnTo>
                    <a:pt x="2044" y="4727"/>
                  </a:lnTo>
                  <a:lnTo>
                    <a:pt x="1978" y="4728"/>
                  </a:lnTo>
                  <a:lnTo>
                    <a:pt x="1907" y="4730"/>
                  </a:lnTo>
                  <a:lnTo>
                    <a:pt x="1831" y="4728"/>
                  </a:lnTo>
                  <a:lnTo>
                    <a:pt x="1751" y="4725"/>
                  </a:lnTo>
                  <a:lnTo>
                    <a:pt x="1668" y="4719"/>
                  </a:lnTo>
                  <a:lnTo>
                    <a:pt x="1625" y="4715"/>
                  </a:lnTo>
                  <a:lnTo>
                    <a:pt x="1583" y="4711"/>
                  </a:lnTo>
                  <a:lnTo>
                    <a:pt x="1540" y="4705"/>
                  </a:lnTo>
                  <a:lnTo>
                    <a:pt x="1497" y="4699"/>
                  </a:lnTo>
                  <a:lnTo>
                    <a:pt x="1455" y="4692"/>
                  </a:lnTo>
                  <a:lnTo>
                    <a:pt x="1413" y="4683"/>
                  </a:lnTo>
                  <a:lnTo>
                    <a:pt x="1372" y="4674"/>
                  </a:lnTo>
                  <a:lnTo>
                    <a:pt x="1330" y="4663"/>
                  </a:lnTo>
                  <a:lnTo>
                    <a:pt x="1290" y="4651"/>
                  </a:lnTo>
                  <a:lnTo>
                    <a:pt x="1251" y="4638"/>
                  </a:lnTo>
                  <a:lnTo>
                    <a:pt x="1213" y="4624"/>
                  </a:lnTo>
                  <a:lnTo>
                    <a:pt x="1175" y="4609"/>
                  </a:lnTo>
                  <a:lnTo>
                    <a:pt x="1140" y="4592"/>
                  </a:lnTo>
                  <a:lnTo>
                    <a:pt x="1106" y="4574"/>
                  </a:lnTo>
                  <a:lnTo>
                    <a:pt x="1074" y="4554"/>
                  </a:lnTo>
                  <a:lnTo>
                    <a:pt x="1044" y="4533"/>
                  </a:lnTo>
                  <a:lnTo>
                    <a:pt x="1015" y="4510"/>
                  </a:lnTo>
                  <a:lnTo>
                    <a:pt x="989" y="4485"/>
                  </a:lnTo>
                  <a:lnTo>
                    <a:pt x="977" y="4472"/>
                  </a:lnTo>
                  <a:lnTo>
                    <a:pt x="965" y="4459"/>
                  </a:lnTo>
                  <a:lnTo>
                    <a:pt x="954" y="4445"/>
                  </a:lnTo>
                  <a:lnTo>
                    <a:pt x="944" y="4431"/>
                  </a:lnTo>
                  <a:lnTo>
                    <a:pt x="934" y="4417"/>
                  </a:lnTo>
                  <a:lnTo>
                    <a:pt x="924" y="4400"/>
                  </a:lnTo>
                  <a:lnTo>
                    <a:pt x="915" y="4382"/>
                  </a:lnTo>
                  <a:lnTo>
                    <a:pt x="906" y="4365"/>
                  </a:lnTo>
                  <a:lnTo>
                    <a:pt x="890" y="4326"/>
                  </a:lnTo>
                  <a:lnTo>
                    <a:pt x="874" y="4283"/>
                  </a:lnTo>
                  <a:lnTo>
                    <a:pt x="860" y="4238"/>
                  </a:lnTo>
                  <a:lnTo>
                    <a:pt x="848" y="4189"/>
                  </a:lnTo>
                  <a:lnTo>
                    <a:pt x="838" y="4138"/>
                  </a:lnTo>
                  <a:lnTo>
                    <a:pt x="828" y="4086"/>
                  </a:lnTo>
                  <a:lnTo>
                    <a:pt x="821" y="4032"/>
                  </a:lnTo>
                  <a:lnTo>
                    <a:pt x="815" y="3977"/>
                  </a:lnTo>
                  <a:lnTo>
                    <a:pt x="811" y="3921"/>
                  </a:lnTo>
                  <a:lnTo>
                    <a:pt x="809" y="3865"/>
                  </a:lnTo>
                  <a:lnTo>
                    <a:pt x="809" y="3809"/>
                  </a:lnTo>
                  <a:lnTo>
                    <a:pt x="810" y="3753"/>
                  </a:lnTo>
                  <a:lnTo>
                    <a:pt x="814" y="3699"/>
                  </a:lnTo>
                  <a:lnTo>
                    <a:pt x="820" y="3644"/>
                  </a:lnTo>
                  <a:lnTo>
                    <a:pt x="827" y="3593"/>
                  </a:lnTo>
                  <a:lnTo>
                    <a:pt x="836" y="3542"/>
                  </a:lnTo>
                  <a:lnTo>
                    <a:pt x="848" y="3495"/>
                  </a:lnTo>
                  <a:lnTo>
                    <a:pt x="855" y="3472"/>
                  </a:lnTo>
                  <a:lnTo>
                    <a:pt x="862" y="3450"/>
                  </a:lnTo>
                  <a:lnTo>
                    <a:pt x="871" y="3429"/>
                  </a:lnTo>
                  <a:lnTo>
                    <a:pt x="879" y="3408"/>
                  </a:lnTo>
                  <a:lnTo>
                    <a:pt x="887" y="3390"/>
                  </a:lnTo>
                  <a:lnTo>
                    <a:pt x="897" y="3371"/>
                  </a:lnTo>
                  <a:lnTo>
                    <a:pt x="907" y="3353"/>
                  </a:lnTo>
                  <a:lnTo>
                    <a:pt x="918" y="3336"/>
                  </a:lnTo>
                  <a:lnTo>
                    <a:pt x="929" y="3321"/>
                  </a:lnTo>
                  <a:lnTo>
                    <a:pt x="941" y="3307"/>
                  </a:lnTo>
                  <a:lnTo>
                    <a:pt x="954" y="3294"/>
                  </a:lnTo>
                  <a:lnTo>
                    <a:pt x="967" y="3282"/>
                  </a:lnTo>
                  <a:lnTo>
                    <a:pt x="980" y="3271"/>
                  </a:lnTo>
                  <a:lnTo>
                    <a:pt x="994" y="3262"/>
                  </a:lnTo>
                  <a:lnTo>
                    <a:pt x="1009" y="3254"/>
                  </a:lnTo>
                  <a:lnTo>
                    <a:pt x="1025" y="3247"/>
                  </a:lnTo>
                  <a:lnTo>
                    <a:pt x="1040" y="3243"/>
                  </a:lnTo>
                  <a:lnTo>
                    <a:pt x="1058" y="3239"/>
                  </a:lnTo>
                  <a:lnTo>
                    <a:pt x="1074" y="3237"/>
                  </a:lnTo>
                  <a:lnTo>
                    <a:pt x="1093" y="3237"/>
                  </a:lnTo>
                  <a:lnTo>
                    <a:pt x="1111" y="3238"/>
                  </a:lnTo>
                  <a:lnTo>
                    <a:pt x="1131" y="3241"/>
                  </a:lnTo>
                  <a:lnTo>
                    <a:pt x="1151" y="3246"/>
                  </a:lnTo>
                  <a:lnTo>
                    <a:pt x="1172" y="3253"/>
                  </a:lnTo>
                  <a:lnTo>
                    <a:pt x="1193" y="3262"/>
                  </a:lnTo>
                  <a:lnTo>
                    <a:pt x="1215" y="3272"/>
                  </a:lnTo>
                  <a:lnTo>
                    <a:pt x="1260" y="3295"/>
                  </a:lnTo>
                  <a:lnTo>
                    <a:pt x="1304" y="3320"/>
                  </a:lnTo>
                  <a:lnTo>
                    <a:pt x="1348" y="3346"/>
                  </a:lnTo>
                  <a:lnTo>
                    <a:pt x="1392" y="3372"/>
                  </a:lnTo>
                  <a:lnTo>
                    <a:pt x="1436" y="3399"/>
                  </a:lnTo>
                  <a:lnTo>
                    <a:pt x="1478" y="3426"/>
                  </a:lnTo>
                  <a:lnTo>
                    <a:pt x="1564" y="3484"/>
                  </a:lnTo>
                  <a:lnTo>
                    <a:pt x="1648" y="3544"/>
                  </a:lnTo>
                  <a:lnTo>
                    <a:pt x="1731" y="3604"/>
                  </a:lnTo>
                  <a:lnTo>
                    <a:pt x="1894" y="3724"/>
                  </a:lnTo>
                  <a:lnTo>
                    <a:pt x="1975" y="3782"/>
                  </a:lnTo>
                  <a:lnTo>
                    <a:pt x="2055" y="3836"/>
                  </a:lnTo>
                  <a:lnTo>
                    <a:pt x="2096" y="3863"/>
                  </a:lnTo>
                  <a:lnTo>
                    <a:pt x="2136" y="3888"/>
                  </a:lnTo>
                  <a:lnTo>
                    <a:pt x="2176" y="3913"/>
                  </a:lnTo>
                  <a:lnTo>
                    <a:pt x="2216" y="3937"/>
                  </a:lnTo>
                  <a:lnTo>
                    <a:pt x="2257" y="3959"/>
                  </a:lnTo>
                  <a:lnTo>
                    <a:pt x="2297" y="3981"/>
                  </a:lnTo>
                  <a:lnTo>
                    <a:pt x="2337" y="4000"/>
                  </a:lnTo>
                  <a:lnTo>
                    <a:pt x="2378" y="4017"/>
                  </a:lnTo>
                  <a:lnTo>
                    <a:pt x="2418" y="4034"/>
                  </a:lnTo>
                  <a:lnTo>
                    <a:pt x="2458" y="4049"/>
                  </a:lnTo>
                  <a:lnTo>
                    <a:pt x="2498" y="4062"/>
                  </a:lnTo>
                  <a:lnTo>
                    <a:pt x="2540" y="4073"/>
                  </a:lnTo>
                  <a:lnTo>
                    <a:pt x="2578" y="4087"/>
                  </a:lnTo>
                  <a:lnTo>
                    <a:pt x="2611" y="4102"/>
                  </a:lnTo>
                  <a:lnTo>
                    <a:pt x="2641" y="4117"/>
                  </a:lnTo>
                  <a:lnTo>
                    <a:pt x="2654" y="4124"/>
                  </a:lnTo>
                  <a:lnTo>
                    <a:pt x="2667" y="4132"/>
                  </a:lnTo>
                  <a:lnTo>
                    <a:pt x="2677" y="4142"/>
                  </a:lnTo>
                  <a:lnTo>
                    <a:pt x="2688" y="4151"/>
                  </a:lnTo>
                  <a:lnTo>
                    <a:pt x="2697" y="4161"/>
                  </a:lnTo>
                  <a:lnTo>
                    <a:pt x="2707" y="4170"/>
                  </a:lnTo>
                  <a:lnTo>
                    <a:pt x="2715" y="4181"/>
                  </a:lnTo>
                  <a:lnTo>
                    <a:pt x="2722" y="4192"/>
                  </a:lnTo>
                  <a:lnTo>
                    <a:pt x="2728" y="4202"/>
                  </a:lnTo>
                  <a:lnTo>
                    <a:pt x="2734" y="4214"/>
                  </a:lnTo>
                  <a:lnTo>
                    <a:pt x="2739" y="4226"/>
                  </a:lnTo>
                  <a:lnTo>
                    <a:pt x="2744" y="4239"/>
                  </a:lnTo>
                  <a:lnTo>
                    <a:pt x="2747" y="4253"/>
                  </a:lnTo>
                  <a:lnTo>
                    <a:pt x="2750" y="4266"/>
                  </a:lnTo>
                  <a:lnTo>
                    <a:pt x="2753" y="4297"/>
                  </a:lnTo>
                  <a:lnTo>
                    <a:pt x="2754" y="4329"/>
                  </a:lnTo>
                  <a:lnTo>
                    <a:pt x="2754" y="4365"/>
                  </a:lnTo>
                  <a:lnTo>
                    <a:pt x="2751" y="4403"/>
                  </a:lnTo>
                  <a:lnTo>
                    <a:pt x="2747" y="4444"/>
                  </a:lnTo>
                  <a:lnTo>
                    <a:pt x="2740" y="4488"/>
                  </a:lnTo>
                  <a:close/>
                  <a:moveTo>
                    <a:pt x="7282" y="6219"/>
                  </a:moveTo>
                  <a:lnTo>
                    <a:pt x="7282" y="6219"/>
                  </a:lnTo>
                  <a:lnTo>
                    <a:pt x="7282" y="6233"/>
                  </a:lnTo>
                  <a:lnTo>
                    <a:pt x="7280" y="6247"/>
                  </a:lnTo>
                  <a:lnTo>
                    <a:pt x="7276" y="6260"/>
                  </a:lnTo>
                  <a:lnTo>
                    <a:pt x="7271" y="6273"/>
                  </a:lnTo>
                  <a:lnTo>
                    <a:pt x="7266" y="6285"/>
                  </a:lnTo>
                  <a:lnTo>
                    <a:pt x="7258" y="6297"/>
                  </a:lnTo>
                  <a:lnTo>
                    <a:pt x="7251" y="6308"/>
                  </a:lnTo>
                  <a:lnTo>
                    <a:pt x="7242" y="6317"/>
                  </a:lnTo>
                  <a:lnTo>
                    <a:pt x="7232" y="6327"/>
                  </a:lnTo>
                  <a:lnTo>
                    <a:pt x="7222" y="6335"/>
                  </a:lnTo>
                  <a:lnTo>
                    <a:pt x="7210" y="6342"/>
                  </a:lnTo>
                  <a:lnTo>
                    <a:pt x="7198" y="6348"/>
                  </a:lnTo>
                  <a:lnTo>
                    <a:pt x="7185" y="6353"/>
                  </a:lnTo>
                  <a:lnTo>
                    <a:pt x="7171" y="6356"/>
                  </a:lnTo>
                  <a:lnTo>
                    <a:pt x="7158" y="6357"/>
                  </a:lnTo>
                  <a:lnTo>
                    <a:pt x="7143" y="6359"/>
                  </a:lnTo>
                  <a:lnTo>
                    <a:pt x="3873" y="6359"/>
                  </a:lnTo>
                  <a:lnTo>
                    <a:pt x="3858" y="6357"/>
                  </a:lnTo>
                  <a:lnTo>
                    <a:pt x="3844" y="6356"/>
                  </a:lnTo>
                  <a:lnTo>
                    <a:pt x="3831" y="6353"/>
                  </a:lnTo>
                  <a:lnTo>
                    <a:pt x="3818" y="6348"/>
                  </a:lnTo>
                  <a:lnTo>
                    <a:pt x="3806" y="6342"/>
                  </a:lnTo>
                  <a:lnTo>
                    <a:pt x="3794" y="6335"/>
                  </a:lnTo>
                  <a:lnTo>
                    <a:pt x="3784" y="6327"/>
                  </a:lnTo>
                  <a:lnTo>
                    <a:pt x="3773" y="6317"/>
                  </a:lnTo>
                  <a:lnTo>
                    <a:pt x="3765" y="6308"/>
                  </a:lnTo>
                  <a:lnTo>
                    <a:pt x="3757" y="6297"/>
                  </a:lnTo>
                  <a:lnTo>
                    <a:pt x="3749" y="6285"/>
                  </a:lnTo>
                  <a:lnTo>
                    <a:pt x="3744" y="6273"/>
                  </a:lnTo>
                  <a:lnTo>
                    <a:pt x="3739" y="6260"/>
                  </a:lnTo>
                  <a:lnTo>
                    <a:pt x="3735" y="6247"/>
                  </a:lnTo>
                  <a:lnTo>
                    <a:pt x="3734" y="6233"/>
                  </a:lnTo>
                  <a:lnTo>
                    <a:pt x="3733" y="6219"/>
                  </a:lnTo>
                  <a:lnTo>
                    <a:pt x="3733" y="5538"/>
                  </a:lnTo>
                  <a:lnTo>
                    <a:pt x="3734" y="5523"/>
                  </a:lnTo>
                  <a:lnTo>
                    <a:pt x="3735" y="5509"/>
                  </a:lnTo>
                  <a:lnTo>
                    <a:pt x="3739" y="5496"/>
                  </a:lnTo>
                  <a:lnTo>
                    <a:pt x="3744" y="5483"/>
                  </a:lnTo>
                  <a:lnTo>
                    <a:pt x="3749" y="5471"/>
                  </a:lnTo>
                  <a:lnTo>
                    <a:pt x="3757" y="5459"/>
                  </a:lnTo>
                  <a:lnTo>
                    <a:pt x="3765" y="5449"/>
                  </a:lnTo>
                  <a:lnTo>
                    <a:pt x="3773" y="5439"/>
                  </a:lnTo>
                  <a:lnTo>
                    <a:pt x="3784" y="5430"/>
                  </a:lnTo>
                  <a:lnTo>
                    <a:pt x="3794" y="5421"/>
                  </a:lnTo>
                  <a:lnTo>
                    <a:pt x="3806" y="5416"/>
                  </a:lnTo>
                  <a:lnTo>
                    <a:pt x="3818" y="5410"/>
                  </a:lnTo>
                  <a:lnTo>
                    <a:pt x="3831" y="5405"/>
                  </a:lnTo>
                  <a:lnTo>
                    <a:pt x="3844" y="5401"/>
                  </a:lnTo>
                  <a:lnTo>
                    <a:pt x="3858" y="5399"/>
                  </a:lnTo>
                  <a:lnTo>
                    <a:pt x="3873" y="5398"/>
                  </a:lnTo>
                  <a:lnTo>
                    <a:pt x="7143" y="5398"/>
                  </a:lnTo>
                  <a:lnTo>
                    <a:pt x="7158" y="5399"/>
                  </a:lnTo>
                  <a:lnTo>
                    <a:pt x="7171" y="5401"/>
                  </a:lnTo>
                  <a:lnTo>
                    <a:pt x="7185" y="5405"/>
                  </a:lnTo>
                  <a:lnTo>
                    <a:pt x="7198" y="5410"/>
                  </a:lnTo>
                  <a:lnTo>
                    <a:pt x="7210" y="5416"/>
                  </a:lnTo>
                  <a:lnTo>
                    <a:pt x="7222" y="5421"/>
                  </a:lnTo>
                  <a:lnTo>
                    <a:pt x="7232" y="5430"/>
                  </a:lnTo>
                  <a:lnTo>
                    <a:pt x="7242" y="5439"/>
                  </a:lnTo>
                  <a:lnTo>
                    <a:pt x="7251" y="5449"/>
                  </a:lnTo>
                  <a:lnTo>
                    <a:pt x="7258" y="5459"/>
                  </a:lnTo>
                  <a:lnTo>
                    <a:pt x="7266" y="5471"/>
                  </a:lnTo>
                  <a:lnTo>
                    <a:pt x="7271" y="5483"/>
                  </a:lnTo>
                  <a:lnTo>
                    <a:pt x="7276" y="5496"/>
                  </a:lnTo>
                  <a:lnTo>
                    <a:pt x="7280" y="5509"/>
                  </a:lnTo>
                  <a:lnTo>
                    <a:pt x="7282" y="5523"/>
                  </a:lnTo>
                  <a:lnTo>
                    <a:pt x="7282" y="5538"/>
                  </a:lnTo>
                  <a:lnTo>
                    <a:pt x="7282" y="6219"/>
                  </a:lnTo>
                  <a:close/>
                  <a:moveTo>
                    <a:pt x="8916" y="4725"/>
                  </a:moveTo>
                  <a:lnTo>
                    <a:pt x="8916" y="4725"/>
                  </a:lnTo>
                  <a:lnTo>
                    <a:pt x="8809" y="4719"/>
                  </a:lnTo>
                  <a:lnTo>
                    <a:pt x="8756" y="4715"/>
                  </a:lnTo>
                  <a:lnTo>
                    <a:pt x="8703" y="4711"/>
                  </a:lnTo>
                  <a:lnTo>
                    <a:pt x="8649" y="4705"/>
                  </a:lnTo>
                  <a:lnTo>
                    <a:pt x="8598" y="4698"/>
                  </a:lnTo>
                  <a:lnTo>
                    <a:pt x="8550" y="4689"/>
                  </a:lnTo>
                  <a:lnTo>
                    <a:pt x="8502" y="4679"/>
                  </a:lnTo>
                  <a:lnTo>
                    <a:pt x="8480" y="4673"/>
                  </a:lnTo>
                  <a:lnTo>
                    <a:pt x="8458" y="4666"/>
                  </a:lnTo>
                  <a:lnTo>
                    <a:pt x="8438" y="4658"/>
                  </a:lnTo>
                  <a:lnTo>
                    <a:pt x="8418" y="4650"/>
                  </a:lnTo>
                  <a:lnTo>
                    <a:pt x="8399" y="4642"/>
                  </a:lnTo>
                  <a:lnTo>
                    <a:pt x="8381" y="4632"/>
                  </a:lnTo>
                  <a:lnTo>
                    <a:pt x="8365" y="4622"/>
                  </a:lnTo>
                  <a:lnTo>
                    <a:pt x="8349" y="4610"/>
                  </a:lnTo>
                  <a:lnTo>
                    <a:pt x="8335" y="4598"/>
                  </a:lnTo>
                  <a:lnTo>
                    <a:pt x="8322" y="4586"/>
                  </a:lnTo>
                  <a:lnTo>
                    <a:pt x="8310" y="4572"/>
                  </a:lnTo>
                  <a:lnTo>
                    <a:pt x="8301" y="4558"/>
                  </a:lnTo>
                  <a:lnTo>
                    <a:pt x="8291" y="4541"/>
                  </a:lnTo>
                  <a:lnTo>
                    <a:pt x="8284" y="4525"/>
                  </a:lnTo>
                  <a:lnTo>
                    <a:pt x="8280" y="4507"/>
                  </a:lnTo>
                  <a:lnTo>
                    <a:pt x="8275" y="4488"/>
                  </a:lnTo>
                  <a:lnTo>
                    <a:pt x="8269" y="4444"/>
                  </a:lnTo>
                  <a:lnTo>
                    <a:pt x="8264" y="4403"/>
                  </a:lnTo>
                  <a:lnTo>
                    <a:pt x="8262" y="4365"/>
                  </a:lnTo>
                  <a:lnTo>
                    <a:pt x="8261" y="4329"/>
                  </a:lnTo>
                  <a:lnTo>
                    <a:pt x="8262" y="4297"/>
                  </a:lnTo>
                  <a:lnTo>
                    <a:pt x="8265" y="4266"/>
                  </a:lnTo>
                  <a:lnTo>
                    <a:pt x="8269" y="4253"/>
                  </a:lnTo>
                  <a:lnTo>
                    <a:pt x="8272" y="4239"/>
                  </a:lnTo>
                  <a:lnTo>
                    <a:pt x="8276" y="4226"/>
                  </a:lnTo>
                  <a:lnTo>
                    <a:pt x="8281" y="4214"/>
                  </a:lnTo>
                  <a:lnTo>
                    <a:pt x="8287" y="4202"/>
                  </a:lnTo>
                  <a:lnTo>
                    <a:pt x="8294" y="4192"/>
                  </a:lnTo>
                  <a:lnTo>
                    <a:pt x="8301" y="4181"/>
                  </a:lnTo>
                  <a:lnTo>
                    <a:pt x="8308" y="4170"/>
                  </a:lnTo>
                  <a:lnTo>
                    <a:pt x="8317" y="4161"/>
                  </a:lnTo>
                  <a:lnTo>
                    <a:pt x="8327" y="4151"/>
                  </a:lnTo>
                  <a:lnTo>
                    <a:pt x="8338" y="4142"/>
                  </a:lnTo>
                  <a:lnTo>
                    <a:pt x="8349" y="4132"/>
                  </a:lnTo>
                  <a:lnTo>
                    <a:pt x="8361" y="4124"/>
                  </a:lnTo>
                  <a:lnTo>
                    <a:pt x="8374" y="4117"/>
                  </a:lnTo>
                  <a:lnTo>
                    <a:pt x="8404" y="4102"/>
                  </a:lnTo>
                  <a:lnTo>
                    <a:pt x="8437" y="4087"/>
                  </a:lnTo>
                  <a:lnTo>
                    <a:pt x="8475" y="4073"/>
                  </a:lnTo>
                  <a:lnTo>
                    <a:pt x="8517" y="4062"/>
                  </a:lnTo>
                  <a:lnTo>
                    <a:pt x="8557" y="4049"/>
                  </a:lnTo>
                  <a:lnTo>
                    <a:pt x="8597" y="4034"/>
                  </a:lnTo>
                  <a:lnTo>
                    <a:pt x="8637" y="4017"/>
                  </a:lnTo>
                  <a:lnTo>
                    <a:pt x="8679" y="4000"/>
                  </a:lnTo>
                  <a:lnTo>
                    <a:pt x="8719" y="3981"/>
                  </a:lnTo>
                  <a:lnTo>
                    <a:pt x="8758" y="3959"/>
                  </a:lnTo>
                  <a:lnTo>
                    <a:pt x="8798" y="3937"/>
                  </a:lnTo>
                  <a:lnTo>
                    <a:pt x="8839" y="3913"/>
                  </a:lnTo>
                  <a:lnTo>
                    <a:pt x="8879" y="3888"/>
                  </a:lnTo>
                  <a:lnTo>
                    <a:pt x="8919" y="3863"/>
                  </a:lnTo>
                  <a:lnTo>
                    <a:pt x="8960" y="3836"/>
                  </a:lnTo>
                  <a:lnTo>
                    <a:pt x="9040" y="3782"/>
                  </a:lnTo>
                  <a:lnTo>
                    <a:pt x="9122" y="3724"/>
                  </a:lnTo>
                  <a:lnTo>
                    <a:pt x="9285" y="3604"/>
                  </a:lnTo>
                  <a:lnTo>
                    <a:pt x="9368" y="3544"/>
                  </a:lnTo>
                  <a:lnTo>
                    <a:pt x="9452" y="3484"/>
                  </a:lnTo>
                  <a:lnTo>
                    <a:pt x="9537" y="3426"/>
                  </a:lnTo>
                  <a:lnTo>
                    <a:pt x="9579" y="3399"/>
                  </a:lnTo>
                  <a:lnTo>
                    <a:pt x="9623" y="3372"/>
                  </a:lnTo>
                  <a:lnTo>
                    <a:pt x="9667" y="3346"/>
                  </a:lnTo>
                  <a:lnTo>
                    <a:pt x="9711" y="3320"/>
                  </a:lnTo>
                  <a:lnTo>
                    <a:pt x="9754" y="3295"/>
                  </a:lnTo>
                  <a:lnTo>
                    <a:pt x="9799" y="3272"/>
                  </a:lnTo>
                  <a:lnTo>
                    <a:pt x="9822" y="3262"/>
                  </a:lnTo>
                  <a:lnTo>
                    <a:pt x="9843" y="3253"/>
                  </a:lnTo>
                  <a:lnTo>
                    <a:pt x="9863" y="3246"/>
                  </a:lnTo>
                  <a:lnTo>
                    <a:pt x="9884" y="3241"/>
                  </a:lnTo>
                  <a:lnTo>
                    <a:pt x="9904" y="3238"/>
                  </a:lnTo>
                  <a:lnTo>
                    <a:pt x="9923" y="3237"/>
                  </a:lnTo>
                  <a:lnTo>
                    <a:pt x="9940" y="3237"/>
                  </a:lnTo>
                  <a:lnTo>
                    <a:pt x="9958" y="3239"/>
                  </a:lnTo>
                  <a:lnTo>
                    <a:pt x="9975" y="3243"/>
                  </a:lnTo>
                  <a:lnTo>
                    <a:pt x="9990" y="3247"/>
                  </a:lnTo>
                  <a:lnTo>
                    <a:pt x="10007" y="3254"/>
                  </a:lnTo>
                  <a:lnTo>
                    <a:pt x="10021" y="3262"/>
                  </a:lnTo>
                  <a:lnTo>
                    <a:pt x="10035" y="3271"/>
                  </a:lnTo>
                  <a:lnTo>
                    <a:pt x="10049" y="3282"/>
                  </a:lnTo>
                  <a:lnTo>
                    <a:pt x="10062" y="3294"/>
                  </a:lnTo>
                  <a:lnTo>
                    <a:pt x="10074" y="3307"/>
                  </a:lnTo>
                  <a:lnTo>
                    <a:pt x="10086" y="3321"/>
                  </a:lnTo>
                  <a:lnTo>
                    <a:pt x="10098" y="3336"/>
                  </a:lnTo>
                  <a:lnTo>
                    <a:pt x="10109" y="3353"/>
                  </a:lnTo>
                  <a:lnTo>
                    <a:pt x="10118" y="3371"/>
                  </a:lnTo>
                  <a:lnTo>
                    <a:pt x="10128" y="3390"/>
                  </a:lnTo>
                  <a:lnTo>
                    <a:pt x="10137" y="3408"/>
                  </a:lnTo>
                  <a:lnTo>
                    <a:pt x="10145" y="3429"/>
                  </a:lnTo>
                  <a:lnTo>
                    <a:pt x="10153" y="3450"/>
                  </a:lnTo>
                  <a:lnTo>
                    <a:pt x="10161" y="3472"/>
                  </a:lnTo>
                  <a:lnTo>
                    <a:pt x="10167" y="3495"/>
                  </a:lnTo>
                  <a:lnTo>
                    <a:pt x="10179" y="3542"/>
                  </a:lnTo>
                  <a:lnTo>
                    <a:pt x="10188" y="3593"/>
                  </a:lnTo>
                  <a:lnTo>
                    <a:pt x="10196" y="3644"/>
                  </a:lnTo>
                  <a:lnTo>
                    <a:pt x="10201" y="3699"/>
                  </a:lnTo>
                  <a:lnTo>
                    <a:pt x="10205" y="3753"/>
                  </a:lnTo>
                  <a:lnTo>
                    <a:pt x="10207" y="3809"/>
                  </a:lnTo>
                  <a:lnTo>
                    <a:pt x="10207" y="3865"/>
                  </a:lnTo>
                  <a:lnTo>
                    <a:pt x="10205" y="3921"/>
                  </a:lnTo>
                  <a:lnTo>
                    <a:pt x="10200" y="3977"/>
                  </a:lnTo>
                  <a:lnTo>
                    <a:pt x="10195" y="4032"/>
                  </a:lnTo>
                  <a:lnTo>
                    <a:pt x="10187" y="4086"/>
                  </a:lnTo>
                  <a:lnTo>
                    <a:pt x="10179" y="4138"/>
                  </a:lnTo>
                  <a:lnTo>
                    <a:pt x="10168" y="4189"/>
                  </a:lnTo>
                  <a:lnTo>
                    <a:pt x="10155" y="4238"/>
                  </a:lnTo>
                  <a:lnTo>
                    <a:pt x="10142" y="4283"/>
                  </a:lnTo>
                  <a:lnTo>
                    <a:pt x="10126" y="4326"/>
                  </a:lnTo>
                  <a:lnTo>
                    <a:pt x="10110" y="4365"/>
                  </a:lnTo>
                  <a:lnTo>
                    <a:pt x="10100" y="4382"/>
                  </a:lnTo>
                  <a:lnTo>
                    <a:pt x="10091" y="4400"/>
                  </a:lnTo>
                  <a:lnTo>
                    <a:pt x="10081" y="4417"/>
                  </a:lnTo>
                  <a:lnTo>
                    <a:pt x="10072" y="4431"/>
                  </a:lnTo>
                  <a:lnTo>
                    <a:pt x="10061" y="4445"/>
                  </a:lnTo>
                  <a:lnTo>
                    <a:pt x="10051" y="4459"/>
                  </a:lnTo>
                  <a:lnTo>
                    <a:pt x="10039" y="4472"/>
                  </a:lnTo>
                  <a:lnTo>
                    <a:pt x="10027" y="4485"/>
                  </a:lnTo>
                  <a:lnTo>
                    <a:pt x="10000" y="4510"/>
                  </a:lnTo>
                  <a:lnTo>
                    <a:pt x="9972" y="4533"/>
                  </a:lnTo>
                  <a:lnTo>
                    <a:pt x="9942" y="4554"/>
                  </a:lnTo>
                  <a:lnTo>
                    <a:pt x="9910" y="4574"/>
                  </a:lnTo>
                  <a:lnTo>
                    <a:pt x="9875" y="4592"/>
                  </a:lnTo>
                  <a:lnTo>
                    <a:pt x="9840" y="4609"/>
                  </a:lnTo>
                  <a:lnTo>
                    <a:pt x="9803" y="4624"/>
                  </a:lnTo>
                  <a:lnTo>
                    <a:pt x="9765" y="4638"/>
                  </a:lnTo>
                  <a:lnTo>
                    <a:pt x="9725" y="4651"/>
                  </a:lnTo>
                  <a:lnTo>
                    <a:pt x="9685" y="4663"/>
                  </a:lnTo>
                  <a:lnTo>
                    <a:pt x="9644" y="4674"/>
                  </a:lnTo>
                  <a:lnTo>
                    <a:pt x="9603" y="4683"/>
                  </a:lnTo>
                  <a:lnTo>
                    <a:pt x="9560" y="4692"/>
                  </a:lnTo>
                  <a:lnTo>
                    <a:pt x="9518" y="4699"/>
                  </a:lnTo>
                  <a:lnTo>
                    <a:pt x="9475" y="4705"/>
                  </a:lnTo>
                  <a:lnTo>
                    <a:pt x="9432" y="4711"/>
                  </a:lnTo>
                  <a:lnTo>
                    <a:pt x="9390" y="4715"/>
                  </a:lnTo>
                  <a:lnTo>
                    <a:pt x="9347" y="4719"/>
                  </a:lnTo>
                  <a:lnTo>
                    <a:pt x="9264" y="4725"/>
                  </a:lnTo>
                  <a:lnTo>
                    <a:pt x="9183" y="4728"/>
                  </a:lnTo>
                  <a:lnTo>
                    <a:pt x="9108" y="4730"/>
                  </a:lnTo>
                  <a:lnTo>
                    <a:pt x="9037" y="4728"/>
                  </a:lnTo>
                  <a:lnTo>
                    <a:pt x="8971" y="4727"/>
                  </a:lnTo>
                  <a:lnTo>
                    <a:pt x="8916" y="4725"/>
                  </a:lnTo>
                  <a:close/>
                  <a:moveTo>
                    <a:pt x="9949" y="6335"/>
                  </a:moveTo>
                  <a:lnTo>
                    <a:pt x="9949" y="6335"/>
                  </a:lnTo>
                  <a:lnTo>
                    <a:pt x="9926" y="6335"/>
                  </a:lnTo>
                  <a:lnTo>
                    <a:pt x="9905" y="6334"/>
                  </a:lnTo>
                  <a:lnTo>
                    <a:pt x="9884" y="6330"/>
                  </a:lnTo>
                  <a:lnTo>
                    <a:pt x="9862" y="6327"/>
                  </a:lnTo>
                  <a:lnTo>
                    <a:pt x="9842" y="6322"/>
                  </a:lnTo>
                  <a:lnTo>
                    <a:pt x="9822" y="6316"/>
                  </a:lnTo>
                  <a:lnTo>
                    <a:pt x="9802" y="6310"/>
                  </a:lnTo>
                  <a:lnTo>
                    <a:pt x="9783" y="6302"/>
                  </a:lnTo>
                  <a:lnTo>
                    <a:pt x="9764" y="6293"/>
                  </a:lnTo>
                  <a:lnTo>
                    <a:pt x="9745" y="6284"/>
                  </a:lnTo>
                  <a:lnTo>
                    <a:pt x="9727" y="6273"/>
                  </a:lnTo>
                  <a:lnTo>
                    <a:pt x="9709" y="6263"/>
                  </a:lnTo>
                  <a:lnTo>
                    <a:pt x="9693" y="6251"/>
                  </a:lnTo>
                  <a:lnTo>
                    <a:pt x="9677" y="6238"/>
                  </a:lnTo>
                  <a:lnTo>
                    <a:pt x="9662" y="6225"/>
                  </a:lnTo>
                  <a:lnTo>
                    <a:pt x="9647" y="6211"/>
                  </a:lnTo>
                  <a:lnTo>
                    <a:pt x="9632" y="6195"/>
                  </a:lnTo>
                  <a:lnTo>
                    <a:pt x="9619" y="6180"/>
                  </a:lnTo>
                  <a:lnTo>
                    <a:pt x="9606" y="6164"/>
                  </a:lnTo>
                  <a:lnTo>
                    <a:pt x="9595" y="6148"/>
                  </a:lnTo>
                  <a:lnTo>
                    <a:pt x="9584" y="6130"/>
                  </a:lnTo>
                  <a:lnTo>
                    <a:pt x="9573" y="6112"/>
                  </a:lnTo>
                  <a:lnTo>
                    <a:pt x="9564" y="6093"/>
                  </a:lnTo>
                  <a:lnTo>
                    <a:pt x="9555" y="6074"/>
                  </a:lnTo>
                  <a:lnTo>
                    <a:pt x="9548" y="6055"/>
                  </a:lnTo>
                  <a:lnTo>
                    <a:pt x="9541" y="6035"/>
                  </a:lnTo>
                  <a:lnTo>
                    <a:pt x="9535" y="6015"/>
                  </a:lnTo>
                  <a:lnTo>
                    <a:pt x="9531" y="5995"/>
                  </a:lnTo>
                  <a:lnTo>
                    <a:pt x="9527" y="5974"/>
                  </a:lnTo>
                  <a:lnTo>
                    <a:pt x="9525" y="5952"/>
                  </a:lnTo>
                  <a:lnTo>
                    <a:pt x="9522" y="5931"/>
                  </a:lnTo>
                  <a:lnTo>
                    <a:pt x="9522" y="5908"/>
                  </a:lnTo>
                  <a:lnTo>
                    <a:pt x="9522" y="5887"/>
                  </a:lnTo>
                  <a:lnTo>
                    <a:pt x="9525" y="5865"/>
                  </a:lnTo>
                  <a:lnTo>
                    <a:pt x="9527" y="5843"/>
                  </a:lnTo>
                  <a:lnTo>
                    <a:pt x="9531" y="5822"/>
                  </a:lnTo>
                  <a:lnTo>
                    <a:pt x="9535" y="5802"/>
                  </a:lnTo>
                  <a:lnTo>
                    <a:pt x="9541" y="5782"/>
                  </a:lnTo>
                  <a:lnTo>
                    <a:pt x="9548" y="5761"/>
                  </a:lnTo>
                  <a:lnTo>
                    <a:pt x="9555" y="5743"/>
                  </a:lnTo>
                  <a:lnTo>
                    <a:pt x="9564" y="5724"/>
                  </a:lnTo>
                  <a:lnTo>
                    <a:pt x="9573" y="5705"/>
                  </a:lnTo>
                  <a:lnTo>
                    <a:pt x="9584" y="5687"/>
                  </a:lnTo>
                  <a:lnTo>
                    <a:pt x="9595" y="5670"/>
                  </a:lnTo>
                  <a:lnTo>
                    <a:pt x="9606" y="5652"/>
                  </a:lnTo>
                  <a:lnTo>
                    <a:pt x="9619" y="5637"/>
                  </a:lnTo>
                  <a:lnTo>
                    <a:pt x="9632" y="5622"/>
                  </a:lnTo>
                  <a:lnTo>
                    <a:pt x="9647" y="5606"/>
                  </a:lnTo>
                  <a:lnTo>
                    <a:pt x="9662" y="5592"/>
                  </a:lnTo>
                  <a:lnTo>
                    <a:pt x="9677" y="5579"/>
                  </a:lnTo>
                  <a:lnTo>
                    <a:pt x="9693" y="5566"/>
                  </a:lnTo>
                  <a:lnTo>
                    <a:pt x="9709" y="5554"/>
                  </a:lnTo>
                  <a:lnTo>
                    <a:pt x="9727" y="5543"/>
                  </a:lnTo>
                  <a:lnTo>
                    <a:pt x="9745" y="5533"/>
                  </a:lnTo>
                  <a:lnTo>
                    <a:pt x="9764" y="5523"/>
                  </a:lnTo>
                  <a:lnTo>
                    <a:pt x="9783" y="5515"/>
                  </a:lnTo>
                  <a:lnTo>
                    <a:pt x="9802" y="5508"/>
                  </a:lnTo>
                  <a:lnTo>
                    <a:pt x="9822" y="5501"/>
                  </a:lnTo>
                  <a:lnTo>
                    <a:pt x="9842" y="5495"/>
                  </a:lnTo>
                  <a:lnTo>
                    <a:pt x="9862" y="5490"/>
                  </a:lnTo>
                  <a:lnTo>
                    <a:pt x="9884" y="5487"/>
                  </a:lnTo>
                  <a:lnTo>
                    <a:pt x="9905" y="5484"/>
                  </a:lnTo>
                  <a:lnTo>
                    <a:pt x="9926" y="5482"/>
                  </a:lnTo>
                  <a:lnTo>
                    <a:pt x="9949" y="5482"/>
                  </a:lnTo>
                  <a:lnTo>
                    <a:pt x="9970" y="5482"/>
                  </a:lnTo>
                  <a:lnTo>
                    <a:pt x="9993" y="5484"/>
                  </a:lnTo>
                  <a:lnTo>
                    <a:pt x="10014" y="5487"/>
                  </a:lnTo>
                  <a:lnTo>
                    <a:pt x="10035" y="5490"/>
                  </a:lnTo>
                  <a:lnTo>
                    <a:pt x="10055" y="5495"/>
                  </a:lnTo>
                  <a:lnTo>
                    <a:pt x="10076" y="5501"/>
                  </a:lnTo>
                  <a:lnTo>
                    <a:pt x="10096" y="5508"/>
                  </a:lnTo>
                  <a:lnTo>
                    <a:pt x="10115" y="5515"/>
                  </a:lnTo>
                  <a:lnTo>
                    <a:pt x="10134" y="5523"/>
                  </a:lnTo>
                  <a:lnTo>
                    <a:pt x="10153" y="5533"/>
                  </a:lnTo>
                  <a:lnTo>
                    <a:pt x="10170" y="5543"/>
                  </a:lnTo>
                  <a:lnTo>
                    <a:pt x="10187" y="5554"/>
                  </a:lnTo>
                  <a:lnTo>
                    <a:pt x="10205" y="5566"/>
                  </a:lnTo>
                  <a:lnTo>
                    <a:pt x="10220" y="5579"/>
                  </a:lnTo>
                  <a:lnTo>
                    <a:pt x="10235" y="5592"/>
                  </a:lnTo>
                  <a:lnTo>
                    <a:pt x="10251" y="5606"/>
                  </a:lnTo>
                  <a:lnTo>
                    <a:pt x="10265" y="5622"/>
                  </a:lnTo>
                  <a:lnTo>
                    <a:pt x="10278" y="5637"/>
                  </a:lnTo>
                  <a:lnTo>
                    <a:pt x="10291" y="5652"/>
                  </a:lnTo>
                  <a:lnTo>
                    <a:pt x="10303" y="5670"/>
                  </a:lnTo>
                  <a:lnTo>
                    <a:pt x="10314" y="5687"/>
                  </a:lnTo>
                  <a:lnTo>
                    <a:pt x="10324" y="5705"/>
                  </a:lnTo>
                  <a:lnTo>
                    <a:pt x="10334" y="5724"/>
                  </a:lnTo>
                  <a:lnTo>
                    <a:pt x="10342" y="5743"/>
                  </a:lnTo>
                  <a:lnTo>
                    <a:pt x="10350" y="5761"/>
                  </a:lnTo>
                  <a:lnTo>
                    <a:pt x="10356" y="5782"/>
                  </a:lnTo>
                  <a:lnTo>
                    <a:pt x="10362" y="5802"/>
                  </a:lnTo>
                  <a:lnTo>
                    <a:pt x="10367" y="5822"/>
                  </a:lnTo>
                  <a:lnTo>
                    <a:pt x="10371" y="5843"/>
                  </a:lnTo>
                  <a:lnTo>
                    <a:pt x="10374" y="5865"/>
                  </a:lnTo>
                  <a:lnTo>
                    <a:pt x="10375" y="5887"/>
                  </a:lnTo>
                  <a:lnTo>
                    <a:pt x="10376" y="5908"/>
                  </a:lnTo>
                  <a:lnTo>
                    <a:pt x="10375" y="5931"/>
                  </a:lnTo>
                  <a:lnTo>
                    <a:pt x="10374" y="5952"/>
                  </a:lnTo>
                  <a:lnTo>
                    <a:pt x="10371" y="5974"/>
                  </a:lnTo>
                  <a:lnTo>
                    <a:pt x="10367" y="5995"/>
                  </a:lnTo>
                  <a:lnTo>
                    <a:pt x="10362" y="6015"/>
                  </a:lnTo>
                  <a:lnTo>
                    <a:pt x="10356" y="6035"/>
                  </a:lnTo>
                  <a:lnTo>
                    <a:pt x="10350" y="6055"/>
                  </a:lnTo>
                  <a:lnTo>
                    <a:pt x="10342" y="6074"/>
                  </a:lnTo>
                  <a:lnTo>
                    <a:pt x="10334" y="6093"/>
                  </a:lnTo>
                  <a:lnTo>
                    <a:pt x="10324" y="6112"/>
                  </a:lnTo>
                  <a:lnTo>
                    <a:pt x="10314" y="6130"/>
                  </a:lnTo>
                  <a:lnTo>
                    <a:pt x="10303" y="6148"/>
                  </a:lnTo>
                  <a:lnTo>
                    <a:pt x="10291" y="6164"/>
                  </a:lnTo>
                  <a:lnTo>
                    <a:pt x="10278" y="6180"/>
                  </a:lnTo>
                  <a:lnTo>
                    <a:pt x="10265" y="6195"/>
                  </a:lnTo>
                  <a:lnTo>
                    <a:pt x="10251" y="6211"/>
                  </a:lnTo>
                  <a:lnTo>
                    <a:pt x="10235" y="6225"/>
                  </a:lnTo>
                  <a:lnTo>
                    <a:pt x="10220" y="6238"/>
                  </a:lnTo>
                  <a:lnTo>
                    <a:pt x="10205" y="6251"/>
                  </a:lnTo>
                  <a:lnTo>
                    <a:pt x="10187" y="6263"/>
                  </a:lnTo>
                  <a:lnTo>
                    <a:pt x="10170" y="6273"/>
                  </a:lnTo>
                  <a:lnTo>
                    <a:pt x="10153" y="6284"/>
                  </a:lnTo>
                  <a:lnTo>
                    <a:pt x="10134" y="6293"/>
                  </a:lnTo>
                  <a:lnTo>
                    <a:pt x="10115" y="6302"/>
                  </a:lnTo>
                  <a:lnTo>
                    <a:pt x="10096" y="6310"/>
                  </a:lnTo>
                  <a:lnTo>
                    <a:pt x="10076" y="6316"/>
                  </a:lnTo>
                  <a:lnTo>
                    <a:pt x="10055" y="6322"/>
                  </a:lnTo>
                  <a:lnTo>
                    <a:pt x="10035" y="6327"/>
                  </a:lnTo>
                  <a:lnTo>
                    <a:pt x="10014" y="6330"/>
                  </a:lnTo>
                  <a:lnTo>
                    <a:pt x="9993" y="6334"/>
                  </a:lnTo>
                  <a:lnTo>
                    <a:pt x="9970" y="6335"/>
                  </a:lnTo>
                  <a:lnTo>
                    <a:pt x="9949" y="6335"/>
                  </a:lnTo>
                  <a:close/>
                </a:path>
              </a:pathLst>
            </a:custGeom>
            <a:solidFill>
              <a:srgbClr val="AB333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58865" y="4380039"/>
            <a:ext cx="696545" cy="696545"/>
            <a:chOff x="5603421" y="4153677"/>
            <a:chExt cx="774474" cy="774474"/>
          </a:xfrm>
        </p:grpSpPr>
        <p:sp>
          <p:nvSpPr>
            <p:cNvPr id="23" name="椭圆 22"/>
            <p:cNvSpPr/>
            <p:nvPr/>
          </p:nvSpPr>
          <p:spPr>
            <a:xfrm>
              <a:off x="5603421" y="4153677"/>
              <a:ext cx="774474" cy="774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803941" y="4313210"/>
              <a:ext cx="373435" cy="455409"/>
            </a:xfrm>
            <a:custGeom>
              <a:avLst/>
              <a:gdLst>
                <a:gd name="T0" fmla="*/ 1171924 w 1852613"/>
                <a:gd name="T1" fmla="*/ 1083099 h 2260601"/>
                <a:gd name="T2" fmla="*/ 1232168 w 1852613"/>
                <a:gd name="T3" fmla="*/ 1243397 h 2260601"/>
                <a:gd name="T4" fmla="*/ 943632 w 1852613"/>
                <a:gd name="T5" fmla="*/ 1145450 h 2260601"/>
                <a:gd name="T6" fmla="*/ 869347 w 1852613"/>
                <a:gd name="T7" fmla="*/ 1164949 h 2260601"/>
                <a:gd name="T8" fmla="*/ 883841 w 1852613"/>
                <a:gd name="T9" fmla="*/ 1253147 h 2260601"/>
                <a:gd name="T10" fmla="*/ 1173962 w 1852613"/>
                <a:gd name="T11" fmla="*/ 1398254 h 2260601"/>
                <a:gd name="T12" fmla="*/ 1245303 w 1852613"/>
                <a:gd name="T13" fmla="*/ 1482824 h 2260601"/>
                <a:gd name="T14" fmla="*/ 1252551 w 1852613"/>
                <a:gd name="T15" fmla="*/ 1646070 h 2260601"/>
                <a:gd name="T16" fmla="*/ 1197290 w 1852613"/>
                <a:gd name="T17" fmla="*/ 1734041 h 2260601"/>
                <a:gd name="T18" fmla="*/ 862552 w 1852613"/>
                <a:gd name="T19" fmla="*/ 1884363 h 2260601"/>
                <a:gd name="T20" fmla="*/ 664835 w 1852613"/>
                <a:gd name="T21" fmla="*/ 1741750 h 2260601"/>
                <a:gd name="T22" fmla="*/ 603912 w 1852613"/>
                <a:gd name="T23" fmla="*/ 1646297 h 2260601"/>
                <a:gd name="T24" fmla="*/ 865723 w 1852613"/>
                <a:gd name="T25" fmla="*/ 1650831 h 2260601"/>
                <a:gd name="T26" fmla="*/ 903545 w 1852613"/>
                <a:gd name="T27" fmla="*/ 1692323 h 2260601"/>
                <a:gd name="T28" fmla="*/ 964468 w 1852613"/>
                <a:gd name="T29" fmla="*/ 1624304 h 2260601"/>
                <a:gd name="T30" fmla="*/ 918719 w 1852613"/>
                <a:gd name="T31" fmla="*/ 1512753 h 2260601"/>
                <a:gd name="T32" fmla="*/ 677518 w 1852613"/>
                <a:gd name="T33" fmla="*/ 1388051 h 2260601"/>
                <a:gd name="T34" fmla="*/ 600515 w 1852613"/>
                <a:gd name="T35" fmla="*/ 1284435 h 2260601"/>
                <a:gd name="T36" fmla="*/ 617048 w 1852613"/>
                <a:gd name="T37" fmla="*/ 1126405 h 2260601"/>
                <a:gd name="T38" fmla="*/ 813859 w 1852613"/>
                <a:gd name="T39" fmla="*/ 1028231 h 2260601"/>
                <a:gd name="T40" fmla="*/ 714952 w 1852613"/>
                <a:gd name="T41" fmla="*/ 886179 h 2260601"/>
                <a:gd name="T42" fmla="*/ 499627 w 1852613"/>
                <a:gd name="T43" fmla="*/ 1034686 h 2260601"/>
                <a:gd name="T44" fmla="*/ 371884 w 1852613"/>
                <a:gd name="T45" fmla="*/ 1264361 h 2260601"/>
                <a:gd name="T46" fmla="*/ 361674 w 1852613"/>
                <a:gd name="T47" fmla="*/ 1538021 h 2260601"/>
                <a:gd name="T48" fmla="*/ 472853 w 1852613"/>
                <a:gd name="T49" fmla="*/ 1777445 h 2260601"/>
                <a:gd name="T50" fmla="*/ 676380 w 1852613"/>
                <a:gd name="T51" fmla="*/ 1940916 h 2260601"/>
                <a:gd name="T52" fmla="*/ 941168 w 1852613"/>
                <a:gd name="T53" fmla="*/ 1997597 h 2260601"/>
                <a:gd name="T54" fmla="*/ 1200965 w 1852613"/>
                <a:gd name="T55" fmla="*/ 1928219 h 2260601"/>
                <a:gd name="T56" fmla="*/ 1396323 w 1852613"/>
                <a:gd name="T57" fmla="*/ 1755226 h 2260601"/>
                <a:gd name="T58" fmla="*/ 1495931 w 1852613"/>
                <a:gd name="T59" fmla="*/ 1509680 h 2260601"/>
                <a:gd name="T60" fmla="*/ 1472334 w 1852613"/>
                <a:gd name="T61" fmla="*/ 1237381 h 2260601"/>
                <a:gd name="T62" fmla="*/ 1333927 w 1852613"/>
                <a:gd name="T63" fmla="*/ 1014961 h 2260601"/>
                <a:gd name="T64" fmla="*/ 1111114 w 1852613"/>
                <a:gd name="T65" fmla="*/ 876430 h 2260601"/>
                <a:gd name="T66" fmla="*/ 1180545 w 1852613"/>
                <a:gd name="T67" fmla="*/ 500063 h 2260601"/>
                <a:gd name="T68" fmla="*/ 1555151 w 1852613"/>
                <a:gd name="T69" fmla="*/ 867588 h 2260601"/>
                <a:gd name="T70" fmla="*/ 1773880 w 1852613"/>
                <a:gd name="T71" fmla="*/ 1166642 h 2260601"/>
                <a:gd name="T72" fmla="*/ 1852613 w 1852613"/>
                <a:gd name="T73" fmla="*/ 1479979 h 2260601"/>
                <a:gd name="T74" fmla="*/ 1820394 w 1852613"/>
                <a:gd name="T75" fmla="*/ 1696277 h 2260601"/>
                <a:gd name="T76" fmla="*/ 1719425 w 1852613"/>
                <a:gd name="T77" fmla="*/ 1902825 h 2260601"/>
                <a:gd name="T78" fmla="*/ 1422870 w 1852613"/>
                <a:gd name="T79" fmla="*/ 2149278 h 2260601"/>
                <a:gd name="T80" fmla="*/ 1034423 w 1852613"/>
                <a:gd name="T81" fmla="*/ 2255840 h 2260601"/>
                <a:gd name="T82" fmla="*/ 626916 w 1852613"/>
                <a:gd name="T83" fmla="*/ 2222738 h 2260601"/>
                <a:gd name="T84" fmla="*/ 273184 w 1852613"/>
                <a:gd name="T85" fmla="*/ 2049745 h 2260601"/>
                <a:gd name="T86" fmla="*/ 70111 w 1852613"/>
                <a:gd name="T87" fmla="*/ 1795810 h 2260601"/>
                <a:gd name="T88" fmla="*/ 9757 w 1852613"/>
                <a:gd name="T89" fmla="*/ 1598104 h 2260601"/>
                <a:gd name="T90" fmla="*/ 16790 w 1852613"/>
                <a:gd name="T91" fmla="*/ 1329659 h 2260601"/>
                <a:gd name="T92" fmla="*/ 165181 w 1852613"/>
                <a:gd name="T93" fmla="*/ 1028338 h 2260601"/>
                <a:gd name="T94" fmla="*/ 592882 w 1852613"/>
                <a:gd name="T95" fmla="*/ 565360 h 2260601"/>
                <a:gd name="T96" fmla="*/ 1189264 w 1852613"/>
                <a:gd name="T97" fmla="*/ 368004 h 2260601"/>
                <a:gd name="T98" fmla="*/ 1218519 w 1852613"/>
                <a:gd name="T99" fmla="*/ 430759 h 2260601"/>
                <a:gd name="T100" fmla="*/ 521153 w 1852613"/>
                <a:gd name="T101" fmla="*/ 520248 h 2260601"/>
                <a:gd name="T102" fmla="*/ 499835 w 1852613"/>
                <a:gd name="T103" fmla="*/ 477656 h 2260601"/>
                <a:gd name="T104" fmla="*/ 498928 w 1852613"/>
                <a:gd name="T105" fmla="*/ 340138 h 2260601"/>
                <a:gd name="T106" fmla="*/ 523875 w 1852613"/>
                <a:gd name="T107" fmla="*/ 300038 h 2260601"/>
                <a:gd name="T108" fmla="*/ 891532 w 1852613"/>
                <a:gd name="T109" fmla="*/ 28458 h 2260601"/>
                <a:gd name="T110" fmla="*/ 1077064 w 1852613"/>
                <a:gd name="T111" fmla="*/ 5872 h 2260601"/>
                <a:gd name="T112" fmla="*/ 1285249 w 1852613"/>
                <a:gd name="T113" fmla="*/ 20553 h 2260601"/>
                <a:gd name="T114" fmla="*/ 1334407 w 1852613"/>
                <a:gd name="T115" fmla="*/ 84923 h 2260601"/>
                <a:gd name="T116" fmla="*/ 1196221 w 1852613"/>
                <a:gd name="T117" fmla="*/ 322076 h 2260601"/>
                <a:gd name="T118" fmla="*/ 527490 w 1852613"/>
                <a:gd name="T119" fmla="*/ 134838 h 2260601"/>
                <a:gd name="T120" fmla="*/ 524772 w 1852613"/>
                <a:gd name="T121" fmla="*/ 61208 h 2260601"/>
                <a:gd name="T122" fmla="*/ 616972 w 1852613"/>
                <a:gd name="T123" fmla="*/ 7453 h 2260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2613" h="2260601">
                  <a:moveTo>
                    <a:pt x="862552" y="960438"/>
                  </a:moveTo>
                  <a:lnTo>
                    <a:pt x="986210" y="960438"/>
                  </a:lnTo>
                  <a:lnTo>
                    <a:pt x="986210" y="1022562"/>
                  </a:lnTo>
                  <a:lnTo>
                    <a:pt x="1001385" y="1023923"/>
                  </a:lnTo>
                  <a:lnTo>
                    <a:pt x="1016106" y="1025963"/>
                  </a:lnTo>
                  <a:lnTo>
                    <a:pt x="1030374" y="1028231"/>
                  </a:lnTo>
                  <a:lnTo>
                    <a:pt x="1043963" y="1030725"/>
                  </a:lnTo>
                  <a:lnTo>
                    <a:pt x="1057552" y="1033219"/>
                  </a:lnTo>
                  <a:lnTo>
                    <a:pt x="1070235" y="1036393"/>
                  </a:lnTo>
                  <a:lnTo>
                    <a:pt x="1082691" y="1039794"/>
                  </a:lnTo>
                  <a:lnTo>
                    <a:pt x="1094468" y="1043421"/>
                  </a:lnTo>
                  <a:lnTo>
                    <a:pt x="1105792" y="1047503"/>
                  </a:lnTo>
                  <a:lnTo>
                    <a:pt x="1116663" y="1051584"/>
                  </a:lnTo>
                  <a:lnTo>
                    <a:pt x="1127307" y="1055892"/>
                  </a:lnTo>
                  <a:lnTo>
                    <a:pt x="1137046" y="1060880"/>
                  </a:lnTo>
                  <a:lnTo>
                    <a:pt x="1146558" y="1066094"/>
                  </a:lnTo>
                  <a:lnTo>
                    <a:pt x="1155391" y="1071536"/>
                  </a:lnTo>
                  <a:lnTo>
                    <a:pt x="1163771" y="1077204"/>
                  </a:lnTo>
                  <a:lnTo>
                    <a:pt x="1171924" y="1083099"/>
                  </a:lnTo>
                  <a:lnTo>
                    <a:pt x="1179398" y="1089221"/>
                  </a:lnTo>
                  <a:lnTo>
                    <a:pt x="1186192" y="1096023"/>
                  </a:lnTo>
                  <a:lnTo>
                    <a:pt x="1192760" y="1102598"/>
                  </a:lnTo>
                  <a:lnTo>
                    <a:pt x="1198875" y="1109853"/>
                  </a:lnTo>
                  <a:lnTo>
                    <a:pt x="1204311" y="1117335"/>
                  </a:lnTo>
                  <a:lnTo>
                    <a:pt x="1209520" y="1125044"/>
                  </a:lnTo>
                  <a:lnTo>
                    <a:pt x="1214049" y="1132980"/>
                  </a:lnTo>
                  <a:lnTo>
                    <a:pt x="1218126" y="1141369"/>
                  </a:lnTo>
                  <a:lnTo>
                    <a:pt x="1221750" y="1149758"/>
                  </a:lnTo>
                  <a:lnTo>
                    <a:pt x="1224920" y="1158827"/>
                  </a:lnTo>
                  <a:lnTo>
                    <a:pt x="1227412" y="1167896"/>
                  </a:lnTo>
                  <a:lnTo>
                    <a:pt x="1229676" y="1177419"/>
                  </a:lnTo>
                  <a:lnTo>
                    <a:pt x="1231262" y="1187168"/>
                  </a:lnTo>
                  <a:lnTo>
                    <a:pt x="1232621" y="1197371"/>
                  </a:lnTo>
                  <a:lnTo>
                    <a:pt x="1233300" y="1207574"/>
                  </a:lnTo>
                  <a:lnTo>
                    <a:pt x="1233753" y="1218230"/>
                  </a:lnTo>
                  <a:lnTo>
                    <a:pt x="1233300" y="1225032"/>
                  </a:lnTo>
                  <a:lnTo>
                    <a:pt x="1232847" y="1233421"/>
                  </a:lnTo>
                  <a:lnTo>
                    <a:pt x="1232168" y="1243397"/>
                  </a:lnTo>
                  <a:lnTo>
                    <a:pt x="1230809" y="1254734"/>
                  </a:lnTo>
                  <a:lnTo>
                    <a:pt x="962657" y="1254734"/>
                  </a:lnTo>
                  <a:lnTo>
                    <a:pt x="962657" y="1222538"/>
                  </a:lnTo>
                  <a:lnTo>
                    <a:pt x="962657" y="1210068"/>
                  </a:lnTo>
                  <a:lnTo>
                    <a:pt x="962204" y="1198958"/>
                  </a:lnTo>
                  <a:lnTo>
                    <a:pt x="961298" y="1188982"/>
                  </a:lnTo>
                  <a:lnTo>
                    <a:pt x="960392" y="1179913"/>
                  </a:lnTo>
                  <a:lnTo>
                    <a:pt x="959033" y="1171977"/>
                  </a:lnTo>
                  <a:lnTo>
                    <a:pt x="957447" y="1165402"/>
                  </a:lnTo>
                  <a:lnTo>
                    <a:pt x="956542" y="1162228"/>
                  </a:lnTo>
                  <a:lnTo>
                    <a:pt x="955636" y="1159734"/>
                  </a:lnTo>
                  <a:lnTo>
                    <a:pt x="954730" y="1157240"/>
                  </a:lnTo>
                  <a:lnTo>
                    <a:pt x="953371" y="1154973"/>
                  </a:lnTo>
                  <a:lnTo>
                    <a:pt x="952012" y="1153159"/>
                  </a:lnTo>
                  <a:lnTo>
                    <a:pt x="950880" y="1151345"/>
                  </a:lnTo>
                  <a:lnTo>
                    <a:pt x="949294" y="1149531"/>
                  </a:lnTo>
                  <a:lnTo>
                    <a:pt x="947482" y="1147944"/>
                  </a:lnTo>
                  <a:lnTo>
                    <a:pt x="945671" y="1146810"/>
                  </a:lnTo>
                  <a:lnTo>
                    <a:pt x="943632" y="1145450"/>
                  </a:lnTo>
                  <a:lnTo>
                    <a:pt x="941367" y="1144090"/>
                  </a:lnTo>
                  <a:lnTo>
                    <a:pt x="938876" y="1143183"/>
                  </a:lnTo>
                  <a:lnTo>
                    <a:pt x="936385" y="1142049"/>
                  </a:lnTo>
                  <a:lnTo>
                    <a:pt x="933667" y="1141369"/>
                  </a:lnTo>
                  <a:lnTo>
                    <a:pt x="930723" y="1140915"/>
                  </a:lnTo>
                  <a:lnTo>
                    <a:pt x="927552" y="1140235"/>
                  </a:lnTo>
                  <a:lnTo>
                    <a:pt x="920984" y="1139555"/>
                  </a:lnTo>
                  <a:lnTo>
                    <a:pt x="913737" y="1139328"/>
                  </a:lnTo>
                  <a:lnTo>
                    <a:pt x="907848" y="1139555"/>
                  </a:lnTo>
                  <a:lnTo>
                    <a:pt x="902186" y="1140008"/>
                  </a:lnTo>
                  <a:lnTo>
                    <a:pt x="896977" y="1141142"/>
                  </a:lnTo>
                  <a:lnTo>
                    <a:pt x="891995" y="1142502"/>
                  </a:lnTo>
                  <a:lnTo>
                    <a:pt x="887692" y="1144316"/>
                  </a:lnTo>
                  <a:lnTo>
                    <a:pt x="883615" y="1147037"/>
                  </a:lnTo>
                  <a:lnTo>
                    <a:pt x="879991" y="1149531"/>
                  </a:lnTo>
                  <a:lnTo>
                    <a:pt x="876821" y="1152932"/>
                  </a:lnTo>
                  <a:lnTo>
                    <a:pt x="873876" y="1156560"/>
                  </a:lnTo>
                  <a:lnTo>
                    <a:pt x="871385" y="1160641"/>
                  </a:lnTo>
                  <a:lnTo>
                    <a:pt x="869347" y="1164949"/>
                  </a:lnTo>
                  <a:lnTo>
                    <a:pt x="867535" y="1169937"/>
                  </a:lnTo>
                  <a:lnTo>
                    <a:pt x="866403" y="1175378"/>
                  </a:lnTo>
                  <a:lnTo>
                    <a:pt x="865270" y="1181273"/>
                  </a:lnTo>
                  <a:lnTo>
                    <a:pt x="864817" y="1187395"/>
                  </a:lnTo>
                  <a:lnTo>
                    <a:pt x="864591" y="1194197"/>
                  </a:lnTo>
                  <a:lnTo>
                    <a:pt x="864591" y="1199865"/>
                  </a:lnTo>
                  <a:lnTo>
                    <a:pt x="864817" y="1205307"/>
                  </a:lnTo>
                  <a:lnTo>
                    <a:pt x="865270" y="1210521"/>
                  </a:lnTo>
                  <a:lnTo>
                    <a:pt x="866176" y="1215283"/>
                  </a:lnTo>
                  <a:lnTo>
                    <a:pt x="867082" y="1220044"/>
                  </a:lnTo>
                  <a:lnTo>
                    <a:pt x="868214" y="1224579"/>
                  </a:lnTo>
                  <a:lnTo>
                    <a:pt x="869347" y="1228887"/>
                  </a:lnTo>
                  <a:lnTo>
                    <a:pt x="870706" y="1233194"/>
                  </a:lnTo>
                  <a:lnTo>
                    <a:pt x="872518" y="1237049"/>
                  </a:lnTo>
                  <a:lnTo>
                    <a:pt x="874329" y="1240677"/>
                  </a:lnTo>
                  <a:lnTo>
                    <a:pt x="876368" y="1244078"/>
                  </a:lnTo>
                  <a:lnTo>
                    <a:pt x="878632" y="1247252"/>
                  </a:lnTo>
                  <a:lnTo>
                    <a:pt x="881350" y="1250426"/>
                  </a:lnTo>
                  <a:lnTo>
                    <a:pt x="883841" y="1253147"/>
                  </a:lnTo>
                  <a:lnTo>
                    <a:pt x="886786" y="1255868"/>
                  </a:lnTo>
                  <a:lnTo>
                    <a:pt x="889730" y="1258135"/>
                  </a:lnTo>
                  <a:lnTo>
                    <a:pt x="893127" y="1260629"/>
                  </a:lnTo>
                  <a:lnTo>
                    <a:pt x="897430" y="1263350"/>
                  </a:lnTo>
                  <a:lnTo>
                    <a:pt x="908075" y="1269471"/>
                  </a:lnTo>
                  <a:lnTo>
                    <a:pt x="921664" y="1276953"/>
                  </a:lnTo>
                  <a:lnTo>
                    <a:pt x="938197" y="1285116"/>
                  </a:lnTo>
                  <a:lnTo>
                    <a:pt x="957674" y="1294638"/>
                  </a:lnTo>
                  <a:lnTo>
                    <a:pt x="980548" y="1305295"/>
                  </a:lnTo>
                  <a:lnTo>
                    <a:pt x="1005914" y="1316858"/>
                  </a:lnTo>
                  <a:lnTo>
                    <a:pt x="1034451" y="1329555"/>
                  </a:lnTo>
                  <a:lnTo>
                    <a:pt x="1058911" y="1340438"/>
                  </a:lnTo>
                  <a:lnTo>
                    <a:pt x="1081332" y="1350641"/>
                  </a:lnTo>
                  <a:lnTo>
                    <a:pt x="1101942" y="1360163"/>
                  </a:lnTo>
                  <a:lnTo>
                    <a:pt x="1120287" y="1369233"/>
                  </a:lnTo>
                  <a:lnTo>
                    <a:pt x="1136820" y="1377395"/>
                  </a:lnTo>
                  <a:lnTo>
                    <a:pt x="1151314" y="1384877"/>
                  </a:lnTo>
                  <a:lnTo>
                    <a:pt x="1163544" y="1391906"/>
                  </a:lnTo>
                  <a:lnTo>
                    <a:pt x="1173962" y="1398254"/>
                  </a:lnTo>
                  <a:lnTo>
                    <a:pt x="1178492" y="1401201"/>
                  </a:lnTo>
                  <a:lnTo>
                    <a:pt x="1182795" y="1404602"/>
                  </a:lnTo>
                  <a:lnTo>
                    <a:pt x="1187325" y="1408003"/>
                  </a:lnTo>
                  <a:lnTo>
                    <a:pt x="1191628" y="1411404"/>
                  </a:lnTo>
                  <a:lnTo>
                    <a:pt x="1195704" y="1415032"/>
                  </a:lnTo>
                  <a:lnTo>
                    <a:pt x="1200234" y="1418886"/>
                  </a:lnTo>
                  <a:lnTo>
                    <a:pt x="1204084" y="1422741"/>
                  </a:lnTo>
                  <a:lnTo>
                    <a:pt x="1208161" y="1427049"/>
                  </a:lnTo>
                  <a:lnTo>
                    <a:pt x="1212011" y="1431357"/>
                  </a:lnTo>
                  <a:lnTo>
                    <a:pt x="1215635" y="1435664"/>
                  </a:lnTo>
                  <a:lnTo>
                    <a:pt x="1219485" y="1440426"/>
                  </a:lnTo>
                  <a:lnTo>
                    <a:pt x="1223108" y="1445187"/>
                  </a:lnTo>
                  <a:lnTo>
                    <a:pt x="1226506" y="1450175"/>
                  </a:lnTo>
                  <a:lnTo>
                    <a:pt x="1230129" y="1455163"/>
                  </a:lnTo>
                  <a:lnTo>
                    <a:pt x="1233300" y="1460151"/>
                  </a:lnTo>
                  <a:lnTo>
                    <a:pt x="1236471" y="1465593"/>
                  </a:lnTo>
                  <a:lnTo>
                    <a:pt x="1239641" y="1471261"/>
                  </a:lnTo>
                  <a:lnTo>
                    <a:pt x="1242359" y="1476929"/>
                  </a:lnTo>
                  <a:lnTo>
                    <a:pt x="1245303" y="1482824"/>
                  </a:lnTo>
                  <a:lnTo>
                    <a:pt x="1247795" y="1488946"/>
                  </a:lnTo>
                  <a:lnTo>
                    <a:pt x="1250060" y="1495068"/>
                  </a:lnTo>
                  <a:lnTo>
                    <a:pt x="1252098" y="1501416"/>
                  </a:lnTo>
                  <a:lnTo>
                    <a:pt x="1253910" y="1507991"/>
                  </a:lnTo>
                  <a:lnTo>
                    <a:pt x="1255722" y="1514566"/>
                  </a:lnTo>
                  <a:lnTo>
                    <a:pt x="1257080" y="1521595"/>
                  </a:lnTo>
                  <a:lnTo>
                    <a:pt x="1258439" y="1528624"/>
                  </a:lnTo>
                  <a:lnTo>
                    <a:pt x="1259572" y="1535879"/>
                  </a:lnTo>
                  <a:lnTo>
                    <a:pt x="1260478" y="1543361"/>
                  </a:lnTo>
                  <a:lnTo>
                    <a:pt x="1261157" y="1550617"/>
                  </a:lnTo>
                  <a:lnTo>
                    <a:pt x="1261610" y="1558552"/>
                  </a:lnTo>
                  <a:lnTo>
                    <a:pt x="1262063" y="1566488"/>
                  </a:lnTo>
                  <a:lnTo>
                    <a:pt x="1262063" y="1574423"/>
                  </a:lnTo>
                  <a:lnTo>
                    <a:pt x="1261610" y="1587347"/>
                  </a:lnTo>
                  <a:lnTo>
                    <a:pt x="1260931" y="1599817"/>
                  </a:lnTo>
                  <a:lnTo>
                    <a:pt x="1259572" y="1611834"/>
                  </a:lnTo>
                  <a:lnTo>
                    <a:pt x="1257760" y="1623624"/>
                  </a:lnTo>
                  <a:lnTo>
                    <a:pt x="1255269" y="1634960"/>
                  </a:lnTo>
                  <a:lnTo>
                    <a:pt x="1252551" y="1646070"/>
                  </a:lnTo>
                  <a:lnTo>
                    <a:pt x="1250739" y="1651511"/>
                  </a:lnTo>
                  <a:lnTo>
                    <a:pt x="1248927" y="1656953"/>
                  </a:lnTo>
                  <a:lnTo>
                    <a:pt x="1247115" y="1662168"/>
                  </a:lnTo>
                  <a:lnTo>
                    <a:pt x="1244624" y="1667156"/>
                  </a:lnTo>
                  <a:lnTo>
                    <a:pt x="1242586" y="1672371"/>
                  </a:lnTo>
                  <a:lnTo>
                    <a:pt x="1240321" y="1677359"/>
                  </a:lnTo>
                  <a:lnTo>
                    <a:pt x="1237830" y="1682120"/>
                  </a:lnTo>
                  <a:lnTo>
                    <a:pt x="1235112" y="1687108"/>
                  </a:lnTo>
                  <a:lnTo>
                    <a:pt x="1232394" y="1691643"/>
                  </a:lnTo>
                  <a:lnTo>
                    <a:pt x="1229450" y="1696404"/>
                  </a:lnTo>
                  <a:lnTo>
                    <a:pt x="1226506" y="1700939"/>
                  </a:lnTo>
                  <a:lnTo>
                    <a:pt x="1223335" y="1705473"/>
                  </a:lnTo>
                  <a:lnTo>
                    <a:pt x="1219938" y="1709781"/>
                  </a:lnTo>
                  <a:lnTo>
                    <a:pt x="1216541" y="1713862"/>
                  </a:lnTo>
                  <a:lnTo>
                    <a:pt x="1213143" y="1718397"/>
                  </a:lnTo>
                  <a:lnTo>
                    <a:pt x="1209067" y="1722251"/>
                  </a:lnTo>
                  <a:lnTo>
                    <a:pt x="1205217" y="1726332"/>
                  </a:lnTo>
                  <a:lnTo>
                    <a:pt x="1201366" y="1730187"/>
                  </a:lnTo>
                  <a:lnTo>
                    <a:pt x="1197290" y="1734041"/>
                  </a:lnTo>
                  <a:lnTo>
                    <a:pt x="1192987" y="1737896"/>
                  </a:lnTo>
                  <a:lnTo>
                    <a:pt x="1184154" y="1745151"/>
                  </a:lnTo>
                  <a:lnTo>
                    <a:pt x="1174642" y="1751726"/>
                  </a:lnTo>
                  <a:lnTo>
                    <a:pt x="1164903" y="1758528"/>
                  </a:lnTo>
                  <a:lnTo>
                    <a:pt x="1154259" y="1764650"/>
                  </a:lnTo>
                  <a:lnTo>
                    <a:pt x="1143161" y="1770318"/>
                  </a:lnTo>
                  <a:lnTo>
                    <a:pt x="1131611" y="1775760"/>
                  </a:lnTo>
                  <a:lnTo>
                    <a:pt x="1119607" y="1780974"/>
                  </a:lnTo>
                  <a:lnTo>
                    <a:pt x="1106698" y="1785962"/>
                  </a:lnTo>
                  <a:lnTo>
                    <a:pt x="1093562" y="1790270"/>
                  </a:lnTo>
                  <a:lnTo>
                    <a:pt x="1079973" y="1794125"/>
                  </a:lnTo>
                  <a:lnTo>
                    <a:pt x="1065478" y="1797979"/>
                  </a:lnTo>
                  <a:lnTo>
                    <a:pt x="1050757" y="1801380"/>
                  </a:lnTo>
                  <a:lnTo>
                    <a:pt x="1035357" y="1804101"/>
                  </a:lnTo>
                  <a:lnTo>
                    <a:pt x="1019277" y="1806822"/>
                  </a:lnTo>
                  <a:lnTo>
                    <a:pt x="1002970" y="1809089"/>
                  </a:lnTo>
                  <a:lnTo>
                    <a:pt x="986210" y="1811129"/>
                  </a:lnTo>
                  <a:lnTo>
                    <a:pt x="986210" y="1884363"/>
                  </a:lnTo>
                  <a:lnTo>
                    <a:pt x="862552" y="1884363"/>
                  </a:lnTo>
                  <a:lnTo>
                    <a:pt x="862552" y="1808862"/>
                  </a:lnTo>
                  <a:lnTo>
                    <a:pt x="849190" y="1807502"/>
                  </a:lnTo>
                  <a:lnTo>
                    <a:pt x="836281" y="1805915"/>
                  </a:lnTo>
                  <a:lnTo>
                    <a:pt x="823145" y="1804101"/>
                  </a:lnTo>
                  <a:lnTo>
                    <a:pt x="810462" y="1802060"/>
                  </a:lnTo>
                  <a:lnTo>
                    <a:pt x="798006" y="1799566"/>
                  </a:lnTo>
                  <a:lnTo>
                    <a:pt x="785776" y="1796619"/>
                  </a:lnTo>
                  <a:lnTo>
                    <a:pt x="773546" y="1793444"/>
                  </a:lnTo>
                  <a:lnTo>
                    <a:pt x="761769" y="1789817"/>
                  </a:lnTo>
                  <a:lnTo>
                    <a:pt x="750218" y="1785962"/>
                  </a:lnTo>
                  <a:lnTo>
                    <a:pt x="738894" y="1781655"/>
                  </a:lnTo>
                  <a:lnTo>
                    <a:pt x="727570" y="1777120"/>
                  </a:lnTo>
                  <a:lnTo>
                    <a:pt x="716699" y="1771905"/>
                  </a:lnTo>
                  <a:lnTo>
                    <a:pt x="705828" y="1766690"/>
                  </a:lnTo>
                  <a:lnTo>
                    <a:pt x="695410" y="1761022"/>
                  </a:lnTo>
                  <a:lnTo>
                    <a:pt x="684766" y="1754900"/>
                  </a:lnTo>
                  <a:lnTo>
                    <a:pt x="674801" y="1748779"/>
                  </a:lnTo>
                  <a:lnTo>
                    <a:pt x="669818" y="1745378"/>
                  </a:lnTo>
                  <a:lnTo>
                    <a:pt x="664835" y="1741750"/>
                  </a:lnTo>
                  <a:lnTo>
                    <a:pt x="660306" y="1738122"/>
                  </a:lnTo>
                  <a:lnTo>
                    <a:pt x="656003" y="1734268"/>
                  </a:lnTo>
                  <a:lnTo>
                    <a:pt x="651473" y="1730414"/>
                  </a:lnTo>
                  <a:lnTo>
                    <a:pt x="647396" y="1726332"/>
                  </a:lnTo>
                  <a:lnTo>
                    <a:pt x="643546" y="1722251"/>
                  </a:lnTo>
                  <a:lnTo>
                    <a:pt x="639696" y="1717490"/>
                  </a:lnTo>
                  <a:lnTo>
                    <a:pt x="635846" y="1713182"/>
                  </a:lnTo>
                  <a:lnTo>
                    <a:pt x="632449" y="1708194"/>
                  </a:lnTo>
                  <a:lnTo>
                    <a:pt x="629052" y="1703659"/>
                  </a:lnTo>
                  <a:lnTo>
                    <a:pt x="625654" y="1698445"/>
                  </a:lnTo>
                  <a:lnTo>
                    <a:pt x="622710" y="1693230"/>
                  </a:lnTo>
                  <a:lnTo>
                    <a:pt x="619766" y="1687788"/>
                  </a:lnTo>
                  <a:lnTo>
                    <a:pt x="617048" y="1682573"/>
                  </a:lnTo>
                  <a:lnTo>
                    <a:pt x="614330" y="1676905"/>
                  </a:lnTo>
                  <a:lnTo>
                    <a:pt x="612066" y="1671237"/>
                  </a:lnTo>
                  <a:lnTo>
                    <a:pt x="609801" y="1665115"/>
                  </a:lnTo>
                  <a:lnTo>
                    <a:pt x="607762" y="1658994"/>
                  </a:lnTo>
                  <a:lnTo>
                    <a:pt x="605724" y="1652872"/>
                  </a:lnTo>
                  <a:lnTo>
                    <a:pt x="603912" y="1646297"/>
                  </a:lnTo>
                  <a:lnTo>
                    <a:pt x="602327" y="1639948"/>
                  </a:lnTo>
                  <a:lnTo>
                    <a:pt x="600742" y="1633146"/>
                  </a:lnTo>
                  <a:lnTo>
                    <a:pt x="599383" y="1626571"/>
                  </a:lnTo>
                  <a:lnTo>
                    <a:pt x="598250" y="1619316"/>
                  </a:lnTo>
                  <a:lnTo>
                    <a:pt x="597118" y="1612287"/>
                  </a:lnTo>
                  <a:lnTo>
                    <a:pt x="596438" y="1604805"/>
                  </a:lnTo>
                  <a:lnTo>
                    <a:pt x="595533" y="1597550"/>
                  </a:lnTo>
                  <a:lnTo>
                    <a:pt x="595080" y="1589841"/>
                  </a:lnTo>
                  <a:lnTo>
                    <a:pt x="594627" y="1582132"/>
                  </a:lnTo>
                  <a:lnTo>
                    <a:pt x="594400" y="1574196"/>
                  </a:lnTo>
                  <a:lnTo>
                    <a:pt x="594400" y="1566261"/>
                  </a:lnTo>
                  <a:lnTo>
                    <a:pt x="594400" y="1527944"/>
                  </a:lnTo>
                  <a:lnTo>
                    <a:pt x="862552" y="1527944"/>
                  </a:lnTo>
                  <a:lnTo>
                    <a:pt x="862552" y="1576010"/>
                  </a:lnTo>
                  <a:lnTo>
                    <a:pt x="862779" y="1594602"/>
                  </a:lnTo>
                  <a:lnTo>
                    <a:pt x="863005" y="1611380"/>
                  </a:lnTo>
                  <a:lnTo>
                    <a:pt x="863685" y="1626571"/>
                  </a:lnTo>
                  <a:lnTo>
                    <a:pt x="864591" y="1639721"/>
                  </a:lnTo>
                  <a:lnTo>
                    <a:pt x="865723" y="1650831"/>
                  </a:lnTo>
                  <a:lnTo>
                    <a:pt x="867082" y="1660354"/>
                  </a:lnTo>
                  <a:lnTo>
                    <a:pt x="867988" y="1664208"/>
                  </a:lnTo>
                  <a:lnTo>
                    <a:pt x="868894" y="1667836"/>
                  </a:lnTo>
                  <a:lnTo>
                    <a:pt x="870026" y="1670784"/>
                  </a:lnTo>
                  <a:lnTo>
                    <a:pt x="870706" y="1673504"/>
                  </a:lnTo>
                  <a:lnTo>
                    <a:pt x="872065" y="1675772"/>
                  </a:lnTo>
                  <a:lnTo>
                    <a:pt x="873197" y="1677812"/>
                  </a:lnTo>
                  <a:lnTo>
                    <a:pt x="874782" y="1679853"/>
                  </a:lnTo>
                  <a:lnTo>
                    <a:pt x="876368" y="1681667"/>
                  </a:lnTo>
                  <a:lnTo>
                    <a:pt x="878179" y="1683480"/>
                  </a:lnTo>
                  <a:lnTo>
                    <a:pt x="880218" y="1685067"/>
                  </a:lnTo>
                  <a:lnTo>
                    <a:pt x="882483" y="1686655"/>
                  </a:lnTo>
                  <a:lnTo>
                    <a:pt x="884974" y="1687562"/>
                  </a:lnTo>
                  <a:lnTo>
                    <a:pt x="887692" y="1688922"/>
                  </a:lnTo>
                  <a:lnTo>
                    <a:pt x="890409" y="1690056"/>
                  </a:lnTo>
                  <a:lnTo>
                    <a:pt x="893354" y="1690736"/>
                  </a:lnTo>
                  <a:lnTo>
                    <a:pt x="896524" y="1691189"/>
                  </a:lnTo>
                  <a:lnTo>
                    <a:pt x="899922" y="1691643"/>
                  </a:lnTo>
                  <a:lnTo>
                    <a:pt x="903545" y="1692323"/>
                  </a:lnTo>
                  <a:lnTo>
                    <a:pt x="906942" y="1692550"/>
                  </a:lnTo>
                  <a:lnTo>
                    <a:pt x="910793" y="1692550"/>
                  </a:lnTo>
                  <a:lnTo>
                    <a:pt x="917587" y="1692323"/>
                  </a:lnTo>
                  <a:lnTo>
                    <a:pt x="923702" y="1691643"/>
                  </a:lnTo>
                  <a:lnTo>
                    <a:pt x="929364" y="1690736"/>
                  </a:lnTo>
                  <a:lnTo>
                    <a:pt x="934573" y="1689149"/>
                  </a:lnTo>
                  <a:lnTo>
                    <a:pt x="939556" y="1687335"/>
                  </a:lnTo>
                  <a:lnTo>
                    <a:pt x="943859" y="1685067"/>
                  </a:lnTo>
                  <a:lnTo>
                    <a:pt x="947935" y="1682573"/>
                  </a:lnTo>
                  <a:lnTo>
                    <a:pt x="951559" y="1679173"/>
                  </a:lnTo>
                  <a:lnTo>
                    <a:pt x="954730" y="1675772"/>
                  </a:lnTo>
                  <a:lnTo>
                    <a:pt x="957221" y="1671917"/>
                  </a:lnTo>
                  <a:lnTo>
                    <a:pt x="959486" y="1667609"/>
                  </a:lnTo>
                  <a:lnTo>
                    <a:pt x="961298" y="1662848"/>
                  </a:lnTo>
                  <a:lnTo>
                    <a:pt x="962883" y="1657633"/>
                  </a:lnTo>
                  <a:lnTo>
                    <a:pt x="964015" y="1651965"/>
                  </a:lnTo>
                  <a:lnTo>
                    <a:pt x="964468" y="1646297"/>
                  </a:lnTo>
                  <a:lnTo>
                    <a:pt x="964695" y="1639948"/>
                  </a:lnTo>
                  <a:lnTo>
                    <a:pt x="964468" y="1624304"/>
                  </a:lnTo>
                  <a:lnTo>
                    <a:pt x="964015" y="1609566"/>
                  </a:lnTo>
                  <a:lnTo>
                    <a:pt x="962883" y="1596189"/>
                  </a:lnTo>
                  <a:lnTo>
                    <a:pt x="961751" y="1583719"/>
                  </a:lnTo>
                  <a:lnTo>
                    <a:pt x="959939" y="1572609"/>
                  </a:lnTo>
                  <a:lnTo>
                    <a:pt x="958806" y="1567395"/>
                  </a:lnTo>
                  <a:lnTo>
                    <a:pt x="957674" y="1562633"/>
                  </a:lnTo>
                  <a:lnTo>
                    <a:pt x="956542" y="1558099"/>
                  </a:lnTo>
                  <a:lnTo>
                    <a:pt x="955183" y="1553791"/>
                  </a:lnTo>
                  <a:lnTo>
                    <a:pt x="953597" y="1549936"/>
                  </a:lnTo>
                  <a:lnTo>
                    <a:pt x="952012" y="1546082"/>
                  </a:lnTo>
                  <a:lnTo>
                    <a:pt x="950200" y="1542681"/>
                  </a:lnTo>
                  <a:lnTo>
                    <a:pt x="947935" y="1539053"/>
                  </a:lnTo>
                  <a:lnTo>
                    <a:pt x="945218" y="1535426"/>
                  </a:lnTo>
                  <a:lnTo>
                    <a:pt x="942047" y="1531798"/>
                  </a:lnTo>
                  <a:lnTo>
                    <a:pt x="938197" y="1527944"/>
                  </a:lnTo>
                  <a:lnTo>
                    <a:pt x="934120" y="1524543"/>
                  </a:lnTo>
                  <a:lnTo>
                    <a:pt x="929364" y="1520461"/>
                  </a:lnTo>
                  <a:lnTo>
                    <a:pt x="924381" y="1516607"/>
                  </a:lnTo>
                  <a:lnTo>
                    <a:pt x="918719" y="1512753"/>
                  </a:lnTo>
                  <a:lnTo>
                    <a:pt x="912378" y="1508898"/>
                  </a:lnTo>
                  <a:lnTo>
                    <a:pt x="906037" y="1505044"/>
                  </a:lnTo>
                  <a:lnTo>
                    <a:pt x="898789" y="1500963"/>
                  </a:lnTo>
                  <a:lnTo>
                    <a:pt x="891315" y="1497108"/>
                  </a:lnTo>
                  <a:lnTo>
                    <a:pt x="883389" y="1493027"/>
                  </a:lnTo>
                  <a:lnTo>
                    <a:pt x="874782" y="1488946"/>
                  </a:lnTo>
                  <a:lnTo>
                    <a:pt x="865723" y="1484638"/>
                  </a:lnTo>
                  <a:lnTo>
                    <a:pt x="836507" y="1471261"/>
                  </a:lnTo>
                  <a:lnTo>
                    <a:pt x="809330" y="1458791"/>
                  </a:lnTo>
                  <a:lnTo>
                    <a:pt x="784870" y="1447001"/>
                  </a:lnTo>
                  <a:lnTo>
                    <a:pt x="762901" y="1436345"/>
                  </a:lnTo>
                  <a:lnTo>
                    <a:pt x="743197" y="1426369"/>
                  </a:lnTo>
                  <a:lnTo>
                    <a:pt x="725985" y="1417526"/>
                  </a:lnTo>
                  <a:lnTo>
                    <a:pt x="711264" y="1409817"/>
                  </a:lnTo>
                  <a:lnTo>
                    <a:pt x="698807" y="1402562"/>
                  </a:lnTo>
                  <a:lnTo>
                    <a:pt x="693598" y="1399161"/>
                  </a:lnTo>
                  <a:lnTo>
                    <a:pt x="688163" y="1395760"/>
                  </a:lnTo>
                  <a:lnTo>
                    <a:pt x="682727" y="1391906"/>
                  </a:lnTo>
                  <a:lnTo>
                    <a:pt x="677518" y="1388051"/>
                  </a:lnTo>
                  <a:lnTo>
                    <a:pt x="672309" y="1384197"/>
                  </a:lnTo>
                  <a:lnTo>
                    <a:pt x="667553" y="1379889"/>
                  </a:lnTo>
                  <a:lnTo>
                    <a:pt x="662571" y="1375354"/>
                  </a:lnTo>
                  <a:lnTo>
                    <a:pt x="657815" y="1371046"/>
                  </a:lnTo>
                  <a:lnTo>
                    <a:pt x="653058" y="1366058"/>
                  </a:lnTo>
                  <a:lnTo>
                    <a:pt x="648529" y="1361524"/>
                  </a:lnTo>
                  <a:lnTo>
                    <a:pt x="643773" y="1356309"/>
                  </a:lnTo>
                  <a:lnTo>
                    <a:pt x="639470" y="1351094"/>
                  </a:lnTo>
                  <a:lnTo>
                    <a:pt x="634940" y="1345879"/>
                  </a:lnTo>
                  <a:lnTo>
                    <a:pt x="630863" y="1339984"/>
                  </a:lnTo>
                  <a:lnTo>
                    <a:pt x="626787" y="1334316"/>
                  </a:lnTo>
                  <a:lnTo>
                    <a:pt x="622710" y="1328421"/>
                  </a:lnTo>
                  <a:lnTo>
                    <a:pt x="618860" y="1322526"/>
                  </a:lnTo>
                  <a:lnTo>
                    <a:pt x="615010" y="1316404"/>
                  </a:lnTo>
                  <a:lnTo>
                    <a:pt x="611613" y="1310283"/>
                  </a:lnTo>
                  <a:lnTo>
                    <a:pt x="608442" y="1303934"/>
                  </a:lnTo>
                  <a:lnTo>
                    <a:pt x="605724" y="1297586"/>
                  </a:lnTo>
                  <a:lnTo>
                    <a:pt x="603006" y="1291011"/>
                  </a:lnTo>
                  <a:lnTo>
                    <a:pt x="600515" y="1284435"/>
                  </a:lnTo>
                  <a:lnTo>
                    <a:pt x="598477" y="1277634"/>
                  </a:lnTo>
                  <a:lnTo>
                    <a:pt x="596665" y="1271058"/>
                  </a:lnTo>
                  <a:lnTo>
                    <a:pt x="594853" y="1264030"/>
                  </a:lnTo>
                  <a:lnTo>
                    <a:pt x="593494" y="1257001"/>
                  </a:lnTo>
                  <a:lnTo>
                    <a:pt x="592588" y="1249973"/>
                  </a:lnTo>
                  <a:lnTo>
                    <a:pt x="591456" y="1242717"/>
                  </a:lnTo>
                  <a:lnTo>
                    <a:pt x="591003" y="1235462"/>
                  </a:lnTo>
                  <a:lnTo>
                    <a:pt x="590550" y="1228206"/>
                  </a:lnTo>
                  <a:lnTo>
                    <a:pt x="590550" y="1220724"/>
                  </a:lnTo>
                  <a:lnTo>
                    <a:pt x="590776" y="1209841"/>
                  </a:lnTo>
                  <a:lnTo>
                    <a:pt x="591456" y="1199412"/>
                  </a:lnTo>
                  <a:lnTo>
                    <a:pt x="592815" y="1189209"/>
                  </a:lnTo>
                  <a:lnTo>
                    <a:pt x="594627" y="1179459"/>
                  </a:lnTo>
                  <a:lnTo>
                    <a:pt x="597118" y="1169710"/>
                  </a:lnTo>
                  <a:lnTo>
                    <a:pt x="600062" y="1160414"/>
                  </a:lnTo>
                  <a:lnTo>
                    <a:pt x="603459" y="1151345"/>
                  </a:lnTo>
                  <a:lnTo>
                    <a:pt x="607536" y="1142956"/>
                  </a:lnTo>
                  <a:lnTo>
                    <a:pt x="611839" y="1134340"/>
                  </a:lnTo>
                  <a:lnTo>
                    <a:pt x="617048" y="1126405"/>
                  </a:lnTo>
                  <a:lnTo>
                    <a:pt x="622710" y="1118469"/>
                  </a:lnTo>
                  <a:lnTo>
                    <a:pt x="628599" y="1110987"/>
                  </a:lnTo>
                  <a:lnTo>
                    <a:pt x="635393" y="1103732"/>
                  </a:lnTo>
                  <a:lnTo>
                    <a:pt x="642414" y="1096703"/>
                  </a:lnTo>
                  <a:lnTo>
                    <a:pt x="650341" y="1089901"/>
                  </a:lnTo>
                  <a:lnTo>
                    <a:pt x="658494" y="1083779"/>
                  </a:lnTo>
                  <a:lnTo>
                    <a:pt x="667327" y="1077658"/>
                  </a:lnTo>
                  <a:lnTo>
                    <a:pt x="676612" y="1071989"/>
                  </a:lnTo>
                  <a:lnTo>
                    <a:pt x="686351" y="1066548"/>
                  </a:lnTo>
                  <a:lnTo>
                    <a:pt x="696543" y="1061333"/>
                  </a:lnTo>
                  <a:lnTo>
                    <a:pt x="707640" y="1056572"/>
                  </a:lnTo>
                  <a:lnTo>
                    <a:pt x="718964" y="1051810"/>
                  </a:lnTo>
                  <a:lnTo>
                    <a:pt x="731194" y="1047503"/>
                  </a:lnTo>
                  <a:lnTo>
                    <a:pt x="743424" y="1043648"/>
                  </a:lnTo>
                  <a:lnTo>
                    <a:pt x="756560" y="1040020"/>
                  </a:lnTo>
                  <a:lnTo>
                    <a:pt x="769922" y="1036620"/>
                  </a:lnTo>
                  <a:lnTo>
                    <a:pt x="784190" y="1033445"/>
                  </a:lnTo>
                  <a:lnTo>
                    <a:pt x="798912" y="1030725"/>
                  </a:lnTo>
                  <a:lnTo>
                    <a:pt x="813859" y="1028231"/>
                  </a:lnTo>
                  <a:lnTo>
                    <a:pt x="829486" y="1025963"/>
                  </a:lnTo>
                  <a:lnTo>
                    <a:pt x="845793" y="1023923"/>
                  </a:lnTo>
                  <a:lnTo>
                    <a:pt x="862552" y="1022562"/>
                  </a:lnTo>
                  <a:lnTo>
                    <a:pt x="862552" y="960438"/>
                  </a:lnTo>
                  <a:close/>
                  <a:moveTo>
                    <a:pt x="911445" y="846275"/>
                  </a:moveTo>
                  <a:lnTo>
                    <a:pt x="896696" y="846956"/>
                  </a:lnTo>
                  <a:lnTo>
                    <a:pt x="881948" y="847863"/>
                  </a:lnTo>
                  <a:lnTo>
                    <a:pt x="867200" y="849223"/>
                  </a:lnTo>
                  <a:lnTo>
                    <a:pt x="852905" y="851037"/>
                  </a:lnTo>
                  <a:lnTo>
                    <a:pt x="838384" y="852851"/>
                  </a:lnTo>
                  <a:lnTo>
                    <a:pt x="824089" y="855345"/>
                  </a:lnTo>
                  <a:lnTo>
                    <a:pt x="810022" y="857839"/>
                  </a:lnTo>
                  <a:lnTo>
                    <a:pt x="795954" y="861013"/>
                  </a:lnTo>
                  <a:lnTo>
                    <a:pt x="782114" y="864414"/>
                  </a:lnTo>
                  <a:lnTo>
                    <a:pt x="768500" y="868041"/>
                  </a:lnTo>
                  <a:lnTo>
                    <a:pt x="754659" y="872122"/>
                  </a:lnTo>
                  <a:lnTo>
                    <a:pt x="741272" y="876430"/>
                  </a:lnTo>
                  <a:lnTo>
                    <a:pt x="728112" y="881191"/>
                  </a:lnTo>
                  <a:lnTo>
                    <a:pt x="714952" y="886179"/>
                  </a:lnTo>
                  <a:lnTo>
                    <a:pt x="701792" y="891394"/>
                  </a:lnTo>
                  <a:lnTo>
                    <a:pt x="688859" y="897062"/>
                  </a:lnTo>
                  <a:lnTo>
                    <a:pt x="676380" y="902957"/>
                  </a:lnTo>
                  <a:lnTo>
                    <a:pt x="663900" y="909306"/>
                  </a:lnTo>
                  <a:lnTo>
                    <a:pt x="651648" y="915654"/>
                  </a:lnTo>
                  <a:lnTo>
                    <a:pt x="639395" y="922683"/>
                  </a:lnTo>
                  <a:lnTo>
                    <a:pt x="627370" y="929484"/>
                  </a:lnTo>
                  <a:lnTo>
                    <a:pt x="615571" y="936966"/>
                  </a:lnTo>
                  <a:lnTo>
                    <a:pt x="603999" y="944448"/>
                  </a:lnTo>
                  <a:lnTo>
                    <a:pt x="592655" y="952611"/>
                  </a:lnTo>
                  <a:lnTo>
                    <a:pt x="581310" y="960547"/>
                  </a:lnTo>
                  <a:lnTo>
                    <a:pt x="570419" y="968935"/>
                  </a:lnTo>
                  <a:lnTo>
                    <a:pt x="559755" y="977778"/>
                  </a:lnTo>
                  <a:lnTo>
                    <a:pt x="549090" y="986620"/>
                  </a:lnTo>
                  <a:lnTo>
                    <a:pt x="538880" y="995916"/>
                  </a:lnTo>
                  <a:lnTo>
                    <a:pt x="528670" y="1005212"/>
                  </a:lnTo>
                  <a:lnTo>
                    <a:pt x="518686" y="1014961"/>
                  </a:lnTo>
                  <a:lnTo>
                    <a:pt x="509157" y="1024710"/>
                  </a:lnTo>
                  <a:lnTo>
                    <a:pt x="499627" y="1034686"/>
                  </a:lnTo>
                  <a:lnTo>
                    <a:pt x="490551" y="1045116"/>
                  </a:lnTo>
                  <a:lnTo>
                    <a:pt x="481475" y="1055545"/>
                  </a:lnTo>
                  <a:lnTo>
                    <a:pt x="472853" y="1066428"/>
                  </a:lnTo>
                  <a:lnTo>
                    <a:pt x="464458" y="1077538"/>
                  </a:lnTo>
                  <a:lnTo>
                    <a:pt x="456290" y="1088647"/>
                  </a:lnTo>
                  <a:lnTo>
                    <a:pt x="448348" y="1099984"/>
                  </a:lnTo>
                  <a:lnTo>
                    <a:pt x="440634" y="1111547"/>
                  </a:lnTo>
                  <a:lnTo>
                    <a:pt x="433373" y="1123337"/>
                  </a:lnTo>
                  <a:lnTo>
                    <a:pt x="426339" y="1135353"/>
                  </a:lnTo>
                  <a:lnTo>
                    <a:pt x="419532" y="1147370"/>
                  </a:lnTo>
                  <a:lnTo>
                    <a:pt x="413179" y="1159840"/>
                  </a:lnTo>
                  <a:lnTo>
                    <a:pt x="406599" y="1172537"/>
                  </a:lnTo>
                  <a:lnTo>
                    <a:pt x="400927" y="1185007"/>
                  </a:lnTo>
                  <a:lnTo>
                    <a:pt x="395254" y="1197930"/>
                  </a:lnTo>
                  <a:lnTo>
                    <a:pt x="389809" y="1210854"/>
                  </a:lnTo>
                  <a:lnTo>
                    <a:pt x="385044" y="1224004"/>
                  </a:lnTo>
                  <a:lnTo>
                    <a:pt x="380279" y="1237381"/>
                  </a:lnTo>
                  <a:lnTo>
                    <a:pt x="375968" y="1250758"/>
                  </a:lnTo>
                  <a:lnTo>
                    <a:pt x="371884" y="1264361"/>
                  </a:lnTo>
                  <a:lnTo>
                    <a:pt x="368254" y="1278192"/>
                  </a:lnTo>
                  <a:lnTo>
                    <a:pt x="364623" y="1292022"/>
                  </a:lnTo>
                  <a:lnTo>
                    <a:pt x="361674" y="1306079"/>
                  </a:lnTo>
                  <a:lnTo>
                    <a:pt x="358951" y="1320136"/>
                  </a:lnTo>
                  <a:lnTo>
                    <a:pt x="356682" y="1334420"/>
                  </a:lnTo>
                  <a:lnTo>
                    <a:pt x="354413" y="1348704"/>
                  </a:lnTo>
                  <a:lnTo>
                    <a:pt x="353052" y="1363214"/>
                  </a:lnTo>
                  <a:lnTo>
                    <a:pt x="351690" y="1377725"/>
                  </a:lnTo>
                  <a:lnTo>
                    <a:pt x="350556" y="1392235"/>
                  </a:lnTo>
                  <a:lnTo>
                    <a:pt x="350102" y="1406973"/>
                  </a:lnTo>
                  <a:lnTo>
                    <a:pt x="349875" y="1421937"/>
                  </a:lnTo>
                  <a:lnTo>
                    <a:pt x="350102" y="1436901"/>
                  </a:lnTo>
                  <a:lnTo>
                    <a:pt x="350556" y="1451638"/>
                  </a:lnTo>
                  <a:lnTo>
                    <a:pt x="351690" y="1466375"/>
                  </a:lnTo>
                  <a:lnTo>
                    <a:pt x="353052" y="1480659"/>
                  </a:lnTo>
                  <a:lnTo>
                    <a:pt x="354413" y="1495170"/>
                  </a:lnTo>
                  <a:lnTo>
                    <a:pt x="356682" y="1509680"/>
                  </a:lnTo>
                  <a:lnTo>
                    <a:pt x="358951" y="1523737"/>
                  </a:lnTo>
                  <a:lnTo>
                    <a:pt x="361674" y="1538021"/>
                  </a:lnTo>
                  <a:lnTo>
                    <a:pt x="364623" y="1551851"/>
                  </a:lnTo>
                  <a:lnTo>
                    <a:pt x="368254" y="1565909"/>
                  </a:lnTo>
                  <a:lnTo>
                    <a:pt x="371884" y="1579512"/>
                  </a:lnTo>
                  <a:lnTo>
                    <a:pt x="375968" y="1593116"/>
                  </a:lnTo>
                  <a:lnTo>
                    <a:pt x="380279" y="1606493"/>
                  </a:lnTo>
                  <a:lnTo>
                    <a:pt x="385044" y="1620096"/>
                  </a:lnTo>
                  <a:lnTo>
                    <a:pt x="389809" y="1633247"/>
                  </a:lnTo>
                  <a:lnTo>
                    <a:pt x="395254" y="1645943"/>
                  </a:lnTo>
                  <a:lnTo>
                    <a:pt x="400927" y="1658867"/>
                  </a:lnTo>
                  <a:lnTo>
                    <a:pt x="406599" y="1671563"/>
                  </a:lnTo>
                  <a:lnTo>
                    <a:pt x="413179" y="1684260"/>
                  </a:lnTo>
                  <a:lnTo>
                    <a:pt x="419532" y="1696277"/>
                  </a:lnTo>
                  <a:lnTo>
                    <a:pt x="426339" y="1708747"/>
                  </a:lnTo>
                  <a:lnTo>
                    <a:pt x="433373" y="1720537"/>
                  </a:lnTo>
                  <a:lnTo>
                    <a:pt x="440634" y="1732326"/>
                  </a:lnTo>
                  <a:lnTo>
                    <a:pt x="448348" y="1743890"/>
                  </a:lnTo>
                  <a:lnTo>
                    <a:pt x="456290" y="1755226"/>
                  </a:lnTo>
                  <a:lnTo>
                    <a:pt x="464458" y="1766336"/>
                  </a:lnTo>
                  <a:lnTo>
                    <a:pt x="472853" y="1777445"/>
                  </a:lnTo>
                  <a:lnTo>
                    <a:pt x="481475" y="1788328"/>
                  </a:lnTo>
                  <a:lnTo>
                    <a:pt x="490551" y="1798984"/>
                  </a:lnTo>
                  <a:lnTo>
                    <a:pt x="499627" y="1809187"/>
                  </a:lnTo>
                  <a:lnTo>
                    <a:pt x="509157" y="1819163"/>
                  </a:lnTo>
                  <a:lnTo>
                    <a:pt x="518686" y="1829139"/>
                  </a:lnTo>
                  <a:lnTo>
                    <a:pt x="528670" y="1838888"/>
                  </a:lnTo>
                  <a:lnTo>
                    <a:pt x="538880" y="1848184"/>
                  </a:lnTo>
                  <a:lnTo>
                    <a:pt x="549090" y="1857480"/>
                  </a:lnTo>
                  <a:lnTo>
                    <a:pt x="559755" y="1866096"/>
                  </a:lnTo>
                  <a:lnTo>
                    <a:pt x="570419" y="1874938"/>
                  </a:lnTo>
                  <a:lnTo>
                    <a:pt x="581310" y="1883554"/>
                  </a:lnTo>
                  <a:lnTo>
                    <a:pt x="592655" y="1891489"/>
                  </a:lnTo>
                  <a:lnTo>
                    <a:pt x="603999" y="1899424"/>
                  </a:lnTo>
                  <a:lnTo>
                    <a:pt x="615571" y="1906906"/>
                  </a:lnTo>
                  <a:lnTo>
                    <a:pt x="627370" y="1914388"/>
                  </a:lnTo>
                  <a:lnTo>
                    <a:pt x="639395" y="1921417"/>
                  </a:lnTo>
                  <a:lnTo>
                    <a:pt x="651648" y="1928219"/>
                  </a:lnTo>
                  <a:lnTo>
                    <a:pt x="663900" y="1934794"/>
                  </a:lnTo>
                  <a:lnTo>
                    <a:pt x="676380" y="1940916"/>
                  </a:lnTo>
                  <a:lnTo>
                    <a:pt x="688859" y="1946811"/>
                  </a:lnTo>
                  <a:lnTo>
                    <a:pt x="701792" y="1952479"/>
                  </a:lnTo>
                  <a:lnTo>
                    <a:pt x="714952" y="1957693"/>
                  </a:lnTo>
                  <a:lnTo>
                    <a:pt x="728112" y="1962908"/>
                  </a:lnTo>
                  <a:lnTo>
                    <a:pt x="741272" y="1967443"/>
                  </a:lnTo>
                  <a:lnTo>
                    <a:pt x="754659" y="1971977"/>
                  </a:lnTo>
                  <a:lnTo>
                    <a:pt x="768500" y="1976058"/>
                  </a:lnTo>
                  <a:lnTo>
                    <a:pt x="782114" y="1979686"/>
                  </a:lnTo>
                  <a:lnTo>
                    <a:pt x="795954" y="1983087"/>
                  </a:lnTo>
                  <a:lnTo>
                    <a:pt x="810022" y="1986034"/>
                  </a:lnTo>
                  <a:lnTo>
                    <a:pt x="824089" y="1988755"/>
                  </a:lnTo>
                  <a:lnTo>
                    <a:pt x="838384" y="1991249"/>
                  </a:lnTo>
                  <a:lnTo>
                    <a:pt x="852905" y="1993063"/>
                  </a:lnTo>
                  <a:lnTo>
                    <a:pt x="867200" y="1994877"/>
                  </a:lnTo>
                  <a:lnTo>
                    <a:pt x="881948" y="1996237"/>
                  </a:lnTo>
                  <a:lnTo>
                    <a:pt x="896696" y="1996917"/>
                  </a:lnTo>
                  <a:lnTo>
                    <a:pt x="911445" y="1997597"/>
                  </a:lnTo>
                  <a:lnTo>
                    <a:pt x="926420" y="1997597"/>
                  </a:lnTo>
                  <a:lnTo>
                    <a:pt x="941168" y="1997597"/>
                  </a:lnTo>
                  <a:lnTo>
                    <a:pt x="955690" y="1996917"/>
                  </a:lnTo>
                  <a:lnTo>
                    <a:pt x="970438" y="1996237"/>
                  </a:lnTo>
                  <a:lnTo>
                    <a:pt x="985186" y="1994877"/>
                  </a:lnTo>
                  <a:lnTo>
                    <a:pt x="999708" y="1993063"/>
                  </a:lnTo>
                  <a:lnTo>
                    <a:pt x="1014002" y="1991249"/>
                  </a:lnTo>
                  <a:lnTo>
                    <a:pt x="1028297" y="1988755"/>
                  </a:lnTo>
                  <a:lnTo>
                    <a:pt x="1042591" y="1986034"/>
                  </a:lnTo>
                  <a:lnTo>
                    <a:pt x="1056432" y="1983087"/>
                  </a:lnTo>
                  <a:lnTo>
                    <a:pt x="1070273" y="1979686"/>
                  </a:lnTo>
                  <a:lnTo>
                    <a:pt x="1084113" y="1976058"/>
                  </a:lnTo>
                  <a:lnTo>
                    <a:pt x="1097727" y="1971977"/>
                  </a:lnTo>
                  <a:lnTo>
                    <a:pt x="1111114" y="1967443"/>
                  </a:lnTo>
                  <a:lnTo>
                    <a:pt x="1124274" y="1962908"/>
                  </a:lnTo>
                  <a:lnTo>
                    <a:pt x="1137434" y="1957693"/>
                  </a:lnTo>
                  <a:lnTo>
                    <a:pt x="1150594" y="1952479"/>
                  </a:lnTo>
                  <a:lnTo>
                    <a:pt x="1163527" y="1946811"/>
                  </a:lnTo>
                  <a:lnTo>
                    <a:pt x="1176233" y="1940916"/>
                  </a:lnTo>
                  <a:lnTo>
                    <a:pt x="1188486" y="1934794"/>
                  </a:lnTo>
                  <a:lnTo>
                    <a:pt x="1200965" y="1928219"/>
                  </a:lnTo>
                  <a:lnTo>
                    <a:pt x="1212991" y="1921417"/>
                  </a:lnTo>
                  <a:lnTo>
                    <a:pt x="1225243" y="1914388"/>
                  </a:lnTo>
                  <a:lnTo>
                    <a:pt x="1236815" y="1906906"/>
                  </a:lnTo>
                  <a:lnTo>
                    <a:pt x="1248387" y="1899424"/>
                  </a:lnTo>
                  <a:lnTo>
                    <a:pt x="1259731" y="1891489"/>
                  </a:lnTo>
                  <a:lnTo>
                    <a:pt x="1271076" y="1883554"/>
                  </a:lnTo>
                  <a:lnTo>
                    <a:pt x="1281967" y="1874938"/>
                  </a:lnTo>
                  <a:lnTo>
                    <a:pt x="1292858" y="1866096"/>
                  </a:lnTo>
                  <a:lnTo>
                    <a:pt x="1303296" y="1857480"/>
                  </a:lnTo>
                  <a:lnTo>
                    <a:pt x="1313733" y="1848184"/>
                  </a:lnTo>
                  <a:lnTo>
                    <a:pt x="1323716" y="1838888"/>
                  </a:lnTo>
                  <a:lnTo>
                    <a:pt x="1333927" y="1829139"/>
                  </a:lnTo>
                  <a:lnTo>
                    <a:pt x="1343456" y="1819163"/>
                  </a:lnTo>
                  <a:lnTo>
                    <a:pt x="1352986" y="1809187"/>
                  </a:lnTo>
                  <a:lnTo>
                    <a:pt x="1361835" y="1798984"/>
                  </a:lnTo>
                  <a:lnTo>
                    <a:pt x="1370911" y="1788328"/>
                  </a:lnTo>
                  <a:lnTo>
                    <a:pt x="1379760" y="1777445"/>
                  </a:lnTo>
                  <a:lnTo>
                    <a:pt x="1387928" y="1766336"/>
                  </a:lnTo>
                  <a:lnTo>
                    <a:pt x="1396323" y="1755226"/>
                  </a:lnTo>
                  <a:lnTo>
                    <a:pt x="1404265" y="1743890"/>
                  </a:lnTo>
                  <a:lnTo>
                    <a:pt x="1411752" y="1732326"/>
                  </a:lnTo>
                  <a:lnTo>
                    <a:pt x="1419240" y="1720537"/>
                  </a:lnTo>
                  <a:lnTo>
                    <a:pt x="1426274" y="1708747"/>
                  </a:lnTo>
                  <a:lnTo>
                    <a:pt x="1432854" y="1696277"/>
                  </a:lnTo>
                  <a:lnTo>
                    <a:pt x="1439661" y="1684260"/>
                  </a:lnTo>
                  <a:lnTo>
                    <a:pt x="1445787" y="1671563"/>
                  </a:lnTo>
                  <a:lnTo>
                    <a:pt x="1451686" y="1658867"/>
                  </a:lnTo>
                  <a:lnTo>
                    <a:pt x="1457132" y="1645943"/>
                  </a:lnTo>
                  <a:lnTo>
                    <a:pt x="1462577" y="1633247"/>
                  </a:lnTo>
                  <a:lnTo>
                    <a:pt x="1467569" y="1620096"/>
                  </a:lnTo>
                  <a:lnTo>
                    <a:pt x="1472334" y="1606493"/>
                  </a:lnTo>
                  <a:lnTo>
                    <a:pt x="1476872" y="1593116"/>
                  </a:lnTo>
                  <a:lnTo>
                    <a:pt x="1480729" y="1579512"/>
                  </a:lnTo>
                  <a:lnTo>
                    <a:pt x="1484586" y="1565909"/>
                  </a:lnTo>
                  <a:lnTo>
                    <a:pt x="1487990" y="1551851"/>
                  </a:lnTo>
                  <a:lnTo>
                    <a:pt x="1490939" y="1538021"/>
                  </a:lnTo>
                  <a:lnTo>
                    <a:pt x="1493662" y="1523737"/>
                  </a:lnTo>
                  <a:lnTo>
                    <a:pt x="1495931" y="1509680"/>
                  </a:lnTo>
                  <a:lnTo>
                    <a:pt x="1497973" y="1495170"/>
                  </a:lnTo>
                  <a:lnTo>
                    <a:pt x="1499561" y="1480659"/>
                  </a:lnTo>
                  <a:lnTo>
                    <a:pt x="1500696" y="1466375"/>
                  </a:lnTo>
                  <a:lnTo>
                    <a:pt x="1501830" y="1451638"/>
                  </a:lnTo>
                  <a:lnTo>
                    <a:pt x="1502284" y="1436901"/>
                  </a:lnTo>
                  <a:lnTo>
                    <a:pt x="1502511" y="1421937"/>
                  </a:lnTo>
                  <a:lnTo>
                    <a:pt x="1502284" y="1406973"/>
                  </a:lnTo>
                  <a:lnTo>
                    <a:pt x="1501830" y="1392235"/>
                  </a:lnTo>
                  <a:lnTo>
                    <a:pt x="1500696" y="1377725"/>
                  </a:lnTo>
                  <a:lnTo>
                    <a:pt x="1499561" y="1363214"/>
                  </a:lnTo>
                  <a:lnTo>
                    <a:pt x="1497973" y="1348704"/>
                  </a:lnTo>
                  <a:lnTo>
                    <a:pt x="1495931" y="1334420"/>
                  </a:lnTo>
                  <a:lnTo>
                    <a:pt x="1493662" y="1320136"/>
                  </a:lnTo>
                  <a:lnTo>
                    <a:pt x="1490939" y="1306079"/>
                  </a:lnTo>
                  <a:lnTo>
                    <a:pt x="1487990" y="1292022"/>
                  </a:lnTo>
                  <a:lnTo>
                    <a:pt x="1484586" y="1278192"/>
                  </a:lnTo>
                  <a:lnTo>
                    <a:pt x="1480729" y="1264361"/>
                  </a:lnTo>
                  <a:lnTo>
                    <a:pt x="1476872" y="1250758"/>
                  </a:lnTo>
                  <a:lnTo>
                    <a:pt x="1472334" y="1237381"/>
                  </a:lnTo>
                  <a:lnTo>
                    <a:pt x="1467569" y="1224004"/>
                  </a:lnTo>
                  <a:lnTo>
                    <a:pt x="1462577" y="1210854"/>
                  </a:lnTo>
                  <a:lnTo>
                    <a:pt x="1457132" y="1197930"/>
                  </a:lnTo>
                  <a:lnTo>
                    <a:pt x="1451686" y="1185007"/>
                  </a:lnTo>
                  <a:lnTo>
                    <a:pt x="1445787" y="1172537"/>
                  </a:lnTo>
                  <a:lnTo>
                    <a:pt x="1439661" y="1159840"/>
                  </a:lnTo>
                  <a:lnTo>
                    <a:pt x="1432854" y="1147370"/>
                  </a:lnTo>
                  <a:lnTo>
                    <a:pt x="1426274" y="1135353"/>
                  </a:lnTo>
                  <a:lnTo>
                    <a:pt x="1419240" y="1123337"/>
                  </a:lnTo>
                  <a:lnTo>
                    <a:pt x="1411752" y="1111547"/>
                  </a:lnTo>
                  <a:lnTo>
                    <a:pt x="1404265" y="1099984"/>
                  </a:lnTo>
                  <a:lnTo>
                    <a:pt x="1396323" y="1088647"/>
                  </a:lnTo>
                  <a:lnTo>
                    <a:pt x="1387928" y="1077538"/>
                  </a:lnTo>
                  <a:lnTo>
                    <a:pt x="1379760" y="1066428"/>
                  </a:lnTo>
                  <a:lnTo>
                    <a:pt x="1370911" y="1055545"/>
                  </a:lnTo>
                  <a:lnTo>
                    <a:pt x="1361835" y="1045116"/>
                  </a:lnTo>
                  <a:lnTo>
                    <a:pt x="1352986" y="1034686"/>
                  </a:lnTo>
                  <a:lnTo>
                    <a:pt x="1343456" y="1024710"/>
                  </a:lnTo>
                  <a:lnTo>
                    <a:pt x="1333927" y="1014961"/>
                  </a:lnTo>
                  <a:lnTo>
                    <a:pt x="1323716" y="1005212"/>
                  </a:lnTo>
                  <a:lnTo>
                    <a:pt x="1313733" y="995916"/>
                  </a:lnTo>
                  <a:lnTo>
                    <a:pt x="1303296" y="986620"/>
                  </a:lnTo>
                  <a:lnTo>
                    <a:pt x="1292858" y="977778"/>
                  </a:lnTo>
                  <a:lnTo>
                    <a:pt x="1281967" y="968935"/>
                  </a:lnTo>
                  <a:lnTo>
                    <a:pt x="1271076" y="960547"/>
                  </a:lnTo>
                  <a:lnTo>
                    <a:pt x="1259731" y="952611"/>
                  </a:lnTo>
                  <a:lnTo>
                    <a:pt x="1248387" y="944448"/>
                  </a:lnTo>
                  <a:lnTo>
                    <a:pt x="1236815" y="936966"/>
                  </a:lnTo>
                  <a:lnTo>
                    <a:pt x="1225243" y="929484"/>
                  </a:lnTo>
                  <a:lnTo>
                    <a:pt x="1212991" y="922683"/>
                  </a:lnTo>
                  <a:lnTo>
                    <a:pt x="1200965" y="915654"/>
                  </a:lnTo>
                  <a:lnTo>
                    <a:pt x="1188486" y="909306"/>
                  </a:lnTo>
                  <a:lnTo>
                    <a:pt x="1176233" y="902957"/>
                  </a:lnTo>
                  <a:lnTo>
                    <a:pt x="1163527" y="897062"/>
                  </a:lnTo>
                  <a:lnTo>
                    <a:pt x="1150594" y="891394"/>
                  </a:lnTo>
                  <a:lnTo>
                    <a:pt x="1137434" y="886179"/>
                  </a:lnTo>
                  <a:lnTo>
                    <a:pt x="1124274" y="881191"/>
                  </a:lnTo>
                  <a:lnTo>
                    <a:pt x="1111114" y="876430"/>
                  </a:lnTo>
                  <a:lnTo>
                    <a:pt x="1097727" y="872122"/>
                  </a:lnTo>
                  <a:lnTo>
                    <a:pt x="1084113" y="868041"/>
                  </a:lnTo>
                  <a:lnTo>
                    <a:pt x="1070273" y="864414"/>
                  </a:lnTo>
                  <a:lnTo>
                    <a:pt x="1056432" y="861013"/>
                  </a:lnTo>
                  <a:lnTo>
                    <a:pt x="1042591" y="857839"/>
                  </a:lnTo>
                  <a:lnTo>
                    <a:pt x="1028297" y="855345"/>
                  </a:lnTo>
                  <a:lnTo>
                    <a:pt x="1014002" y="852851"/>
                  </a:lnTo>
                  <a:lnTo>
                    <a:pt x="999708" y="851037"/>
                  </a:lnTo>
                  <a:lnTo>
                    <a:pt x="985186" y="849223"/>
                  </a:lnTo>
                  <a:lnTo>
                    <a:pt x="970438" y="847863"/>
                  </a:lnTo>
                  <a:lnTo>
                    <a:pt x="955690" y="846956"/>
                  </a:lnTo>
                  <a:lnTo>
                    <a:pt x="941168" y="846275"/>
                  </a:lnTo>
                  <a:lnTo>
                    <a:pt x="926420" y="846275"/>
                  </a:lnTo>
                  <a:lnTo>
                    <a:pt x="911445" y="846275"/>
                  </a:lnTo>
                  <a:close/>
                  <a:moveTo>
                    <a:pt x="667984" y="500063"/>
                  </a:moveTo>
                  <a:lnTo>
                    <a:pt x="671842" y="500063"/>
                  </a:lnTo>
                  <a:lnTo>
                    <a:pt x="873553" y="500063"/>
                  </a:lnTo>
                  <a:lnTo>
                    <a:pt x="979060" y="500063"/>
                  </a:lnTo>
                  <a:lnTo>
                    <a:pt x="1180545" y="500063"/>
                  </a:lnTo>
                  <a:lnTo>
                    <a:pt x="1184402" y="500063"/>
                  </a:lnTo>
                  <a:lnTo>
                    <a:pt x="1188259" y="500743"/>
                  </a:lnTo>
                  <a:lnTo>
                    <a:pt x="1192116" y="501877"/>
                  </a:lnTo>
                  <a:lnTo>
                    <a:pt x="1195747" y="503237"/>
                  </a:lnTo>
                  <a:lnTo>
                    <a:pt x="1199150" y="504597"/>
                  </a:lnTo>
                  <a:lnTo>
                    <a:pt x="1202553" y="506865"/>
                  </a:lnTo>
                  <a:lnTo>
                    <a:pt x="1205503" y="509359"/>
                  </a:lnTo>
                  <a:lnTo>
                    <a:pt x="1208453" y="511853"/>
                  </a:lnTo>
                  <a:lnTo>
                    <a:pt x="1233638" y="538833"/>
                  </a:lnTo>
                  <a:lnTo>
                    <a:pt x="1259505" y="565360"/>
                  </a:lnTo>
                  <a:lnTo>
                    <a:pt x="1285825" y="592114"/>
                  </a:lnTo>
                  <a:lnTo>
                    <a:pt x="1312371" y="618868"/>
                  </a:lnTo>
                  <a:lnTo>
                    <a:pt x="1366600" y="673056"/>
                  </a:lnTo>
                  <a:lnTo>
                    <a:pt x="1421282" y="727697"/>
                  </a:lnTo>
                  <a:lnTo>
                    <a:pt x="1448737" y="755358"/>
                  </a:lnTo>
                  <a:lnTo>
                    <a:pt x="1475737" y="783019"/>
                  </a:lnTo>
                  <a:lnTo>
                    <a:pt x="1502511" y="810906"/>
                  </a:lnTo>
                  <a:lnTo>
                    <a:pt x="1529058" y="839247"/>
                  </a:lnTo>
                  <a:lnTo>
                    <a:pt x="1555151" y="867588"/>
                  </a:lnTo>
                  <a:lnTo>
                    <a:pt x="1581017" y="896382"/>
                  </a:lnTo>
                  <a:lnTo>
                    <a:pt x="1593497" y="910666"/>
                  </a:lnTo>
                  <a:lnTo>
                    <a:pt x="1605976" y="925177"/>
                  </a:lnTo>
                  <a:lnTo>
                    <a:pt x="1618229" y="939687"/>
                  </a:lnTo>
                  <a:lnTo>
                    <a:pt x="1630254" y="954424"/>
                  </a:lnTo>
                  <a:lnTo>
                    <a:pt x="1642280" y="968935"/>
                  </a:lnTo>
                  <a:lnTo>
                    <a:pt x="1653851" y="983673"/>
                  </a:lnTo>
                  <a:lnTo>
                    <a:pt x="1665423" y="998637"/>
                  </a:lnTo>
                  <a:lnTo>
                    <a:pt x="1676541" y="1013374"/>
                  </a:lnTo>
                  <a:lnTo>
                    <a:pt x="1687659" y="1028338"/>
                  </a:lnTo>
                  <a:lnTo>
                    <a:pt x="1698096" y="1043529"/>
                  </a:lnTo>
                  <a:lnTo>
                    <a:pt x="1708760" y="1058493"/>
                  </a:lnTo>
                  <a:lnTo>
                    <a:pt x="1718744" y="1073683"/>
                  </a:lnTo>
                  <a:lnTo>
                    <a:pt x="1728954" y="1089101"/>
                  </a:lnTo>
                  <a:lnTo>
                    <a:pt x="1738484" y="1104292"/>
                  </a:lnTo>
                  <a:lnTo>
                    <a:pt x="1747787" y="1119936"/>
                  </a:lnTo>
                  <a:lnTo>
                    <a:pt x="1756863" y="1135580"/>
                  </a:lnTo>
                  <a:lnTo>
                    <a:pt x="1765485" y="1150997"/>
                  </a:lnTo>
                  <a:lnTo>
                    <a:pt x="1773880" y="1166642"/>
                  </a:lnTo>
                  <a:lnTo>
                    <a:pt x="1781821" y="1182739"/>
                  </a:lnTo>
                  <a:lnTo>
                    <a:pt x="1789309" y="1198610"/>
                  </a:lnTo>
                  <a:lnTo>
                    <a:pt x="1796569" y="1214708"/>
                  </a:lnTo>
                  <a:lnTo>
                    <a:pt x="1803376" y="1230579"/>
                  </a:lnTo>
                  <a:lnTo>
                    <a:pt x="1809956" y="1246903"/>
                  </a:lnTo>
                  <a:lnTo>
                    <a:pt x="1815856" y="1263454"/>
                  </a:lnTo>
                  <a:lnTo>
                    <a:pt x="1821528" y="1279779"/>
                  </a:lnTo>
                  <a:lnTo>
                    <a:pt x="1826747" y="1296103"/>
                  </a:lnTo>
                  <a:lnTo>
                    <a:pt x="1831512" y="1312881"/>
                  </a:lnTo>
                  <a:lnTo>
                    <a:pt x="1836049" y="1329659"/>
                  </a:lnTo>
                  <a:lnTo>
                    <a:pt x="1839680" y="1346436"/>
                  </a:lnTo>
                  <a:lnTo>
                    <a:pt x="1842856" y="1363441"/>
                  </a:lnTo>
                  <a:lnTo>
                    <a:pt x="1846033" y="1380446"/>
                  </a:lnTo>
                  <a:lnTo>
                    <a:pt x="1848302" y="1397677"/>
                  </a:lnTo>
                  <a:lnTo>
                    <a:pt x="1850117" y="1415135"/>
                  </a:lnTo>
                  <a:lnTo>
                    <a:pt x="1851479" y="1432593"/>
                  </a:lnTo>
                  <a:lnTo>
                    <a:pt x="1852159" y="1450051"/>
                  </a:lnTo>
                  <a:lnTo>
                    <a:pt x="1852613" y="1467962"/>
                  </a:lnTo>
                  <a:lnTo>
                    <a:pt x="1852613" y="1479979"/>
                  </a:lnTo>
                  <a:lnTo>
                    <a:pt x="1852159" y="1492449"/>
                  </a:lnTo>
                  <a:lnTo>
                    <a:pt x="1851932" y="1504465"/>
                  </a:lnTo>
                  <a:lnTo>
                    <a:pt x="1851252" y="1516709"/>
                  </a:lnTo>
                  <a:lnTo>
                    <a:pt x="1850344" y="1528499"/>
                  </a:lnTo>
                  <a:lnTo>
                    <a:pt x="1849663" y="1540288"/>
                  </a:lnTo>
                  <a:lnTo>
                    <a:pt x="1848529" y="1552078"/>
                  </a:lnTo>
                  <a:lnTo>
                    <a:pt x="1847394" y="1563868"/>
                  </a:lnTo>
                  <a:lnTo>
                    <a:pt x="1845806" y="1575431"/>
                  </a:lnTo>
                  <a:lnTo>
                    <a:pt x="1844218" y="1586767"/>
                  </a:lnTo>
                  <a:lnTo>
                    <a:pt x="1842629" y="1598104"/>
                  </a:lnTo>
                  <a:lnTo>
                    <a:pt x="1840814" y="1609440"/>
                  </a:lnTo>
                  <a:lnTo>
                    <a:pt x="1838772" y="1620777"/>
                  </a:lnTo>
                  <a:lnTo>
                    <a:pt x="1836503" y="1631886"/>
                  </a:lnTo>
                  <a:lnTo>
                    <a:pt x="1834234" y="1642769"/>
                  </a:lnTo>
                  <a:lnTo>
                    <a:pt x="1831965" y="1653425"/>
                  </a:lnTo>
                  <a:lnTo>
                    <a:pt x="1829243" y="1664308"/>
                  </a:lnTo>
                  <a:lnTo>
                    <a:pt x="1826520" y="1675191"/>
                  </a:lnTo>
                  <a:lnTo>
                    <a:pt x="1823570" y="1685621"/>
                  </a:lnTo>
                  <a:lnTo>
                    <a:pt x="1820394" y="1696277"/>
                  </a:lnTo>
                  <a:lnTo>
                    <a:pt x="1817217" y="1706706"/>
                  </a:lnTo>
                  <a:lnTo>
                    <a:pt x="1814041" y="1716909"/>
                  </a:lnTo>
                  <a:lnTo>
                    <a:pt x="1810410" y="1727338"/>
                  </a:lnTo>
                  <a:lnTo>
                    <a:pt x="1806780" y="1737314"/>
                  </a:lnTo>
                  <a:lnTo>
                    <a:pt x="1802923" y="1747290"/>
                  </a:lnTo>
                  <a:lnTo>
                    <a:pt x="1799065" y="1757040"/>
                  </a:lnTo>
                  <a:lnTo>
                    <a:pt x="1795208" y="1767016"/>
                  </a:lnTo>
                  <a:lnTo>
                    <a:pt x="1791124" y="1776765"/>
                  </a:lnTo>
                  <a:lnTo>
                    <a:pt x="1786586" y="1786288"/>
                  </a:lnTo>
                  <a:lnTo>
                    <a:pt x="1782275" y="1795810"/>
                  </a:lnTo>
                  <a:lnTo>
                    <a:pt x="1777737" y="1805333"/>
                  </a:lnTo>
                  <a:lnTo>
                    <a:pt x="1772972" y="1814628"/>
                  </a:lnTo>
                  <a:lnTo>
                    <a:pt x="1768207" y="1823924"/>
                  </a:lnTo>
                  <a:lnTo>
                    <a:pt x="1763216" y="1832993"/>
                  </a:lnTo>
                  <a:lnTo>
                    <a:pt x="1758224" y="1842289"/>
                  </a:lnTo>
                  <a:lnTo>
                    <a:pt x="1753005" y="1850905"/>
                  </a:lnTo>
                  <a:lnTo>
                    <a:pt x="1742341" y="1868816"/>
                  </a:lnTo>
                  <a:lnTo>
                    <a:pt x="1730996" y="1885821"/>
                  </a:lnTo>
                  <a:lnTo>
                    <a:pt x="1719425" y="1902825"/>
                  </a:lnTo>
                  <a:lnTo>
                    <a:pt x="1707172" y="1919377"/>
                  </a:lnTo>
                  <a:lnTo>
                    <a:pt x="1694466" y="1935247"/>
                  </a:lnTo>
                  <a:lnTo>
                    <a:pt x="1681760" y="1951118"/>
                  </a:lnTo>
                  <a:lnTo>
                    <a:pt x="1668146" y="1966309"/>
                  </a:lnTo>
                  <a:lnTo>
                    <a:pt x="1654305" y="1981273"/>
                  </a:lnTo>
                  <a:lnTo>
                    <a:pt x="1640237" y="1995557"/>
                  </a:lnTo>
                  <a:lnTo>
                    <a:pt x="1625489" y="2009841"/>
                  </a:lnTo>
                  <a:lnTo>
                    <a:pt x="1610514" y="2023444"/>
                  </a:lnTo>
                  <a:lnTo>
                    <a:pt x="1594858" y="2036821"/>
                  </a:lnTo>
                  <a:lnTo>
                    <a:pt x="1579202" y="2049745"/>
                  </a:lnTo>
                  <a:lnTo>
                    <a:pt x="1563319" y="2062441"/>
                  </a:lnTo>
                  <a:lnTo>
                    <a:pt x="1546756" y="2074458"/>
                  </a:lnTo>
                  <a:lnTo>
                    <a:pt x="1529966" y="2086475"/>
                  </a:lnTo>
                  <a:lnTo>
                    <a:pt x="1512948" y="2098038"/>
                  </a:lnTo>
                  <a:lnTo>
                    <a:pt x="1495250" y="2108694"/>
                  </a:lnTo>
                  <a:lnTo>
                    <a:pt x="1477779" y="2119577"/>
                  </a:lnTo>
                  <a:lnTo>
                    <a:pt x="1459855" y="2129779"/>
                  </a:lnTo>
                  <a:lnTo>
                    <a:pt x="1441476" y="2139756"/>
                  </a:lnTo>
                  <a:lnTo>
                    <a:pt x="1422870" y="2149278"/>
                  </a:lnTo>
                  <a:lnTo>
                    <a:pt x="1404038" y="2158347"/>
                  </a:lnTo>
                  <a:lnTo>
                    <a:pt x="1385205" y="2166963"/>
                  </a:lnTo>
                  <a:lnTo>
                    <a:pt x="1365919" y="2175352"/>
                  </a:lnTo>
                  <a:lnTo>
                    <a:pt x="1346406" y="2183287"/>
                  </a:lnTo>
                  <a:lnTo>
                    <a:pt x="1326666" y="2190769"/>
                  </a:lnTo>
                  <a:lnTo>
                    <a:pt x="1306699" y="2198024"/>
                  </a:lnTo>
                  <a:lnTo>
                    <a:pt x="1286505" y="2204600"/>
                  </a:lnTo>
                  <a:lnTo>
                    <a:pt x="1266538" y="2211175"/>
                  </a:lnTo>
                  <a:lnTo>
                    <a:pt x="1246118" y="2217070"/>
                  </a:lnTo>
                  <a:lnTo>
                    <a:pt x="1225470" y="2222738"/>
                  </a:lnTo>
                  <a:lnTo>
                    <a:pt x="1204595" y="2227952"/>
                  </a:lnTo>
                  <a:lnTo>
                    <a:pt x="1183721" y="2232714"/>
                  </a:lnTo>
                  <a:lnTo>
                    <a:pt x="1162620" y="2237248"/>
                  </a:lnTo>
                  <a:lnTo>
                    <a:pt x="1141518" y="2241329"/>
                  </a:lnTo>
                  <a:lnTo>
                    <a:pt x="1120417" y="2244957"/>
                  </a:lnTo>
                  <a:lnTo>
                    <a:pt x="1099089" y="2248358"/>
                  </a:lnTo>
                  <a:lnTo>
                    <a:pt x="1077533" y="2251079"/>
                  </a:lnTo>
                  <a:lnTo>
                    <a:pt x="1056205" y="2253573"/>
                  </a:lnTo>
                  <a:lnTo>
                    <a:pt x="1034423" y="2255840"/>
                  </a:lnTo>
                  <a:lnTo>
                    <a:pt x="1013095" y="2257654"/>
                  </a:lnTo>
                  <a:lnTo>
                    <a:pt x="991312" y="2258787"/>
                  </a:lnTo>
                  <a:lnTo>
                    <a:pt x="969757" y="2259921"/>
                  </a:lnTo>
                  <a:lnTo>
                    <a:pt x="947975" y="2260374"/>
                  </a:lnTo>
                  <a:lnTo>
                    <a:pt x="926420" y="2260601"/>
                  </a:lnTo>
                  <a:lnTo>
                    <a:pt x="904411" y="2260374"/>
                  </a:lnTo>
                  <a:lnTo>
                    <a:pt x="882856" y="2259921"/>
                  </a:lnTo>
                  <a:lnTo>
                    <a:pt x="861074" y="2258787"/>
                  </a:lnTo>
                  <a:lnTo>
                    <a:pt x="839745" y="2257654"/>
                  </a:lnTo>
                  <a:lnTo>
                    <a:pt x="817963" y="2255840"/>
                  </a:lnTo>
                  <a:lnTo>
                    <a:pt x="796408" y="2253573"/>
                  </a:lnTo>
                  <a:lnTo>
                    <a:pt x="774853" y="2251079"/>
                  </a:lnTo>
                  <a:lnTo>
                    <a:pt x="753525" y="2248358"/>
                  </a:lnTo>
                  <a:lnTo>
                    <a:pt x="731969" y="2244957"/>
                  </a:lnTo>
                  <a:lnTo>
                    <a:pt x="710868" y="2241329"/>
                  </a:lnTo>
                  <a:lnTo>
                    <a:pt x="689767" y="2237248"/>
                  </a:lnTo>
                  <a:lnTo>
                    <a:pt x="668892" y="2232714"/>
                  </a:lnTo>
                  <a:lnTo>
                    <a:pt x="648017" y="2227952"/>
                  </a:lnTo>
                  <a:lnTo>
                    <a:pt x="626916" y="2222738"/>
                  </a:lnTo>
                  <a:lnTo>
                    <a:pt x="606722" y="2217070"/>
                  </a:lnTo>
                  <a:lnTo>
                    <a:pt x="586075" y="2210948"/>
                  </a:lnTo>
                  <a:lnTo>
                    <a:pt x="565881" y="2204600"/>
                  </a:lnTo>
                  <a:lnTo>
                    <a:pt x="545687" y="2197798"/>
                  </a:lnTo>
                  <a:lnTo>
                    <a:pt x="525947" y="2190769"/>
                  </a:lnTo>
                  <a:lnTo>
                    <a:pt x="506207" y="2183060"/>
                  </a:lnTo>
                  <a:lnTo>
                    <a:pt x="486694" y="2175352"/>
                  </a:lnTo>
                  <a:lnTo>
                    <a:pt x="467634" y="2166736"/>
                  </a:lnTo>
                  <a:lnTo>
                    <a:pt x="448348" y="2158120"/>
                  </a:lnTo>
                  <a:lnTo>
                    <a:pt x="429516" y="2149051"/>
                  </a:lnTo>
                  <a:lnTo>
                    <a:pt x="411137" y="2139529"/>
                  </a:lnTo>
                  <a:lnTo>
                    <a:pt x="392759" y="2129779"/>
                  </a:lnTo>
                  <a:lnTo>
                    <a:pt x="374834" y="2119350"/>
                  </a:lnTo>
                  <a:lnTo>
                    <a:pt x="357136" y="2108694"/>
                  </a:lnTo>
                  <a:lnTo>
                    <a:pt x="339892" y="2097811"/>
                  </a:lnTo>
                  <a:lnTo>
                    <a:pt x="322420" y="2086475"/>
                  </a:lnTo>
                  <a:lnTo>
                    <a:pt x="305857" y="2074458"/>
                  </a:lnTo>
                  <a:lnTo>
                    <a:pt x="289520" y="2062441"/>
                  </a:lnTo>
                  <a:lnTo>
                    <a:pt x="273184" y="2049745"/>
                  </a:lnTo>
                  <a:lnTo>
                    <a:pt x="257528" y="2036821"/>
                  </a:lnTo>
                  <a:lnTo>
                    <a:pt x="242099" y="2023444"/>
                  </a:lnTo>
                  <a:lnTo>
                    <a:pt x="227124" y="2009841"/>
                  </a:lnTo>
                  <a:lnTo>
                    <a:pt x="212375" y="1995557"/>
                  </a:lnTo>
                  <a:lnTo>
                    <a:pt x="198081" y="1980820"/>
                  </a:lnTo>
                  <a:lnTo>
                    <a:pt x="184240" y="1966309"/>
                  </a:lnTo>
                  <a:lnTo>
                    <a:pt x="170853" y="1950665"/>
                  </a:lnTo>
                  <a:lnTo>
                    <a:pt x="157920" y="1935021"/>
                  </a:lnTo>
                  <a:lnTo>
                    <a:pt x="145214" y="1919150"/>
                  </a:lnTo>
                  <a:lnTo>
                    <a:pt x="133188" y="1902599"/>
                  </a:lnTo>
                  <a:lnTo>
                    <a:pt x="121390" y="1885821"/>
                  </a:lnTo>
                  <a:lnTo>
                    <a:pt x="110045" y="1868590"/>
                  </a:lnTo>
                  <a:lnTo>
                    <a:pt x="99608" y="1850905"/>
                  </a:lnTo>
                  <a:lnTo>
                    <a:pt x="94389" y="1842062"/>
                  </a:lnTo>
                  <a:lnTo>
                    <a:pt x="89170" y="1832993"/>
                  </a:lnTo>
                  <a:lnTo>
                    <a:pt x="84406" y="1823924"/>
                  </a:lnTo>
                  <a:lnTo>
                    <a:pt x="79414" y="1814628"/>
                  </a:lnTo>
                  <a:lnTo>
                    <a:pt x="74876" y="1805333"/>
                  </a:lnTo>
                  <a:lnTo>
                    <a:pt x="70111" y="1795810"/>
                  </a:lnTo>
                  <a:lnTo>
                    <a:pt x="65800" y="1786288"/>
                  </a:lnTo>
                  <a:lnTo>
                    <a:pt x="61716" y="1776765"/>
                  </a:lnTo>
                  <a:lnTo>
                    <a:pt x="57178" y="1767016"/>
                  </a:lnTo>
                  <a:lnTo>
                    <a:pt x="53321" y="1757040"/>
                  </a:lnTo>
                  <a:lnTo>
                    <a:pt x="49464" y="1747064"/>
                  </a:lnTo>
                  <a:lnTo>
                    <a:pt x="45606" y="1737088"/>
                  </a:lnTo>
                  <a:lnTo>
                    <a:pt x="41976" y="1726885"/>
                  </a:lnTo>
                  <a:lnTo>
                    <a:pt x="38572" y="1716909"/>
                  </a:lnTo>
                  <a:lnTo>
                    <a:pt x="35396" y="1706706"/>
                  </a:lnTo>
                  <a:lnTo>
                    <a:pt x="31992" y="1696050"/>
                  </a:lnTo>
                  <a:lnTo>
                    <a:pt x="29043" y="1685621"/>
                  </a:lnTo>
                  <a:lnTo>
                    <a:pt x="26093" y="1675191"/>
                  </a:lnTo>
                  <a:lnTo>
                    <a:pt x="23370" y="1664308"/>
                  </a:lnTo>
                  <a:lnTo>
                    <a:pt x="20648" y="1653425"/>
                  </a:lnTo>
                  <a:lnTo>
                    <a:pt x="18379" y="1642769"/>
                  </a:lnTo>
                  <a:lnTo>
                    <a:pt x="15883" y="1631659"/>
                  </a:lnTo>
                  <a:lnTo>
                    <a:pt x="13614" y="1620550"/>
                  </a:lnTo>
                  <a:lnTo>
                    <a:pt x="11799" y="1609440"/>
                  </a:lnTo>
                  <a:lnTo>
                    <a:pt x="9757" y="1598104"/>
                  </a:lnTo>
                  <a:lnTo>
                    <a:pt x="8168" y="1586767"/>
                  </a:lnTo>
                  <a:lnTo>
                    <a:pt x="6580" y="1575431"/>
                  </a:lnTo>
                  <a:lnTo>
                    <a:pt x="5219" y="1563868"/>
                  </a:lnTo>
                  <a:lnTo>
                    <a:pt x="4084" y="1552078"/>
                  </a:lnTo>
                  <a:lnTo>
                    <a:pt x="2723" y="1540288"/>
                  </a:lnTo>
                  <a:lnTo>
                    <a:pt x="2042" y="1528499"/>
                  </a:lnTo>
                  <a:lnTo>
                    <a:pt x="1134" y="1516709"/>
                  </a:lnTo>
                  <a:lnTo>
                    <a:pt x="681" y="1504465"/>
                  </a:lnTo>
                  <a:lnTo>
                    <a:pt x="227" y="1492449"/>
                  </a:lnTo>
                  <a:lnTo>
                    <a:pt x="0" y="1479979"/>
                  </a:lnTo>
                  <a:lnTo>
                    <a:pt x="0" y="1467962"/>
                  </a:lnTo>
                  <a:lnTo>
                    <a:pt x="227" y="1450051"/>
                  </a:lnTo>
                  <a:lnTo>
                    <a:pt x="908" y="1432593"/>
                  </a:lnTo>
                  <a:lnTo>
                    <a:pt x="2269" y="1415135"/>
                  </a:lnTo>
                  <a:lnTo>
                    <a:pt x="4084" y="1397677"/>
                  </a:lnTo>
                  <a:lnTo>
                    <a:pt x="6580" y="1380446"/>
                  </a:lnTo>
                  <a:lnTo>
                    <a:pt x="9530" y="1363441"/>
                  </a:lnTo>
                  <a:lnTo>
                    <a:pt x="12933" y="1346436"/>
                  </a:lnTo>
                  <a:lnTo>
                    <a:pt x="16790" y="1329659"/>
                  </a:lnTo>
                  <a:lnTo>
                    <a:pt x="20875" y="1312881"/>
                  </a:lnTo>
                  <a:lnTo>
                    <a:pt x="25866" y="1296103"/>
                  </a:lnTo>
                  <a:lnTo>
                    <a:pt x="30858" y="1279779"/>
                  </a:lnTo>
                  <a:lnTo>
                    <a:pt x="36530" y="1263454"/>
                  </a:lnTo>
                  <a:lnTo>
                    <a:pt x="42430" y="1246903"/>
                  </a:lnTo>
                  <a:lnTo>
                    <a:pt x="49010" y="1230579"/>
                  </a:lnTo>
                  <a:lnTo>
                    <a:pt x="56044" y="1214708"/>
                  </a:lnTo>
                  <a:lnTo>
                    <a:pt x="63077" y="1198610"/>
                  </a:lnTo>
                  <a:lnTo>
                    <a:pt x="70565" y="1182739"/>
                  </a:lnTo>
                  <a:lnTo>
                    <a:pt x="78733" y="1166642"/>
                  </a:lnTo>
                  <a:lnTo>
                    <a:pt x="87128" y="1150997"/>
                  </a:lnTo>
                  <a:lnTo>
                    <a:pt x="95750" y="1135580"/>
                  </a:lnTo>
                  <a:lnTo>
                    <a:pt x="104826" y="1119936"/>
                  </a:lnTo>
                  <a:lnTo>
                    <a:pt x="113902" y="1104292"/>
                  </a:lnTo>
                  <a:lnTo>
                    <a:pt x="123659" y="1089101"/>
                  </a:lnTo>
                  <a:lnTo>
                    <a:pt x="133642" y="1073683"/>
                  </a:lnTo>
                  <a:lnTo>
                    <a:pt x="143626" y="1058493"/>
                  </a:lnTo>
                  <a:lnTo>
                    <a:pt x="154290" y="1043529"/>
                  </a:lnTo>
                  <a:lnTo>
                    <a:pt x="165181" y="1028338"/>
                  </a:lnTo>
                  <a:lnTo>
                    <a:pt x="175845" y="1013374"/>
                  </a:lnTo>
                  <a:lnTo>
                    <a:pt x="187190" y="998637"/>
                  </a:lnTo>
                  <a:lnTo>
                    <a:pt x="198762" y="983673"/>
                  </a:lnTo>
                  <a:lnTo>
                    <a:pt x="210333" y="968935"/>
                  </a:lnTo>
                  <a:lnTo>
                    <a:pt x="222132" y="954424"/>
                  </a:lnTo>
                  <a:lnTo>
                    <a:pt x="234158" y="939687"/>
                  </a:lnTo>
                  <a:lnTo>
                    <a:pt x="246637" y="925177"/>
                  </a:lnTo>
                  <a:lnTo>
                    <a:pt x="259116" y="910666"/>
                  </a:lnTo>
                  <a:lnTo>
                    <a:pt x="271596" y="896382"/>
                  </a:lnTo>
                  <a:lnTo>
                    <a:pt x="297235" y="867588"/>
                  </a:lnTo>
                  <a:lnTo>
                    <a:pt x="323328" y="839247"/>
                  </a:lnTo>
                  <a:lnTo>
                    <a:pt x="349875" y="810906"/>
                  </a:lnTo>
                  <a:lnTo>
                    <a:pt x="376649" y="783019"/>
                  </a:lnTo>
                  <a:lnTo>
                    <a:pt x="404103" y="755358"/>
                  </a:lnTo>
                  <a:lnTo>
                    <a:pt x="431104" y="727697"/>
                  </a:lnTo>
                  <a:lnTo>
                    <a:pt x="485786" y="673056"/>
                  </a:lnTo>
                  <a:lnTo>
                    <a:pt x="540015" y="618868"/>
                  </a:lnTo>
                  <a:lnTo>
                    <a:pt x="566561" y="592114"/>
                  </a:lnTo>
                  <a:lnTo>
                    <a:pt x="592882" y="565360"/>
                  </a:lnTo>
                  <a:lnTo>
                    <a:pt x="618975" y="538833"/>
                  </a:lnTo>
                  <a:lnTo>
                    <a:pt x="644160" y="511853"/>
                  </a:lnTo>
                  <a:lnTo>
                    <a:pt x="646883" y="509359"/>
                  </a:lnTo>
                  <a:lnTo>
                    <a:pt x="650060" y="506865"/>
                  </a:lnTo>
                  <a:lnTo>
                    <a:pt x="653236" y="504597"/>
                  </a:lnTo>
                  <a:lnTo>
                    <a:pt x="656640" y="503237"/>
                  </a:lnTo>
                  <a:lnTo>
                    <a:pt x="660497" y="501877"/>
                  </a:lnTo>
                  <a:lnTo>
                    <a:pt x="664127" y="500743"/>
                  </a:lnTo>
                  <a:lnTo>
                    <a:pt x="667984" y="500063"/>
                  </a:lnTo>
                  <a:close/>
                  <a:moveTo>
                    <a:pt x="523875" y="300038"/>
                  </a:moveTo>
                  <a:lnTo>
                    <a:pt x="527049" y="300038"/>
                  </a:lnTo>
                  <a:lnTo>
                    <a:pt x="529771" y="300038"/>
                  </a:lnTo>
                  <a:lnTo>
                    <a:pt x="532719" y="300491"/>
                  </a:lnTo>
                  <a:lnTo>
                    <a:pt x="535441" y="301171"/>
                  </a:lnTo>
                  <a:lnTo>
                    <a:pt x="538389" y="302303"/>
                  </a:lnTo>
                  <a:lnTo>
                    <a:pt x="685573" y="367098"/>
                  </a:lnTo>
                  <a:lnTo>
                    <a:pt x="1180646" y="367098"/>
                  </a:lnTo>
                  <a:lnTo>
                    <a:pt x="1184955" y="367098"/>
                  </a:lnTo>
                  <a:lnTo>
                    <a:pt x="1189264" y="368004"/>
                  </a:lnTo>
                  <a:lnTo>
                    <a:pt x="1193573" y="368910"/>
                  </a:lnTo>
                  <a:lnTo>
                    <a:pt x="1197428" y="370496"/>
                  </a:lnTo>
                  <a:lnTo>
                    <a:pt x="1201283" y="372308"/>
                  </a:lnTo>
                  <a:lnTo>
                    <a:pt x="1204912" y="374347"/>
                  </a:lnTo>
                  <a:lnTo>
                    <a:pt x="1208087" y="377066"/>
                  </a:lnTo>
                  <a:lnTo>
                    <a:pt x="1211035" y="379785"/>
                  </a:lnTo>
                  <a:lnTo>
                    <a:pt x="1213757" y="382956"/>
                  </a:lnTo>
                  <a:lnTo>
                    <a:pt x="1216478" y="386355"/>
                  </a:lnTo>
                  <a:lnTo>
                    <a:pt x="1218519" y="389526"/>
                  </a:lnTo>
                  <a:lnTo>
                    <a:pt x="1220333" y="393378"/>
                  </a:lnTo>
                  <a:lnTo>
                    <a:pt x="1221921" y="397682"/>
                  </a:lnTo>
                  <a:lnTo>
                    <a:pt x="1222828" y="401760"/>
                  </a:lnTo>
                  <a:lnTo>
                    <a:pt x="1223735" y="405838"/>
                  </a:lnTo>
                  <a:lnTo>
                    <a:pt x="1223962" y="410596"/>
                  </a:lnTo>
                  <a:lnTo>
                    <a:pt x="1223735" y="414900"/>
                  </a:lnTo>
                  <a:lnTo>
                    <a:pt x="1222828" y="418978"/>
                  </a:lnTo>
                  <a:lnTo>
                    <a:pt x="1221921" y="423056"/>
                  </a:lnTo>
                  <a:lnTo>
                    <a:pt x="1220333" y="427134"/>
                  </a:lnTo>
                  <a:lnTo>
                    <a:pt x="1218519" y="430759"/>
                  </a:lnTo>
                  <a:lnTo>
                    <a:pt x="1216478" y="434384"/>
                  </a:lnTo>
                  <a:lnTo>
                    <a:pt x="1213757" y="437782"/>
                  </a:lnTo>
                  <a:lnTo>
                    <a:pt x="1211035" y="440954"/>
                  </a:lnTo>
                  <a:lnTo>
                    <a:pt x="1208087" y="443673"/>
                  </a:lnTo>
                  <a:lnTo>
                    <a:pt x="1204912" y="446391"/>
                  </a:lnTo>
                  <a:lnTo>
                    <a:pt x="1201283" y="448430"/>
                  </a:lnTo>
                  <a:lnTo>
                    <a:pt x="1197428" y="450243"/>
                  </a:lnTo>
                  <a:lnTo>
                    <a:pt x="1193573" y="451602"/>
                  </a:lnTo>
                  <a:lnTo>
                    <a:pt x="1189264" y="452735"/>
                  </a:lnTo>
                  <a:lnTo>
                    <a:pt x="1184955" y="453188"/>
                  </a:lnTo>
                  <a:lnTo>
                    <a:pt x="1180646" y="453414"/>
                  </a:lnTo>
                  <a:lnTo>
                    <a:pt x="685573" y="453414"/>
                  </a:lnTo>
                  <a:lnTo>
                    <a:pt x="538389" y="518209"/>
                  </a:lnTo>
                  <a:lnTo>
                    <a:pt x="535441" y="519568"/>
                  </a:lnTo>
                  <a:lnTo>
                    <a:pt x="532719" y="520248"/>
                  </a:lnTo>
                  <a:lnTo>
                    <a:pt x="529771" y="520474"/>
                  </a:lnTo>
                  <a:lnTo>
                    <a:pt x="527049" y="520701"/>
                  </a:lnTo>
                  <a:lnTo>
                    <a:pt x="523875" y="520701"/>
                  </a:lnTo>
                  <a:lnTo>
                    <a:pt x="521153" y="520248"/>
                  </a:lnTo>
                  <a:lnTo>
                    <a:pt x="518432" y="519795"/>
                  </a:lnTo>
                  <a:lnTo>
                    <a:pt x="515710" y="518662"/>
                  </a:lnTo>
                  <a:lnTo>
                    <a:pt x="512989" y="517756"/>
                  </a:lnTo>
                  <a:lnTo>
                    <a:pt x="510494" y="516170"/>
                  </a:lnTo>
                  <a:lnTo>
                    <a:pt x="508226" y="514584"/>
                  </a:lnTo>
                  <a:lnTo>
                    <a:pt x="506185" y="512771"/>
                  </a:lnTo>
                  <a:lnTo>
                    <a:pt x="504144" y="510732"/>
                  </a:lnTo>
                  <a:lnTo>
                    <a:pt x="502330" y="508467"/>
                  </a:lnTo>
                  <a:lnTo>
                    <a:pt x="500742" y="505748"/>
                  </a:lnTo>
                  <a:lnTo>
                    <a:pt x="499382" y="503030"/>
                  </a:lnTo>
                  <a:lnTo>
                    <a:pt x="498021" y="500084"/>
                  </a:lnTo>
                  <a:lnTo>
                    <a:pt x="497341" y="497366"/>
                  </a:lnTo>
                  <a:lnTo>
                    <a:pt x="496887" y="494421"/>
                  </a:lnTo>
                  <a:lnTo>
                    <a:pt x="496887" y="491702"/>
                  </a:lnTo>
                  <a:lnTo>
                    <a:pt x="496887" y="488757"/>
                  </a:lnTo>
                  <a:lnTo>
                    <a:pt x="497341" y="486038"/>
                  </a:lnTo>
                  <a:lnTo>
                    <a:pt x="497794" y="483093"/>
                  </a:lnTo>
                  <a:lnTo>
                    <a:pt x="498928" y="480374"/>
                  </a:lnTo>
                  <a:lnTo>
                    <a:pt x="499835" y="477656"/>
                  </a:lnTo>
                  <a:lnTo>
                    <a:pt x="501423" y="475390"/>
                  </a:lnTo>
                  <a:lnTo>
                    <a:pt x="503010" y="473125"/>
                  </a:lnTo>
                  <a:lnTo>
                    <a:pt x="504825" y="470859"/>
                  </a:lnTo>
                  <a:lnTo>
                    <a:pt x="506866" y="468820"/>
                  </a:lnTo>
                  <a:lnTo>
                    <a:pt x="509133" y="467008"/>
                  </a:lnTo>
                  <a:lnTo>
                    <a:pt x="511855" y="465422"/>
                  </a:lnTo>
                  <a:lnTo>
                    <a:pt x="514349" y="464062"/>
                  </a:lnTo>
                  <a:lnTo>
                    <a:pt x="635680" y="410822"/>
                  </a:lnTo>
                  <a:lnTo>
                    <a:pt x="635680" y="410596"/>
                  </a:lnTo>
                  <a:lnTo>
                    <a:pt x="635680" y="409916"/>
                  </a:lnTo>
                  <a:lnTo>
                    <a:pt x="514349" y="356676"/>
                  </a:lnTo>
                  <a:lnTo>
                    <a:pt x="511855" y="355317"/>
                  </a:lnTo>
                  <a:lnTo>
                    <a:pt x="509133" y="353731"/>
                  </a:lnTo>
                  <a:lnTo>
                    <a:pt x="506866" y="351918"/>
                  </a:lnTo>
                  <a:lnTo>
                    <a:pt x="504825" y="349879"/>
                  </a:lnTo>
                  <a:lnTo>
                    <a:pt x="503010" y="347614"/>
                  </a:lnTo>
                  <a:lnTo>
                    <a:pt x="501423" y="345348"/>
                  </a:lnTo>
                  <a:lnTo>
                    <a:pt x="499835" y="343083"/>
                  </a:lnTo>
                  <a:lnTo>
                    <a:pt x="498928" y="340138"/>
                  </a:lnTo>
                  <a:lnTo>
                    <a:pt x="497794" y="337646"/>
                  </a:lnTo>
                  <a:lnTo>
                    <a:pt x="497341" y="334700"/>
                  </a:lnTo>
                  <a:lnTo>
                    <a:pt x="496887" y="331982"/>
                  </a:lnTo>
                  <a:lnTo>
                    <a:pt x="496887" y="329037"/>
                  </a:lnTo>
                  <a:lnTo>
                    <a:pt x="496887" y="326318"/>
                  </a:lnTo>
                  <a:lnTo>
                    <a:pt x="497341" y="323373"/>
                  </a:lnTo>
                  <a:lnTo>
                    <a:pt x="498021" y="320428"/>
                  </a:lnTo>
                  <a:lnTo>
                    <a:pt x="499382" y="317482"/>
                  </a:lnTo>
                  <a:lnTo>
                    <a:pt x="500742" y="314990"/>
                  </a:lnTo>
                  <a:lnTo>
                    <a:pt x="502330" y="312272"/>
                  </a:lnTo>
                  <a:lnTo>
                    <a:pt x="504144" y="310006"/>
                  </a:lnTo>
                  <a:lnTo>
                    <a:pt x="506185" y="307967"/>
                  </a:lnTo>
                  <a:lnTo>
                    <a:pt x="508226" y="306155"/>
                  </a:lnTo>
                  <a:lnTo>
                    <a:pt x="510494" y="304342"/>
                  </a:lnTo>
                  <a:lnTo>
                    <a:pt x="512989" y="302983"/>
                  </a:lnTo>
                  <a:lnTo>
                    <a:pt x="515710" y="301850"/>
                  </a:lnTo>
                  <a:lnTo>
                    <a:pt x="518432" y="300944"/>
                  </a:lnTo>
                  <a:lnTo>
                    <a:pt x="521153" y="300264"/>
                  </a:lnTo>
                  <a:lnTo>
                    <a:pt x="523875" y="300038"/>
                  </a:lnTo>
                  <a:close/>
                  <a:moveTo>
                    <a:pt x="689916" y="0"/>
                  </a:moveTo>
                  <a:lnTo>
                    <a:pt x="702828" y="0"/>
                  </a:lnTo>
                  <a:lnTo>
                    <a:pt x="715967" y="226"/>
                  </a:lnTo>
                  <a:lnTo>
                    <a:pt x="729333" y="677"/>
                  </a:lnTo>
                  <a:lnTo>
                    <a:pt x="742698" y="1807"/>
                  </a:lnTo>
                  <a:lnTo>
                    <a:pt x="756064" y="2936"/>
                  </a:lnTo>
                  <a:lnTo>
                    <a:pt x="769429" y="4291"/>
                  </a:lnTo>
                  <a:lnTo>
                    <a:pt x="782569" y="6098"/>
                  </a:lnTo>
                  <a:lnTo>
                    <a:pt x="795934" y="8131"/>
                  </a:lnTo>
                  <a:lnTo>
                    <a:pt x="809073" y="10389"/>
                  </a:lnTo>
                  <a:lnTo>
                    <a:pt x="822212" y="13100"/>
                  </a:lnTo>
                  <a:lnTo>
                    <a:pt x="835125" y="15810"/>
                  </a:lnTo>
                  <a:lnTo>
                    <a:pt x="847811" y="18972"/>
                  </a:lnTo>
                  <a:lnTo>
                    <a:pt x="860270" y="22360"/>
                  </a:lnTo>
                  <a:lnTo>
                    <a:pt x="866613" y="23715"/>
                  </a:lnTo>
                  <a:lnTo>
                    <a:pt x="872729" y="25296"/>
                  </a:lnTo>
                  <a:lnTo>
                    <a:pt x="879072" y="26425"/>
                  </a:lnTo>
                  <a:lnTo>
                    <a:pt x="885415" y="27329"/>
                  </a:lnTo>
                  <a:lnTo>
                    <a:pt x="891532" y="28458"/>
                  </a:lnTo>
                  <a:lnTo>
                    <a:pt x="897875" y="28910"/>
                  </a:lnTo>
                  <a:lnTo>
                    <a:pt x="904218" y="29362"/>
                  </a:lnTo>
                  <a:lnTo>
                    <a:pt x="910334" y="29813"/>
                  </a:lnTo>
                  <a:lnTo>
                    <a:pt x="916904" y="30039"/>
                  </a:lnTo>
                  <a:lnTo>
                    <a:pt x="923020" y="29813"/>
                  </a:lnTo>
                  <a:lnTo>
                    <a:pt x="929590" y="29362"/>
                  </a:lnTo>
                  <a:lnTo>
                    <a:pt x="935706" y="28910"/>
                  </a:lnTo>
                  <a:lnTo>
                    <a:pt x="942049" y="28458"/>
                  </a:lnTo>
                  <a:lnTo>
                    <a:pt x="948392" y="27329"/>
                  </a:lnTo>
                  <a:lnTo>
                    <a:pt x="954735" y="26425"/>
                  </a:lnTo>
                  <a:lnTo>
                    <a:pt x="960851" y="25070"/>
                  </a:lnTo>
                  <a:lnTo>
                    <a:pt x="974897" y="22360"/>
                  </a:lnTo>
                  <a:lnTo>
                    <a:pt x="988715" y="19424"/>
                  </a:lnTo>
                  <a:lnTo>
                    <a:pt x="1003213" y="16713"/>
                  </a:lnTo>
                  <a:lnTo>
                    <a:pt x="1017938" y="14229"/>
                  </a:lnTo>
                  <a:lnTo>
                    <a:pt x="1032436" y="11744"/>
                  </a:lnTo>
                  <a:lnTo>
                    <a:pt x="1047161" y="9712"/>
                  </a:lnTo>
                  <a:lnTo>
                    <a:pt x="1062113" y="7679"/>
                  </a:lnTo>
                  <a:lnTo>
                    <a:pt x="1077064" y="5872"/>
                  </a:lnTo>
                  <a:lnTo>
                    <a:pt x="1092015" y="4291"/>
                  </a:lnTo>
                  <a:lnTo>
                    <a:pt x="1106966" y="2936"/>
                  </a:lnTo>
                  <a:lnTo>
                    <a:pt x="1121691" y="2032"/>
                  </a:lnTo>
                  <a:lnTo>
                    <a:pt x="1136416" y="1129"/>
                  </a:lnTo>
                  <a:lnTo>
                    <a:pt x="1150688" y="677"/>
                  </a:lnTo>
                  <a:lnTo>
                    <a:pt x="1165186" y="451"/>
                  </a:lnTo>
                  <a:lnTo>
                    <a:pt x="1179231" y="677"/>
                  </a:lnTo>
                  <a:lnTo>
                    <a:pt x="1192823" y="1129"/>
                  </a:lnTo>
                  <a:lnTo>
                    <a:pt x="1205962" y="2258"/>
                  </a:lnTo>
                  <a:lnTo>
                    <a:pt x="1218875" y="3614"/>
                  </a:lnTo>
                  <a:lnTo>
                    <a:pt x="1231334" y="4969"/>
                  </a:lnTo>
                  <a:lnTo>
                    <a:pt x="1243340" y="7453"/>
                  </a:lnTo>
                  <a:lnTo>
                    <a:pt x="1254667" y="9938"/>
                  </a:lnTo>
                  <a:lnTo>
                    <a:pt x="1260331" y="11293"/>
                  </a:lnTo>
                  <a:lnTo>
                    <a:pt x="1265541" y="13100"/>
                  </a:lnTo>
                  <a:lnTo>
                    <a:pt x="1270751" y="14681"/>
                  </a:lnTo>
                  <a:lnTo>
                    <a:pt x="1275735" y="16262"/>
                  </a:lnTo>
                  <a:lnTo>
                    <a:pt x="1280719" y="18520"/>
                  </a:lnTo>
                  <a:lnTo>
                    <a:pt x="1285249" y="20553"/>
                  </a:lnTo>
                  <a:lnTo>
                    <a:pt x="1290007" y="22812"/>
                  </a:lnTo>
                  <a:lnTo>
                    <a:pt x="1294084" y="25070"/>
                  </a:lnTo>
                  <a:lnTo>
                    <a:pt x="1298162" y="27329"/>
                  </a:lnTo>
                  <a:lnTo>
                    <a:pt x="1302239" y="30039"/>
                  </a:lnTo>
                  <a:lnTo>
                    <a:pt x="1305864" y="32749"/>
                  </a:lnTo>
                  <a:lnTo>
                    <a:pt x="1309489" y="35686"/>
                  </a:lnTo>
                  <a:lnTo>
                    <a:pt x="1312887" y="38622"/>
                  </a:lnTo>
                  <a:lnTo>
                    <a:pt x="1315832" y="41784"/>
                  </a:lnTo>
                  <a:lnTo>
                    <a:pt x="1318777" y="45172"/>
                  </a:lnTo>
                  <a:lnTo>
                    <a:pt x="1321495" y="48785"/>
                  </a:lnTo>
                  <a:lnTo>
                    <a:pt x="1323987" y="52399"/>
                  </a:lnTo>
                  <a:lnTo>
                    <a:pt x="1326252" y="56239"/>
                  </a:lnTo>
                  <a:lnTo>
                    <a:pt x="1328064" y="60078"/>
                  </a:lnTo>
                  <a:lnTo>
                    <a:pt x="1329877" y="64144"/>
                  </a:lnTo>
                  <a:lnTo>
                    <a:pt x="1331462" y="68209"/>
                  </a:lnTo>
                  <a:lnTo>
                    <a:pt x="1332369" y="72727"/>
                  </a:lnTo>
                  <a:lnTo>
                    <a:pt x="1333501" y="76792"/>
                  </a:lnTo>
                  <a:lnTo>
                    <a:pt x="1333954" y="80858"/>
                  </a:lnTo>
                  <a:lnTo>
                    <a:pt x="1334407" y="84923"/>
                  </a:lnTo>
                  <a:lnTo>
                    <a:pt x="1335087" y="88989"/>
                  </a:lnTo>
                  <a:lnTo>
                    <a:pt x="1335087" y="93506"/>
                  </a:lnTo>
                  <a:lnTo>
                    <a:pt x="1335087" y="97571"/>
                  </a:lnTo>
                  <a:lnTo>
                    <a:pt x="1335087" y="101637"/>
                  </a:lnTo>
                  <a:lnTo>
                    <a:pt x="1334407" y="105702"/>
                  </a:lnTo>
                  <a:lnTo>
                    <a:pt x="1333954" y="109542"/>
                  </a:lnTo>
                  <a:lnTo>
                    <a:pt x="1333275" y="113607"/>
                  </a:lnTo>
                  <a:lnTo>
                    <a:pt x="1332369" y="117221"/>
                  </a:lnTo>
                  <a:lnTo>
                    <a:pt x="1331236" y="121061"/>
                  </a:lnTo>
                  <a:lnTo>
                    <a:pt x="1329877" y="124674"/>
                  </a:lnTo>
                  <a:lnTo>
                    <a:pt x="1328291" y="128288"/>
                  </a:lnTo>
                  <a:lnTo>
                    <a:pt x="1326479" y="131676"/>
                  </a:lnTo>
                  <a:lnTo>
                    <a:pt x="1324440" y="134838"/>
                  </a:lnTo>
                  <a:lnTo>
                    <a:pt x="1292498" y="182494"/>
                  </a:lnTo>
                  <a:lnTo>
                    <a:pt x="1261237" y="228570"/>
                  </a:lnTo>
                  <a:lnTo>
                    <a:pt x="1231334" y="272613"/>
                  </a:lnTo>
                  <a:lnTo>
                    <a:pt x="1202338" y="314848"/>
                  </a:lnTo>
                  <a:lnTo>
                    <a:pt x="1199393" y="318688"/>
                  </a:lnTo>
                  <a:lnTo>
                    <a:pt x="1196221" y="322076"/>
                  </a:lnTo>
                  <a:lnTo>
                    <a:pt x="1192823" y="325012"/>
                  </a:lnTo>
                  <a:lnTo>
                    <a:pt x="1189425" y="327496"/>
                  </a:lnTo>
                  <a:lnTo>
                    <a:pt x="1185574" y="329529"/>
                  </a:lnTo>
                  <a:lnTo>
                    <a:pt x="1181723" y="330658"/>
                  </a:lnTo>
                  <a:lnTo>
                    <a:pt x="1177872" y="331562"/>
                  </a:lnTo>
                  <a:lnTo>
                    <a:pt x="1174021" y="331788"/>
                  </a:lnTo>
                  <a:lnTo>
                    <a:pt x="678136" y="331788"/>
                  </a:lnTo>
                  <a:lnTo>
                    <a:pt x="674058" y="331562"/>
                  </a:lnTo>
                  <a:lnTo>
                    <a:pt x="670207" y="330658"/>
                  </a:lnTo>
                  <a:lnTo>
                    <a:pt x="666356" y="329529"/>
                  </a:lnTo>
                  <a:lnTo>
                    <a:pt x="662505" y="327496"/>
                  </a:lnTo>
                  <a:lnTo>
                    <a:pt x="659107" y="325012"/>
                  </a:lnTo>
                  <a:lnTo>
                    <a:pt x="655936" y="322076"/>
                  </a:lnTo>
                  <a:lnTo>
                    <a:pt x="652538" y="318688"/>
                  </a:lnTo>
                  <a:lnTo>
                    <a:pt x="649593" y="314848"/>
                  </a:lnTo>
                  <a:lnTo>
                    <a:pt x="620823" y="272613"/>
                  </a:lnTo>
                  <a:lnTo>
                    <a:pt x="590693" y="228570"/>
                  </a:lnTo>
                  <a:lnTo>
                    <a:pt x="559432" y="182494"/>
                  </a:lnTo>
                  <a:lnTo>
                    <a:pt x="527490" y="134838"/>
                  </a:lnTo>
                  <a:lnTo>
                    <a:pt x="525451" y="131676"/>
                  </a:lnTo>
                  <a:lnTo>
                    <a:pt x="523639" y="128288"/>
                  </a:lnTo>
                  <a:lnTo>
                    <a:pt x="522053" y="124674"/>
                  </a:lnTo>
                  <a:lnTo>
                    <a:pt x="520694" y="121061"/>
                  </a:lnTo>
                  <a:lnTo>
                    <a:pt x="519335" y="117221"/>
                  </a:lnTo>
                  <a:lnTo>
                    <a:pt x="518202" y="113381"/>
                  </a:lnTo>
                  <a:lnTo>
                    <a:pt x="517296" y="109316"/>
                  </a:lnTo>
                  <a:lnTo>
                    <a:pt x="516843" y="105250"/>
                  </a:lnTo>
                  <a:lnTo>
                    <a:pt x="516164" y="101185"/>
                  </a:lnTo>
                  <a:lnTo>
                    <a:pt x="515937" y="97119"/>
                  </a:lnTo>
                  <a:lnTo>
                    <a:pt x="515937" y="92828"/>
                  </a:lnTo>
                  <a:lnTo>
                    <a:pt x="516164" y="88763"/>
                  </a:lnTo>
                  <a:lnTo>
                    <a:pt x="516843" y="84697"/>
                  </a:lnTo>
                  <a:lnTo>
                    <a:pt x="517523" y="80632"/>
                  </a:lnTo>
                  <a:lnTo>
                    <a:pt x="518202" y="76792"/>
                  </a:lnTo>
                  <a:lnTo>
                    <a:pt x="519562" y="72727"/>
                  </a:lnTo>
                  <a:lnTo>
                    <a:pt x="521147" y="68661"/>
                  </a:lnTo>
                  <a:lnTo>
                    <a:pt x="522960" y="64822"/>
                  </a:lnTo>
                  <a:lnTo>
                    <a:pt x="524772" y="61208"/>
                  </a:lnTo>
                  <a:lnTo>
                    <a:pt x="527037" y="57820"/>
                  </a:lnTo>
                  <a:lnTo>
                    <a:pt x="529303" y="54432"/>
                  </a:lnTo>
                  <a:lnTo>
                    <a:pt x="532021" y="51044"/>
                  </a:lnTo>
                  <a:lnTo>
                    <a:pt x="534513" y="47656"/>
                  </a:lnTo>
                  <a:lnTo>
                    <a:pt x="537458" y="44720"/>
                  </a:lnTo>
                  <a:lnTo>
                    <a:pt x="540629" y="41784"/>
                  </a:lnTo>
                  <a:lnTo>
                    <a:pt x="543801" y="39073"/>
                  </a:lnTo>
                  <a:lnTo>
                    <a:pt x="547425" y="36137"/>
                  </a:lnTo>
                  <a:lnTo>
                    <a:pt x="551050" y="33653"/>
                  </a:lnTo>
                  <a:lnTo>
                    <a:pt x="554674" y="30943"/>
                  </a:lnTo>
                  <a:lnTo>
                    <a:pt x="558752" y="28458"/>
                  </a:lnTo>
                  <a:lnTo>
                    <a:pt x="562830" y="26199"/>
                  </a:lnTo>
                  <a:lnTo>
                    <a:pt x="566907" y="24167"/>
                  </a:lnTo>
                  <a:lnTo>
                    <a:pt x="571438" y="21682"/>
                  </a:lnTo>
                  <a:lnTo>
                    <a:pt x="575969" y="19875"/>
                  </a:lnTo>
                  <a:lnTo>
                    <a:pt x="585483" y="16036"/>
                  </a:lnTo>
                  <a:lnTo>
                    <a:pt x="595677" y="12874"/>
                  </a:lnTo>
                  <a:lnTo>
                    <a:pt x="605871" y="9938"/>
                  </a:lnTo>
                  <a:lnTo>
                    <a:pt x="616972" y="7453"/>
                  </a:lnTo>
                  <a:lnTo>
                    <a:pt x="628298" y="5420"/>
                  </a:lnTo>
                  <a:lnTo>
                    <a:pt x="639852" y="3614"/>
                  </a:lnTo>
                  <a:lnTo>
                    <a:pt x="652084" y="2258"/>
                  </a:lnTo>
                  <a:lnTo>
                    <a:pt x="664317" y="903"/>
                  </a:lnTo>
                  <a:lnTo>
                    <a:pt x="677003" y="451"/>
                  </a:lnTo>
                  <a:lnTo>
                    <a:pt x="689916" y="0"/>
                  </a:lnTo>
                  <a:close/>
                </a:path>
              </a:pathLst>
            </a:custGeom>
            <a:solidFill>
              <a:srgbClr val="AB333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58865" y="5388373"/>
            <a:ext cx="696545" cy="696545"/>
            <a:chOff x="5603421" y="5241836"/>
            <a:chExt cx="774474" cy="774474"/>
          </a:xfrm>
        </p:grpSpPr>
        <p:sp>
          <p:nvSpPr>
            <p:cNvPr id="26" name="椭圆 25"/>
            <p:cNvSpPr/>
            <p:nvPr/>
          </p:nvSpPr>
          <p:spPr>
            <a:xfrm>
              <a:off x="5603421" y="5241836"/>
              <a:ext cx="774474" cy="7744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5785077" y="5387686"/>
              <a:ext cx="411162" cy="482773"/>
            </a:xfrm>
            <a:custGeom>
              <a:avLst/>
              <a:gdLst>
                <a:gd name="T0" fmla="*/ 1855770 w 2851151"/>
                <a:gd name="T1" fmla="*/ 2571751 h 3349626"/>
                <a:gd name="T2" fmla="*/ 1849034 w 2851151"/>
                <a:gd name="T3" fmla="*/ 2718594 h 3349626"/>
                <a:gd name="T4" fmla="*/ 2067767 w 2851151"/>
                <a:gd name="T5" fmla="*/ 2737644 h 3349626"/>
                <a:gd name="T6" fmla="*/ 2098675 w 2851151"/>
                <a:gd name="T7" fmla="*/ 2700338 h 3349626"/>
                <a:gd name="T8" fmla="*/ 2071730 w 2851151"/>
                <a:gd name="T9" fmla="*/ 2562226 h 3349626"/>
                <a:gd name="T10" fmla="*/ 1415256 w 2851151"/>
                <a:gd name="T11" fmla="*/ 2574529 h 3349626"/>
                <a:gd name="T12" fmla="*/ 1412875 w 2851151"/>
                <a:gd name="T13" fmla="*/ 2721373 h 3349626"/>
                <a:gd name="T14" fmla="*/ 1633935 w 2851151"/>
                <a:gd name="T15" fmla="*/ 2736851 h 3349626"/>
                <a:gd name="T16" fmla="*/ 1660525 w 2851151"/>
                <a:gd name="T17" fmla="*/ 2598738 h 3349626"/>
                <a:gd name="T18" fmla="*/ 1629966 w 2851151"/>
                <a:gd name="T19" fmla="*/ 2561432 h 3349626"/>
                <a:gd name="T20" fmla="*/ 975111 w 2851151"/>
                <a:gd name="T21" fmla="*/ 2577307 h 3349626"/>
                <a:gd name="T22" fmla="*/ 977093 w 2851151"/>
                <a:gd name="T23" fmla="*/ 2724548 h 3349626"/>
                <a:gd name="T24" fmla="*/ 1198996 w 2851151"/>
                <a:gd name="T25" fmla="*/ 2735660 h 3349626"/>
                <a:gd name="T26" fmla="*/ 1222375 w 2851151"/>
                <a:gd name="T27" fmla="*/ 2595166 h 3349626"/>
                <a:gd name="T28" fmla="*/ 1188297 w 2851151"/>
                <a:gd name="T29" fmla="*/ 2561035 h 3349626"/>
                <a:gd name="T30" fmla="*/ 1421475 w 2851151"/>
                <a:gd name="T31" fmla="*/ 1742683 h 3349626"/>
                <a:gd name="T32" fmla="*/ 2112703 w 2851151"/>
                <a:gd name="T33" fmla="*/ 1726010 h 3349626"/>
                <a:gd name="T34" fmla="*/ 2136511 w 2851151"/>
                <a:gd name="T35" fmla="*/ 2184513 h 3349626"/>
                <a:gd name="T36" fmla="*/ 2833295 w 2851151"/>
                <a:gd name="T37" fmla="*/ 1725613 h 3349626"/>
                <a:gd name="T38" fmla="*/ 2850754 w 2851151"/>
                <a:gd name="T39" fmla="*/ 3315487 h 3349626"/>
                <a:gd name="T40" fmla="*/ 2816629 w 2851151"/>
                <a:gd name="T41" fmla="*/ 3349626 h 3349626"/>
                <a:gd name="T42" fmla="*/ 709612 w 2851151"/>
                <a:gd name="T43" fmla="*/ 3326205 h 3349626"/>
                <a:gd name="T44" fmla="*/ 717152 w 2851151"/>
                <a:gd name="T45" fmla="*/ 2203965 h 3349626"/>
                <a:gd name="T46" fmla="*/ 627835 w 2851151"/>
                <a:gd name="T47" fmla="*/ 846138 h 3349626"/>
                <a:gd name="T48" fmla="*/ 664369 w 2851151"/>
                <a:gd name="T49" fmla="*/ 876310 h 3349626"/>
                <a:gd name="T50" fmla="*/ 612347 w 2851151"/>
                <a:gd name="T51" fmla="*/ 3345259 h 3349626"/>
                <a:gd name="T52" fmla="*/ 7942 w 2851151"/>
                <a:gd name="T53" fmla="*/ 3338510 h 3349626"/>
                <a:gd name="T54" fmla="*/ 366137 w 2851151"/>
                <a:gd name="T55" fmla="*/ 865591 h 3349626"/>
                <a:gd name="T56" fmla="*/ 1048522 w 2851151"/>
                <a:gd name="T57" fmla="*/ 794 h 3349626"/>
                <a:gd name="T58" fmla="*/ 1134585 w 2851151"/>
                <a:gd name="T59" fmla="*/ 45268 h 3349626"/>
                <a:gd name="T60" fmla="*/ 1220647 w 2851151"/>
                <a:gd name="T61" fmla="*/ 794 h 3349626"/>
                <a:gd name="T62" fmla="*/ 1303537 w 2851151"/>
                <a:gd name="T63" fmla="*/ 19060 h 3349626"/>
                <a:gd name="T64" fmla="*/ 1374925 w 2851151"/>
                <a:gd name="T65" fmla="*/ 54004 h 3349626"/>
                <a:gd name="T66" fmla="*/ 1444727 w 2851151"/>
                <a:gd name="T67" fmla="*/ 27399 h 3349626"/>
                <a:gd name="T68" fmla="*/ 1518099 w 2851151"/>
                <a:gd name="T69" fmla="*/ 57578 h 3349626"/>
                <a:gd name="T70" fmla="*/ 1548637 w 2851151"/>
                <a:gd name="T71" fmla="*/ 131039 h 3349626"/>
                <a:gd name="T72" fmla="*/ 1589090 w 2851151"/>
                <a:gd name="T73" fmla="*/ 209266 h 3349626"/>
                <a:gd name="T74" fmla="*/ 1558552 w 2851151"/>
                <a:gd name="T75" fmla="*/ 311715 h 3349626"/>
                <a:gd name="T76" fmla="*/ 1493509 w 2851151"/>
                <a:gd name="T77" fmla="*/ 369690 h 3349626"/>
                <a:gd name="T78" fmla="*/ 1434416 w 2851151"/>
                <a:gd name="T79" fmla="*/ 434813 h 3349626"/>
                <a:gd name="T80" fmla="*/ 1364614 w 2851151"/>
                <a:gd name="T81" fmla="*/ 438783 h 3349626"/>
                <a:gd name="T82" fmla="*/ 1294812 w 2851151"/>
                <a:gd name="T83" fmla="*/ 459035 h 3349626"/>
                <a:gd name="T84" fmla="*/ 1240477 w 2851151"/>
                <a:gd name="T85" fmla="*/ 522966 h 3349626"/>
                <a:gd name="T86" fmla="*/ 1154018 w 2851151"/>
                <a:gd name="T87" fmla="*/ 542027 h 3349626"/>
                <a:gd name="T88" fmla="*/ 1072318 w 2851151"/>
                <a:gd name="T89" fmla="*/ 579750 h 3349626"/>
                <a:gd name="T90" fmla="*/ 1030675 w 2851151"/>
                <a:gd name="T91" fmla="*/ 650829 h 3349626"/>
                <a:gd name="T92" fmla="*/ 959683 w 2851151"/>
                <a:gd name="T93" fmla="*/ 721908 h 3349626"/>
                <a:gd name="T94" fmla="*/ 857756 w 2851151"/>
                <a:gd name="T95" fmla="*/ 732232 h 3349626"/>
                <a:gd name="T96" fmla="*/ 763762 w 2851151"/>
                <a:gd name="T97" fmla="*/ 707216 h 3349626"/>
                <a:gd name="T98" fmla="*/ 653110 w 2851151"/>
                <a:gd name="T99" fmla="*/ 702451 h 3349626"/>
                <a:gd name="T100" fmla="*/ 584101 w 2851151"/>
                <a:gd name="T101" fmla="*/ 640902 h 3349626"/>
                <a:gd name="T102" fmla="*/ 532543 w 2851151"/>
                <a:gd name="T103" fmla="*/ 573397 h 3349626"/>
                <a:gd name="T104" fmla="*/ 463534 w 2851151"/>
                <a:gd name="T105" fmla="*/ 515422 h 3349626"/>
                <a:gd name="T106" fmla="*/ 439738 w 2851151"/>
                <a:gd name="T107" fmla="*/ 425679 h 3349626"/>
                <a:gd name="T108" fmla="*/ 478605 w 2851151"/>
                <a:gd name="T109" fmla="*/ 331569 h 3349626"/>
                <a:gd name="T110" fmla="*/ 567840 w 2851151"/>
                <a:gd name="T111" fmla="*/ 283522 h 3349626"/>
                <a:gd name="T112" fmla="*/ 609484 w 2851151"/>
                <a:gd name="T113" fmla="*/ 209663 h 3349626"/>
                <a:gd name="T114" fmla="*/ 684045 w 2851151"/>
                <a:gd name="T115" fmla="*/ 142158 h 3349626"/>
                <a:gd name="T116" fmla="*/ 808181 w 2851151"/>
                <a:gd name="T117" fmla="*/ 145335 h 3349626"/>
                <a:gd name="T118" fmla="*/ 900193 w 2851151"/>
                <a:gd name="T119" fmla="*/ 115553 h 3349626"/>
                <a:gd name="T120" fmla="*/ 943026 w 2851151"/>
                <a:gd name="T121" fmla="*/ 35738 h 3349626"/>
                <a:gd name="T122" fmla="*/ 1026709 w 2851151"/>
                <a:gd name="T123" fmla="*/ 397 h 3349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51151" h="3349626">
                  <a:moveTo>
                    <a:pt x="2359025" y="2962275"/>
                  </a:moveTo>
                  <a:lnTo>
                    <a:pt x="2359025" y="3349625"/>
                  </a:lnTo>
                  <a:lnTo>
                    <a:pt x="2555875" y="3349625"/>
                  </a:lnTo>
                  <a:lnTo>
                    <a:pt x="2555875" y="2962275"/>
                  </a:lnTo>
                  <a:lnTo>
                    <a:pt x="2359025" y="2962275"/>
                  </a:lnTo>
                  <a:close/>
                  <a:moveTo>
                    <a:pt x="1882716" y="2560638"/>
                  </a:moveTo>
                  <a:lnTo>
                    <a:pt x="1878753" y="2561035"/>
                  </a:lnTo>
                  <a:lnTo>
                    <a:pt x="1875187" y="2561432"/>
                  </a:lnTo>
                  <a:lnTo>
                    <a:pt x="1871621" y="2562226"/>
                  </a:lnTo>
                  <a:lnTo>
                    <a:pt x="1868054" y="2563813"/>
                  </a:lnTo>
                  <a:lnTo>
                    <a:pt x="1864884" y="2565401"/>
                  </a:lnTo>
                  <a:lnTo>
                    <a:pt x="1861714" y="2566988"/>
                  </a:lnTo>
                  <a:lnTo>
                    <a:pt x="1858544" y="2569369"/>
                  </a:lnTo>
                  <a:lnTo>
                    <a:pt x="1855770" y="2571751"/>
                  </a:lnTo>
                  <a:lnTo>
                    <a:pt x="1853393" y="2574529"/>
                  </a:lnTo>
                  <a:lnTo>
                    <a:pt x="1851015" y="2577307"/>
                  </a:lnTo>
                  <a:lnTo>
                    <a:pt x="1849034" y="2580482"/>
                  </a:lnTo>
                  <a:lnTo>
                    <a:pt x="1847449" y="2583657"/>
                  </a:lnTo>
                  <a:lnTo>
                    <a:pt x="1846260" y="2587229"/>
                  </a:lnTo>
                  <a:lnTo>
                    <a:pt x="1845468" y="2591198"/>
                  </a:lnTo>
                  <a:lnTo>
                    <a:pt x="1844675" y="2595166"/>
                  </a:lnTo>
                  <a:lnTo>
                    <a:pt x="1844675" y="2598738"/>
                  </a:lnTo>
                  <a:lnTo>
                    <a:pt x="1844675" y="2700338"/>
                  </a:lnTo>
                  <a:lnTo>
                    <a:pt x="1844675" y="2704307"/>
                  </a:lnTo>
                  <a:lnTo>
                    <a:pt x="1845468" y="2707879"/>
                  </a:lnTo>
                  <a:lnTo>
                    <a:pt x="1846260" y="2711451"/>
                  </a:lnTo>
                  <a:lnTo>
                    <a:pt x="1847449" y="2715023"/>
                  </a:lnTo>
                  <a:lnTo>
                    <a:pt x="1849034" y="2718594"/>
                  </a:lnTo>
                  <a:lnTo>
                    <a:pt x="1851015" y="2721373"/>
                  </a:lnTo>
                  <a:lnTo>
                    <a:pt x="1853393" y="2724548"/>
                  </a:lnTo>
                  <a:lnTo>
                    <a:pt x="1855770" y="2726929"/>
                  </a:lnTo>
                  <a:lnTo>
                    <a:pt x="1858544" y="2730104"/>
                  </a:lnTo>
                  <a:lnTo>
                    <a:pt x="1861714" y="2732088"/>
                  </a:lnTo>
                  <a:lnTo>
                    <a:pt x="1864884" y="2734073"/>
                  </a:lnTo>
                  <a:lnTo>
                    <a:pt x="1868054" y="2735660"/>
                  </a:lnTo>
                  <a:lnTo>
                    <a:pt x="1871621" y="2736851"/>
                  </a:lnTo>
                  <a:lnTo>
                    <a:pt x="1875187" y="2737644"/>
                  </a:lnTo>
                  <a:lnTo>
                    <a:pt x="1878753" y="2738438"/>
                  </a:lnTo>
                  <a:lnTo>
                    <a:pt x="1882716" y="2738438"/>
                  </a:lnTo>
                  <a:lnTo>
                    <a:pt x="2060238" y="2738438"/>
                  </a:lnTo>
                  <a:lnTo>
                    <a:pt x="2064201" y="2738438"/>
                  </a:lnTo>
                  <a:lnTo>
                    <a:pt x="2067767" y="2737644"/>
                  </a:lnTo>
                  <a:lnTo>
                    <a:pt x="2071730" y="2736851"/>
                  </a:lnTo>
                  <a:lnTo>
                    <a:pt x="2074900" y="2735660"/>
                  </a:lnTo>
                  <a:lnTo>
                    <a:pt x="2078466" y="2734073"/>
                  </a:lnTo>
                  <a:lnTo>
                    <a:pt x="2081636" y="2732088"/>
                  </a:lnTo>
                  <a:lnTo>
                    <a:pt x="2084410" y="2730104"/>
                  </a:lnTo>
                  <a:lnTo>
                    <a:pt x="2087184" y="2726929"/>
                  </a:lnTo>
                  <a:lnTo>
                    <a:pt x="2089958" y="2724548"/>
                  </a:lnTo>
                  <a:lnTo>
                    <a:pt x="2091939" y="2721373"/>
                  </a:lnTo>
                  <a:lnTo>
                    <a:pt x="2093920" y="2718594"/>
                  </a:lnTo>
                  <a:lnTo>
                    <a:pt x="2095505" y="2715023"/>
                  </a:lnTo>
                  <a:lnTo>
                    <a:pt x="2096694" y="2711451"/>
                  </a:lnTo>
                  <a:lnTo>
                    <a:pt x="2097883" y="2707879"/>
                  </a:lnTo>
                  <a:lnTo>
                    <a:pt x="2098279" y="2704307"/>
                  </a:lnTo>
                  <a:lnTo>
                    <a:pt x="2098675" y="2700338"/>
                  </a:lnTo>
                  <a:lnTo>
                    <a:pt x="2098675" y="2598738"/>
                  </a:lnTo>
                  <a:lnTo>
                    <a:pt x="2098279" y="2595166"/>
                  </a:lnTo>
                  <a:lnTo>
                    <a:pt x="2097883" y="2591198"/>
                  </a:lnTo>
                  <a:lnTo>
                    <a:pt x="2096694" y="2587229"/>
                  </a:lnTo>
                  <a:lnTo>
                    <a:pt x="2095505" y="2583657"/>
                  </a:lnTo>
                  <a:lnTo>
                    <a:pt x="2093920" y="2580482"/>
                  </a:lnTo>
                  <a:lnTo>
                    <a:pt x="2091939" y="2577307"/>
                  </a:lnTo>
                  <a:lnTo>
                    <a:pt x="2089958" y="2574529"/>
                  </a:lnTo>
                  <a:lnTo>
                    <a:pt x="2087184" y="2571751"/>
                  </a:lnTo>
                  <a:lnTo>
                    <a:pt x="2084410" y="2569369"/>
                  </a:lnTo>
                  <a:lnTo>
                    <a:pt x="2081636" y="2566988"/>
                  </a:lnTo>
                  <a:lnTo>
                    <a:pt x="2078466" y="2565401"/>
                  </a:lnTo>
                  <a:lnTo>
                    <a:pt x="2074900" y="2563813"/>
                  </a:lnTo>
                  <a:lnTo>
                    <a:pt x="2071730" y="2562226"/>
                  </a:lnTo>
                  <a:lnTo>
                    <a:pt x="2067767" y="2561432"/>
                  </a:lnTo>
                  <a:lnTo>
                    <a:pt x="2064201" y="2561035"/>
                  </a:lnTo>
                  <a:lnTo>
                    <a:pt x="2060238" y="2560638"/>
                  </a:lnTo>
                  <a:lnTo>
                    <a:pt x="1882716" y="2560638"/>
                  </a:lnTo>
                  <a:close/>
                  <a:moveTo>
                    <a:pt x="1444228" y="2560638"/>
                  </a:moveTo>
                  <a:lnTo>
                    <a:pt x="1440656" y="2561035"/>
                  </a:lnTo>
                  <a:lnTo>
                    <a:pt x="1436688" y="2561432"/>
                  </a:lnTo>
                  <a:lnTo>
                    <a:pt x="1433116" y="2562226"/>
                  </a:lnTo>
                  <a:lnTo>
                    <a:pt x="1429544" y="2563813"/>
                  </a:lnTo>
                  <a:lnTo>
                    <a:pt x="1426369" y="2565401"/>
                  </a:lnTo>
                  <a:lnTo>
                    <a:pt x="1423194" y="2566988"/>
                  </a:lnTo>
                  <a:lnTo>
                    <a:pt x="1420416" y="2569369"/>
                  </a:lnTo>
                  <a:lnTo>
                    <a:pt x="1417638" y="2571751"/>
                  </a:lnTo>
                  <a:lnTo>
                    <a:pt x="1415256" y="2574529"/>
                  </a:lnTo>
                  <a:lnTo>
                    <a:pt x="1412875" y="2577307"/>
                  </a:lnTo>
                  <a:lnTo>
                    <a:pt x="1411288" y="2580482"/>
                  </a:lnTo>
                  <a:lnTo>
                    <a:pt x="1409700" y="2583657"/>
                  </a:lnTo>
                  <a:lnTo>
                    <a:pt x="1408113" y="2587229"/>
                  </a:lnTo>
                  <a:lnTo>
                    <a:pt x="1407319" y="2591198"/>
                  </a:lnTo>
                  <a:lnTo>
                    <a:pt x="1406922" y="2595166"/>
                  </a:lnTo>
                  <a:lnTo>
                    <a:pt x="1406525" y="2598738"/>
                  </a:lnTo>
                  <a:lnTo>
                    <a:pt x="1406525" y="2700338"/>
                  </a:lnTo>
                  <a:lnTo>
                    <a:pt x="1406922" y="2704307"/>
                  </a:lnTo>
                  <a:lnTo>
                    <a:pt x="1407319" y="2707879"/>
                  </a:lnTo>
                  <a:lnTo>
                    <a:pt x="1408113" y="2711451"/>
                  </a:lnTo>
                  <a:lnTo>
                    <a:pt x="1409700" y="2715023"/>
                  </a:lnTo>
                  <a:lnTo>
                    <a:pt x="1411288" y="2718594"/>
                  </a:lnTo>
                  <a:lnTo>
                    <a:pt x="1412875" y="2721373"/>
                  </a:lnTo>
                  <a:lnTo>
                    <a:pt x="1415256" y="2724548"/>
                  </a:lnTo>
                  <a:lnTo>
                    <a:pt x="1417638" y="2726929"/>
                  </a:lnTo>
                  <a:lnTo>
                    <a:pt x="1420416" y="2730104"/>
                  </a:lnTo>
                  <a:lnTo>
                    <a:pt x="1423194" y="2732088"/>
                  </a:lnTo>
                  <a:lnTo>
                    <a:pt x="1426369" y="2734073"/>
                  </a:lnTo>
                  <a:lnTo>
                    <a:pt x="1429544" y="2735660"/>
                  </a:lnTo>
                  <a:lnTo>
                    <a:pt x="1433116" y="2736851"/>
                  </a:lnTo>
                  <a:lnTo>
                    <a:pt x="1436688" y="2737644"/>
                  </a:lnTo>
                  <a:lnTo>
                    <a:pt x="1440656" y="2738438"/>
                  </a:lnTo>
                  <a:lnTo>
                    <a:pt x="1444228" y="2738438"/>
                  </a:lnTo>
                  <a:lnTo>
                    <a:pt x="1622425" y="2738438"/>
                  </a:lnTo>
                  <a:lnTo>
                    <a:pt x="1625997" y="2738438"/>
                  </a:lnTo>
                  <a:lnTo>
                    <a:pt x="1629966" y="2737644"/>
                  </a:lnTo>
                  <a:lnTo>
                    <a:pt x="1633935" y="2736851"/>
                  </a:lnTo>
                  <a:lnTo>
                    <a:pt x="1637506" y="2735660"/>
                  </a:lnTo>
                  <a:lnTo>
                    <a:pt x="1640681" y="2734073"/>
                  </a:lnTo>
                  <a:lnTo>
                    <a:pt x="1643856" y="2732088"/>
                  </a:lnTo>
                  <a:lnTo>
                    <a:pt x="1646635" y="2730104"/>
                  </a:lnTo>
                  <a:lnTo>
                    <a:pt x="1649413" y="2726929"/>
                  </a:lnTo>
                  <a:lnTo>
                    <a:pt x="1651794" y="2724548"/>
                  </a:lnTo>
                  <a:lnTo>
                    <a:pt x="1654175" y="2721373"/>
                  </a:lnTo>
                  <a:lnTo>
                    <a:pt x="1655763" y="2718594"/>
                  </a:lnTo>
                  <a:lnTo>
                    <a:pt x="1657350" y="2715023"/>
                  </a:lnTo>
                  <a:lnTo>
                    <a:pt x="1658541" y="2711451"/>
                  </a:lnTo>
                  <a:lnTo>
                    <a:pt x="1659731" y="2707879"/>
                  </a:lnTo>
                  <a:lnTo>
                    <a:pt x="1660128" y="2704307"/>
                  </a:lnTo>
                  <a:lnTo>
                    <a:pt x="1660525" y="2700338"/>
                  </a:lnTo>
                  <a:lnTo>
                    <a:pt x="1660525" y="2598738"/>
                  </a:lnTo>
                  <a:lnTo>
                    <a:pt x="1660128" y="2595166"/>
                  </a:lnTo>
                  <a:lnTo>
                    <a:pt x="1659731" y="2591198"/>
                  </a:lnTo>
                  <a:lnTo>
                    <a:pt x="1658541" y="2587229"/>
                  </a:lnTo>
                  <a:lnTo>
                    <a:pt x="1657350" y="2583657"/>
                  </a:lnTo>
                  <a:lnTo>
                    <a:pt x="1655763" y="2580482"/>
                  </a:lnTo>
                  <a:lnTo>
                    <a:pt x="1654175" y="2577307"/>
                  </a:lnTo>
                  <a:lnTo>
                    <a:pt x="1651794" y="2574529"/>
                  </a:lnTo>
                  <a:lnTo>
                    <a:pt x="1649413" y="2571751"/>
                  </a:lnTo>
                  <a:lnTo>
                    <a:pt x="1646635" y="2569369"/>
                  </a:lnTo>
                  <a:lnTo>
                    <a:pt x="1643856" y="2566988"/>
                  </a:lnTo>
                  <a:lnTo>
                    <a:pt x="1640681" y="2565401"/>
                  </a:lnTo>
                  <a:lnTo>
                    <a:pt x="1637506" y="2563813"/>
                  </a:lnTo>
                  <a:lnTo>
                    <a:pt x="1633935" y="2562226"/>
                  </a:lnTo>
                  <a:lnTo>
                    <a:pt x="1629966" y="2561432"/>
                  </a:lnTo>
                  <a:lnTo>
                    <a:pt x="1625997" y="2561035"/>
                  </a:lnTo>
                  <a:lnTo>
                    <a:pt x="1622425" y="2560638"/>
                  </a:lnTo>
                  <a:lnTo>
                    <a:pt x="1444228" y="2560638"/>
                  </a:lnTo>
                  <a:close/>
                  <a:moveTo>
                    <a:pt x="1006812" y="2560638"/>
                  </a:moveTo>
                  <a:lnTo>
                    <a:pt x="1002849" y="2561035"/>
                  </a:lnTo>
                  <a:lnTo>
                    <a:pt x="998887" y="2561432"/>
                  </a:lnTo>
                  <a:lnTo>
                    <a:pt x="995320" y="2562226"/>
                  </a:lnTo>
                  <a:lnTo>
                    <a:pt x="992150" y="2563813"/>
                  </a:lnTo>
                  <a:lnTo>
                    <a:pt x="988584" y="2565401"/>
                  </a:lnTo>
                  <a:lnTo>
                    <a:pt x="985018" y="2566988"/>
                  </a:lnTo>
                  <a:lnTo>
                    <a:pt x="982244" y="2569369"/>
                  </a:lnTo>
                  <a:lnTo>
                    <a:pt x="979470" y="2571751"/>
                  </a:lnTo>
                  <a:lnTo>
                    <a:pt x="977093" y="2574529"/>
                  </a:lnTo>
                  <a:lnTo>
                    <a:pt x="975111" y="2577307"/>
                  </a:lnTo>
                  <a:lnTo>
                    <a:pt x="973130" y="2580482"/>
                  </a:lnTo>
                  <a:lnTo>
                    <a:pt x="971545" y="2583657"/>
                  </a:lnTo>
                  <a:lnTo>
                    <a:pt x="970356" y="2587229"/>
                  </a:lnTo>
                  <a:lnTo>
                    <a:pt x="969168" y="2591198"/>
                  </a:lnTo>
                  <a:lnTo>
                    <a:pt x="968771" y="2595166"/>
                  </a:lnTo>
                  <a:lnTo>
                    <a:pt x="968375" y="2598738"/>
                  </a:lnTo>
                  <a:lnTo>
                    <a:pt x="968375" y="2700338"/>
                  </a:lnTo>
                  <a:lnTo>
                    <a:pt x="968771" y="2704307"/>
                  </a:lnTo>
                  <a:lnTo>
                    <a:pt x="969168" y="2707879"/>
                  </a:lnTo>
                  <a:lnTo>
                    <a:pt x="970356" y="2711451"/>
                  </a:lnTo>
                  <a:lnTo>
                    <a:pt x="971545" y="2715023"/>
                  </a:lnTo>
                  <a:lnTo>
                    <a:pt x="973130" y="2718594"/>
                  </a:lnTo>
                  <a:lnTo>
                    <a:pt x="975111" y="2721373"/>
                  </a:lnTo>
                  <a:lnTo>
                    <a:pt x="977093" y="2724548"/>
                  </a:lnTo>
                  <a:lnTo>
                    <a:pt x="979470" y="2726929"/>
                  </a:lnTo>
                  <a:lnTo>
                    <a:pt x="982244" y="2730104"/>
                  </a:lnTo>
                  <a:lnTo>
                    <a:pt x="985018" y="2732088"/>
                  </a:lnTo>
                  <a:lnTo>
                    <a:pt x="988584" y="2734073"/>
                  </a:lnTo>
                  <a:lnTo>
                    <a:pt x="992150" y="2735660"/>
                  </a:lnTo>
                  <a:lnTo>
                    <a:pt x="995320" y="2736851"/>
                  </a:lnTo>
                  <a:lnTo>
                    <a:pt x="998887" y="2737644"/>
                  </a:lnTo>
                  <a:lnTo>
                    <a:pt x="1002849" y="2738438"/>
                  </a:lnTo>
                  <a:lnTo>
                    <a:pt x="1006812" y="2738438"/>
                  </a:lnTo>
                  <a:lnTo>
                    <a:pt x="1184335" y="2738438"/>
                  </a:lnTo>
                  <a:lnTo>
                    <a:pt x="1188297" y="2738438"/>
                  </a:lnTo>
                  <a:lnTo>
                    <a:pt x="1191863" y="2737644"/>
                  </a:lnTo>
                  <a:lnTo>
                    <a:pt x="1195430" y="2736851"/>
                  </a:lnTo>
                  <a:lnTo>
                    <a:pt x="1198996" y="2735660"/>
                  </a:lnTo>
                  <a:lnTo>
                    <a:pt x="1202166" y="2734073"/>
                  </a:lnTo>
                  <a:lnTo>
                    <a:pt x="1205336" y="2732088"/>
                  </a:lnTo>
                  <a:lnTo>
                    <a:pt x="1208110" y="2730104"/>
                  </a:lnTo>
                  <a:lnTo>
                    <a:pt x="1210884" y="2726929"/>
                  </a:lnTo>
                  <a:lnTo>
                    <a:pt x="1213261" y="2724548"/>
                  </a:lnTo>
                  <a:lnTo>
                    <a:pt x="1215639" y="2721373"/>
                  </a:lnTo>
                  <a:lnTo>
                    <a:pt x="1218016" y="2718594"/>
                  </a:lnTo>
                  <a:lnTo>
                    <a:pt x="1219601" y="2715023"/>
                  </a:lnTo>
                  <a:lnTo>
                    <a:pt x="1220790" y="2711451"/>
                  </a:lnTo>
                  <a:lnTo>
                    <a:pt x="1221583" y="2707879"/>
                  </a:lnTo>
                  <a:lnTo>
                    <a:pt x="1222375" y="2704307"/>
                  </a:lnTo>
                  <a:lnTo>
                    <a:pt x="1222375" y="2700338"/>
                  </a:lnTo>
                  <a:lnTo>
                    <a:pt x="1222375" y="2598738"/>
                  </a:lnTo>
                  <a:lnTo>
                    <a:pt x="1222375" y="2595166"/>
                  </a:lnTo>
                  <a:lnTo>
                    <a:pt x="1221583" y="2591198"/>
                  </a:lnTo>
                  <a:lnTo>
                    <a:pt x="1220790" y="2587229"/>
                  </a:lnTo>
                  <a:lnTo>
                    <a:pt x="1219601" y="2583657"/>
                  </a:lnTo>
                  <a:lnTo>
                    <a:pt x="1218016" y="2580482"/>
                  </a:lnTo>
                  <a:lnTo>
                    <a:pt x="1215639" y="2577307"/>
                  </a:lnTo>
                  <a:lnTo>
                    <a:pt x="1213261" y="2574529"/>
                  </a:lnTo>
                  <a:lnTo>
                    <a:pt x="1210884" y="2571751"/>
                  </a:lnTo>
                  <a:lnTo>
                    <a:pt x="1208110" y="2569369"/>
                  </a:lnTo>
                  <a:lnTo>
                    <a:pt x="1205336" y="2566988"/>
                  </a:lnTo>
                  <a:lnTo>
                    <a:pt x="1202166" y="2565401"/>
                  </a:lnTo>
                  <a:lnTo>
                    <a:pt x="1198996" y="2563813"/>
                  </a:lnTo>
                  <a:lnTo>
                    <a:pt x="1195430" y="2562226"/>
                  </a:lnTo>
                  <a:lnTo>
                    <a:pt x="1191863" y="2561432"/>
                  </a:lnTo>
                  <a:lnTo>
                    <a:pt x="1188297" y="2561035"/>
                  </a:lnTo>
                  <a:lnTo>
                    <a:pt x="1184335" y="2560638"/>
                  </a:lnTo>
                  <a:lnTo>
                    <a:pt x="1006812" y="2560638"/>
                  </a:lnTo>
                  <a:close/>
                  <a:moveTo>
                    <a:pt x="1400444" y="1725613"/>
                  </a:moveTo>
                  <a:lnTo>
                    <a:pt x="1403619" y="1725613"/>
                  </a:lnTo>
                  <a:lnTo>
                    <a:pt x="1405999" y="1726010"/>
                  </a:lnTo>
                  <a:lnTo>
                    <a:pt x="1408380" y="1726804"/>
                  </a:lnTo>
                  <a:lnTo>
                    <a:pt x="1410761" y="1727995"/>
                  </a:lnTo>
                  <a:lnTo>
                    <a:pt x="1413142" y="1729186"/>
                  </a:lnTo>
                  <a:lnTo>
                    <a:pt x="1415126" y="1730774"/>
                  </a:lnTo>
                  <a:lnTo>
                    <a:pt x="1417110" y="1732759"/>
                  </a:lnTo>
                  <a:lnTo>
                    <a:pt x="1418697" y="1734744"/>
                  </a:lnTo>
                  <a:lnTo>
                    <a:pt x="1419888" y="1737125"/>
                  </a:lnTo>
                  <a:lnTo>
                    <a:pt x="1420681" y="1739904"/>
                  </a:lnTo>
                  <a:lnTo>
                    <a:pt x="1421475" y="1742683"/>
                  </a:lnTo>
                  <a:lnTo>
                    <a:pt x="1421475" y="1745462"/>
                  </a:lnTo>
                  <a:lnTo>
                    <a:pt x="1421475" y="2184513"/>
                  </a:lnTo>
                  <a:lnTo>
                    <a:pt x="1421872" y="2187292"/>
                  </a:lnTo>
                  <a:lnTo>
                    <a:pt x="1423062" y="2189674"/>
                  </a:lnTo>
                  <a:lnTo>
                    <a:pt x="1424649" y="2191659"/>
                  </a:lnTo>
                  <a:lnTo>
                    <a:pt x="1426633" y="2193246"/>
                  </a:lnTo>
                  <a:lnTo>
                    <a:pt x="1429411" y="2194040"/>
                  </a:lnTo>
                  <a:lnTo>
                    <a:pt x="1431792" y="2194437"/>
                  </a:lnTo>
                  <a:lnTo>
                    <a:pt x="1434569" y="2193643"/>
                  </a:lnTo>
                  <a:lnTo>
                    <a:pt x="1436950" y="2192452"/>
                  </a:lnTo>
                  <a:lnTo>
                    <a:pt x="2105164" y="1729186"/>
                  </a:lnTo>
                  <a:lnTo>
                    <a:pt x="2107545" y="1727598"/>
                  </a:lnTo>
                  <a:lnTo>
                    <a:pt x="2110322" y="1726804"/>
                  </a:lnTo>
                  <a:lnTo>
                    <a:pt x="2112703" y="1726010"/>
                  </a:lnTo>
                  <a:lnTo>
                    <a:pt x="2115481" y="1725613"/>
                  </a:lnTo>
                  <a:lnTo>
                    <a:pt x="2118259" y="1725613"/>
                  </a:lnTo>
                  <a:lnTo>
                    <a:pt x="2120639" y="1726010"/>
                  </a:lnTo>
                  <a:lnTo>
                    <a:pt x="2123020" y="1726804"/>
                  </a:lnTo>
                  <a:lnTo>
                    <a:pt x="2125401" y="1727995"/>
                  </a:lnTo>
                  <a:lnTo>
                    <a:pt x="2127782" y="1729186"/>
                  </a:lnTo>
                  <a:lnTo>
                    <a:pt x="2129766" y="1730774"/>
                  </a:lnTo>
                  <a:lnTo>
                    <a:pt x="2131750" y="1732759"/>
                  </a:lnTo>
                  <a:lnTo>
                    <a:pt x="2133337" y="1734744"/>
                  </a:lnTo>
                  <a:lnTo>
                    <a:pt x="2134527" y="1737125"/>
                  </a:lnTo>
                  <a:lnTo>
                    <a:pt x="2135321" y="1739904"/>
                  </a:lnTo>
                  <a:lnTo>
                    <a:pt x="2136511" y="1742683"/>
                  </a:lnTo>
                  <a:lnTo>
                    <a:pt x="2136511" y="1745462"/>
                  </a:lnTo>
                  <a:lnTo>
                    <a:pt x="2136511" y="2184513"/>
                  </a:lnTo>
                  <a:lnTo>
                    <a:pt x="2136908" y="2187292"/>
                  </a:lnTo>
                  <a:lnTo>
                    <a:pt x="2138099" y="2189674"/>
                  </a:lnTo>
                  <a:lnTo>
                    <a:pt x="2139686" y="2191659"/>
                  </a:lnTo>
                  <a:lnTo>
                    <a:pt x="2141670" y="2193246"/>
                  </a:lnTo>
                  <a:lnTo>
                    <a:pt x="2144447" y="2194040"/>
                  </a:lnTo>
                  <a:lnTo>
                    <a:pt x="2146828" y="2194437"/>
                  </a:lnTo>
                  <a:lnTo>
                    <a:pt x="2149606" y="2193643"/>
                  </a:lnTo>
                  <a:lnTo>
                    <a:pt x="2151987" y="2192452"/>
                  </a:lnTo>
                  <a:lnTo>
                    <a:pt x="2819804" y="1729186"/>
                  </a:lnTo>
                  <a:lnTo>
                    <a:pt x="2822185" y="1727598"/>
                  </a:lnTo>
                  <a:lnTo>
                    <a:pt x="2825359" y="1726804"/>
                  </a:lnTo>
                  <a:lnTo>
                    <a:pt x="2827740" y="1726010"/>
                  </a:lnTo>
                  <a:lnTo>
                    <a:pt x="2830517" y="1725613"/>
                  </a:lnTo>
                  <a:lnTo>
                    <a:pt x="2833295" y="1725613"/>
                  </a:lnTo>
                  <a:lnTo>
                    <a:pt x="2835676" y="1726010"/>
                  </a:lnTo>
                  <a:lnTo>
                    <a:pt x="2838057" y="1726804"/>
                  </a:lnTo>
                  <a:lnTo>
                    <a:pt x="2840437" y="1727995"/>
                  </a:lnTo>
                  <a:lnTo>
                    <a:pt x="2842818" y="1729186"/>
                  </a:lnTo>
                  <a:lnTo>
                    <a:pt x="2844802" y="1730774"/>
                  </a:lnTo>
                  <a:lnTo>
                    <a:pt x="2846390" y="1732759"/>
                  </a:lnTo>
                  <a:lnTo>
                    <a:pt x="2847977" y="1734744"/>
                  </a:lnTo>
                  <a:lnTo>
                    <a:pt x="2849564" y="1737125"/>
                  </a:lnTo>
                  <a:lnTo>
                    <a:pt x="2850358" y="1739904"/>
                  </a:lnTo>
                  <a:lnTo>
                    <a:pt x="2850754" y="1742683"/>
                  </a:lnTo>
                  <a:lnTo>
                    <a:pt x="2851151" y="1745462"/>
                  </a:lnTo>
                  <a:lnTo>
                    <a:pt x="2851151" y="2203171"/>
                  </a:lnTo>
                  <a:lnTo>
                    <a:pt x="2851151" y="3311517"/>
                  </a:lnTo>
                  <a:lnTo>
                    <a:pt x="2850754" y="3315487"/>
                  </a:lnTo>
                  <a:lnTo>
                    <a:pt x="2850358" y="3319059"/>
                  </a:lnTo>
                  <a:lnTo>
                    <a:pt x="2849564" y="3323029"/>
                  </a:lnTo>
                  <a:lnTo>
                    <a:pt x="2847977" y="3326205"/>
                  </a:lnTo>
                  <a:lnTo>
                    <a:pt x="2846390" y="3330175"/>
                  </a:lnTo>
                  <a:lnTo>
                    <a:pt x="2844802" y="3332953"/>
                  </a:lnTo>
                  <a:lnTo>
                    <a:pt x="2842421" y="3336129"/>
                  </a:lnTo>
                  <a:lnTo>
                    <a:pt x="2840041" y="3338908"/>
                  </a:lnTo>
                  <a:lnTo>
                    <a:pt x="2837263" y="3341290"/>
                  </a:lnTo>
                  <a:lnTo>
                    <a:pt x="2834485" y="3343275"/>
                  </a:lnTo>
                  <a:lnTo>
                    <a:pt x="2831311" y="3345259"/>
                  </a:lnTo>
                  <a:lnTo>
                    <a:pt x="2828137" y="3346847"/>
                  </a:lnTo>
                  <a:lnTo>
                    <a:pt x="2824169" y="3348038"/>
                  </a:lnTo>
                  <a:lnTo>
                    <a:pt x="2820597" y="3348832"/>
                  </a:lnTo>
                  <a:lnTo>
                    <a:pt x="2816629" y="3349626"/>
                  </a:lnTo>
                  <a:lnTo>
                    <a:pt x="2813058" y="3349626"/>
                  </a:lnTo>
                  <a:lnTo>
                    <a:pt x="744531" y="3349626"/>
                  </a:lnTo>
                  <a:lnTo>
                    <a:pt x="740960" y="3349626"/>
                  </a:lnTo>
                  <a:lnTo>
                    <a:pt x="736992" y="3348832"/>
                  </a:lnTo>
                  <a:lnTo>
                    <a:pt x="733421" y="3348038"/>
                  </a:lnTo>
                  <a:lnTo>
                    <a:pt x="729849" y="3346847"/>
                  </a:lnTo>
                  <a:lnTo>
                    <a:pt x="726675" y="3345259"/>
                  </a:lnTo>
                  <a:lnTo>
                    <a:pt x="723501" y="3343275"/>
                  </a:lnTo>
                  <a:lnTo>
                    <a:pt x="720723" y="3341290"/>
                  </a:lnTo>
                  <a:lnTo>
                    <a:pt x="717945" y="3338908"/>
                  </a:lnTo>
                  <a:lnTo>
                    <a:pt x="715565" y="3336129"/>
                  </a:lnTo>
                  <a:lnTo>
                    <a:pt x="713184" y="3332953"/>
                  </a:lnTo>
                  <a:lnTo>
                    <a:pt x="711200" y="3330175"/>
                  </a:lnTo>
                  <a:lnTo>
                    <a:pt x="709612" y="3326205"/>
                  </a:lnTo>
                  <a:lnTo>
                    <a:pt x="708422" y="3323029"/>
                  </a:lnTo>
                  <a:lnTo>
                    <a:pt x="707232" y="3319059"/>
                  </a:lnTo>
                  <a:lnTo>
                    <a:pt x="706835" y="3315487"/>
                  </a:lnTo>
                  <a:lnTo>
                    <a:pt x="706438" y="3311517"/>
                  </a:lnTo>
                  <a:lnTo>
                    <a:pt x="706438" y="2241280"/>
                  </a:lnTo>
                  <a:lnTo>
                    <a:pt x="706835" y="2236913"/>
                  </a:lnTo>
                  <a:lnTo>
                    <a:pt x="707232" y="2232547"/>
                  </a:lnTo>
                  <a:lnTo>
                    <a:pt x="707628" y="2228180"/>
                  </a:lnTo>
                  <a:lnTo>
                    <a:pt x="708819" y="2224210"/>
                  </a:lnTo>
                  <a:lnTo>
                    <a:pt x="710009" y="2219447"/>
                  </a:lnTo>
                  <a:lnTo>
                    <a:pt x="711200" y="2215477"/>
                  </a:lnTo>
                  <a:lnTo>
                    <a:pt x="713184" y="2211507"/>
                  </a:lnTo>
                  <a:lnTo>
                    <a:pt x="715168" y="2207537"/>
                  </a:lnTo>
                  <a:lnTo>
                    <a:pt x="717152" y="2203965"/>
                  </a:lnTo>
                  <a:lnTo>
                    <a:pt x="719533" y="2199995"/>
                  </a:lnTo>
                  <a:lnTo>
                    <a:pt x="722310" y="2196819"/>
                  </a:lnTo>
                  <a:lnTo>
                    <a:pt x="725088" y="2193246"/>
                  </a:lnTo>
                  <a:lnTo>
                    <a:pt x="727865" y="2190071"/>
                  </a:lnTo>
                  <a:lnTo>
                    <a:pt x="731040" y="2187292"/>
                  </a:lnTo>
                  <a:lnTo>
                    <a:pt x="734214" y="2184513"/>
                  </a:lnTo>
                  <a:lnTo>
                    <a:pt x="737785" y="2181734"/>
                  </a:lnTo>
                  <a:lnTo>
                    <a:pt x="1390127" y="1729186"/>
                  </a:lnTo>
                  <a:lnTo>
                    <a:pt x="1392508" y="1727598"/>
                  </a:lnTo>
                  <a:lnTo>
                    <a:pt x="1395286" y="1726804"/>
                  </a:lnTo>
                  <a:lnTo>
                    <a:pt x="1397667" y="1726010"/>
                  </a:lnTo>
                  <a:lnTo>
                    <a:pt x="1400444" y="1725613"/>
                  </a:lnTo>
                  <a:close/>
                  <a:moveTo>
                    <a:pt x="402672" y="846138"/>
                  </a:moveTo>
                  <a:lnTo>
                    <a:pt x="627835" y="846138"/>
                  </a:lnTo>
                  <a:lnTo>
                    <a:pt x="631806" y="846535"/>
                  </a:lnTo>
                  <a:lnTo>
                    <a:pt x="635380" y="846932"/>
                  </a:lnTo>
                  <a:lnTo>
                    <a:pt x="638954" y="848123"/>
                  </a:lnTo>
                  <a:lnTo>
                    <a:pt x="642528" y="849314"/>
                  </a:lnTo>
                  <a:lnTo>
                    <a:pt x="645705" y="850902"/>
                  </a:lnTo>
                  <a:lnTo>
                    <a:pt x="648881" y="852887"/>
                  </a:lnTo>
                  <a:lnTo>
                    <a:pt x="651661" y="854872"/>
                  </a:lnTo>
                  <a:lnTo>
                    <a:pt x="654441" y="857254"/>
                  </a:lnTo>
                  <a:lnTo>
                    <a:pt x="656824" y="860033"/>
                  </a:lnTo>
                  <a:lnTo>
                    <a:pt x="659206" y="862812"/>
                  </a:lnTo>
                  <a:lnTo>
                    <a:pt x="660795" y="865988"/>
                  </a:lnTo>
                  <a:lnTo>
                    <a:pt x="662383" y="869164"/>
                  </a:lnTo>
                  <a:lnTo>
                    <a:pt x="663575" y="872737"/>
                  </a:lnTo>
                  <a:lnTo>
                    <a:pt x="664369" y="876310"/>
                  </a:lnTo>
                  <a:lnTo>
                    <a:pt x="665163" y="880280"/>
                  </a:lnTo>
                  <a:lnTo>
                    <a:pt x="665163" y="883853"/>
                  </a:lnTo>
                  <a:lnTo>
                    <a:pt x="632997" y="3311514"/>
                  </a:lnTo>
                  <a:lnTo>
                    <a:pt x="632600" y="3315484"/>
                  </a:lnTo>
                  <a:lnTo>
                    <a:pt x="632203" y="3319454"/>
                  </a:lnTo>
                  <a:lnTo>
                    <a:pt x="631011" y="3323027"/>
                  </a:lnTo>
                  <a:lnTo>
                    <a:pt x="629820" y="3326203"/>
                  </a:lnTo>
                  <a:lnTo>
                    <a:pt x="628232" y="3330173"/>
                  </a:lnTo>
                  <a:lnTo>
                    <a:pt x="626246" y="3333349"/>
                  </a:lnTo>
                  <a:lnTo>
                    <a:pt x="623863" y="3336128"/>
                  </a:lnTo>
                  <a:lnTo>
                    <a:pt x="621481" y="3338907"/>
                  </a:lnTo>
                  <a:lnTo>
                    <a:pt x="618304" y="3341289"/>
                  </a:lnTo>
                  <a:lnTo>
                    <a:pt x="615524" y="3343274"/>
                  </a:lnTo>
                  <a:lnTo>
                    <a:pt x="612347" y="3345259"/>
                  </a:lnTo>
                  <a:lnTo>
                    <a:pt x="609170" y="3346847"/>
                  </a:lnTo>
                  <a:lnTo>
                    <a:pt x="605596" y="3348038"/>
                  </a:lnTo>
                  <a:lnTo>
                    <a:pt x="602022" y="3348832"/>
                  </a:lnTo>
                  <a:lnTo>
                    <a:pt x="598051" y="3349626"/>
                  </a:lnTo>
                  <a:lnTo>
                    <a:pt x="594080" y="3349626"/>
                  </a:lnTo>
                  <a:lnTo>
                    <a:pt x="32960" y="3349626"/>
                  </a:lnTo>
                  <a:lnTo>
                    <a:pt x="29386" y="3349626"/>
                  </a:lnTo>
                  <a:lnTo>
                    <a:pt x="25812" y="3348832"/>
                  </a:lnTo>
                  <a:lnTo>
                    <a:pt x="21841" y="3348038"/>
                  </a:lnTo>
                  <a:lnTo>
                    <a:pt x="18664" y="3346847"/>
                  </a:lnTo>
                  <a:lnTo>
                    <a:pt x="15487" y="3345259"/>
                  </a:lnTo>
                  <a:lnTo>
                    <a:pt x="12708" y="3343274"/>
                  </a:lnTo>
                  <a:lnTo>
                    <a:pt x="10325" y="3340892"/>
                  </a:lnTo>
                  <a:lnTo>
                    <a:pt x="7942" y="3338510"/>
                  </a:lnTo>
                  <a:lnTo>
                    <a:pt x="5560" y="3335731"/>
                  </a:lnTo>
                  <a:lnTo>
                    <a:pt x="3971" y="3332952"/>
                  </a:lnTo>
                  <a:lnTo>
                    <a:pt x="2383" y="3329776"/>
                  </a:lnTo>
                  <a:lnTo>
                    <a:pt x="1191" y="3326203"/>
                  </a:lnTo>
                  <a:lnTo>
                    <a:pt x="397" y="3322630"/>
                  </a:lnTo>
                  <a:lnTo>
                    <a:pt x="0" y="3319454"/>
                  </a:lnTo>
                  <a:lnTo>
                    <a:pt x="0" y="3315484"/>
                  </a:lnTo>
                  <a:lnTo>
                    <a:pt x="397" y="3311911"/>
                  </a:lnTo>
                  <a:lnTo>
                    <a:pt x="358989" y="883456"/>
                  </a:lnTo>
                  <a:lnTo>
                    <a:pt x="359784" y="879486"/>
                  </a:lnTo>
                  <a:lnTo>
                    <a:pt x="360975" y="875913"/>
                  </a:lnTo>
                  <a:lnTo>
                    <a:pt x="362563" y="872340"/>
                  </a:lnTo>
                  <a:lnTo>
                    <a:pt x="364152" y="868767"/>
                  </a:lnTo>
                  <a:lnTo>
                    <a:pt x="366137" y="865591"/>
                  </a:lnTo>
                  <a:lnTo>
                    <a:pt x="368520" y="862415"/>
                  </a:lnTo>
                  <a:lnTo>
                    <a:pt x="370903" y="859636"/>
                  </a:lnTo>
                  <a:lnTo>
                    <a:pt x="373683" y="856857"/>
                  </a:lnTo>
                  <a:lnTo>
                    <a:pt x="376860" y="854475"/>
                  </a:lnTo>
                  <a:lnTo>
                    <a:pt x="380036" y="852490"/>
                  </a:lnTo>
                  <a:lnTo>
                    <a:pt x="383610" y="850505"/>
                  </a:lnTo>
                  <a:lnTo>
                    <a:pt x="387184" y="848917"/>
                  </a:lnTo>
                  <a:lnTo>
                    <a:pt x="391155" y="847726"/>
                  </a:lnTo>
                  <a:lnTo>
                    <a:pt x="394729" y="846932"/>
                  </a:lnTo>
                  <a:lnTo>
                    <a:pt x="398701" y="846535"/>
                  </a:lnTo>
                  <a:lnTo>
                    <a:pt x="402672" y="846138"/>
                  </a:lnTo>
                  <a:close/>
                  <a:moveTo>
                    <a:pt x="1033848" y="0"/>
                  </a:moveTo>
                  <a:lnTo>
                    <a:pt x="1041383" y="397"/>
                  </a:lnTo>
                  <a:lnTo>
                    <a:pt x="1048522" y="794"/>
                  </a:lnTo>
                  <a:lnTo>
                    <a:pt x="1056057" y="1986"/>
                  </a:lnTo>
                  <a:lnTo>
                    <a:pt x="1062800" y="3177"/>
                  </a:lnTo>
                  <a:lnTo>
                    <a:pt x="1069938" y="5162"/>
                  </a:lnTo>
                  <a:lnTo>
                    <a:pt x="1076681" y="7148"/>
                  </a:lnTo>
                  <a:lnTo>
                    <a:pt x="1083423" y="9530"/>
                  </a:lnTo>
                  <a:lnTo>
                    <a:pt x="1090165" y="12707"/>
                  </a:lnTo>
                  <a:lnTo>
                    <a:pt x="1096114" y="15884"/>
                  </a:lnTo>
                  <a:lnTo>
                    <a:pt x="1102460" y="19060"/>
                  </a:lnTo>
                  <a:lnTo>
                    <a:pt x="1108409" y="22634"/>
                  </a:lnTo>
                  <a:lnTo>
                    <a:pt x="1113961" y="26605"/>
                  </a:lnTo>
                  <a:lnTo>
                    <a:pt x="1119514" y="30973"/>
                  </a:lnTo>
                  <a:lnTo>
                    <a:pt x="1124670" y="35738"/>
                  </a:lnTo>
                  <a:lnTo>
                    <a:pt x="1129825" y="40503"/>
                  </a:lnTo>
                  <a:lnTo>
                    <a:pt x="1134585" y="45268"/>
                  </a:lnTo>
                  <a:lnTo>
                    <a:pt x="1139344" y="40503"/>
                  </a:lnTo>
                  <a:lnTo>
                    <a:pt x="1144500" y="35738"/>
                  </a:lnTo>
                  <a:lnTo>
                    <a:pt x="1149655" y="30973"/>
                  </a:lnTo>
                  <a:lnTo>
                    <a:pt x="1155208" y="26605"/>
                  </a:lnTo>
                  <a:lnTo>
                    <a:pt x="1160760" y="22634"/>
                  </a:lnTo>
                  <a:lnTo>
                    <a:pt x="1166709" y="19060"/>
                  </a:lnTo>
                  <a:lnTo>
                    <a:pt x="1173055" y="15884"/>
                  </a:lnTo>
                  <a:lnTo>
                    <a:pt x="1179401" y="12707"/>
                  </a:lnTo>
                  <a:lnTo>
                    <a:pt x="1185746" y="9530"/>
                  </a:lnTo>
                  <a:lnTo>
                    <a:pt x="1192488" y="7148"/>
                  </a:lnTo>
                  <a:lnTo>
                    <a:pt x="1199231" y="5162"/>
                  </a:lnTo>
                  <a:lnTo>
                    <a:pt x="1205973" y="3177"/>
                  </a:lnTo>
                  <a:lnTo>
                    <a:pt x="1213112" y="1986"/>
                  </a:lnTo>
                  <a:lnTo>
                    <a:pt x="1220647" y="794"/>
                  </a:lnTo>
                  <a:lnTo>
                    <a:pt x="1227786" y="397"/>
                  </a:lnTo>
                  <a:lnTo>
                    <a:pt x="1235321" y="0"/>
                  </a:lnTo>
                  <a:lnTo>
                    <a:pt x="1241667" y="397"/>
                  </a:lnTo>
                  <a:lnTo>
                    <a:pt x="1247616" y="794"/>
                  </a:lnTo>
                  <a:lnTo>
                    <a:pt x="1253565" y="1588"/>
                  </a:lnTo>
                  <a:lnTo>
                    <a:pt x="1259514" y="2383"/>
                  </a:lnTo>
                  <a:lnTo>
                    <a:pt x="1265860" y="3574"/>
                  </a:lnTo>
                  <a:lnTo>
                    <a:pt x="1271412" y="5162"/>
                  </a:lnTo>
                  <a:lnTo>
                    <a:pt x="1276965" y="6751"/>
                  </a:lnTo>
                  <a:lnTo>
                    <a:pt x="1282517" y="8736"/>
                  </a:lnTo>
                  <a:lnTo>
                    <a:pt x="1288069" y="10722"/>
                  </a:lnTo>
                  <a:lnTo>
                    <a:pt x="1293225" y="13501"/>
                  </a:lnTo>
                  <a:lnTo>
                    <a:pt x="1298381" y="16281"/>
                  </a:lnTo>
                  <a:lnTo>
                    <a:pt x="1303537" y="19060"/>
                  </a:lnTo>
                  <a:lnTo>
                    <a:pt x="1309089" y="22237"/>
                  </a:lnTo>
                  <a:lnTo>
                    <a:pt x="1313849" y="25414"/>
                  </a:lnTo>
                  <a:lnTo>
                    <a:pt x="1318211" y="28591"/>
                  </a:lnTo>
                  <a:lnTo>
                    <a:pt x="1322574" y="32561"/>
                  </a:lnTo>
                  <a:lnTo>
                    <a:pt x="1329316" y="34547"/>
                  </a:lnTo>
                  <a:lnTo>
                    <a:pt x="1335265" y="37326"/>
                  </a:lnTo>
                  <a:lnTo>
                    <a:pt x="1341214" y="40503"/>
                  </a:lnTo>
                  <a:lnTo>
                    <a:pt x="1347163" y="44077"/>
                  </a:lnTo>
                  <a:lnTo>
                    <a:pt x="1352319" y="48048"/>
                  </a:lnTo>
                  <a:lnTo>
                    <a:pt x="1358268" y="52019"/>
                  </a:lnTo>
                  <a:lnTo>
                    <a:pt x="1363027" y="56784"/>
                  </a:lnTo>
                  <a:lnTo>
                    <a:pt x="1367787" y="61946"/>
                  </a:lnTo>
                  <a:lnTo>
                    <a:pt x="1371356" y="57578"/>
                  </a:lnTo>
                  <a:lnTo>
                    <a:pt x="1374925" y="54004"/>
                  </a:lnTo>
                  <a:lnTo>
                    <a:pt x="1379288" y="50430"/>
                  </a:lnTo>
                  <a:lnTo>
                    <a:pt x="1383254" y="47254"/>
                  </a:lnTo>
                  <a:lnTo>
                    <a:pt x="1387617" y="44077"/>
                  </a:lnTo>
                  <a:lnTo>
                    <a:pt x="1391979" y="41297"/>
                  </a:lnTo>
                  <a:lnTo>
                    <a:pt x="1396738" y="38915"/>
                  </a:lnTo>
                  <a:lnTo>
                    <a:pt x="1401894" y="36532"/>
                  </a:lnTo>
                  <a:lnTo>
                    <a:pt x="1407050" y="34547"/>
                  </a:lnTo>
                  <a:lnTo>
                    <a:pt x="1411809" y="32561"/>
                  </a:lnTo>
                  <a:lnTo>
                    <a:pt x="1416965" y="30973"/>
                  </a:lnTo>
                  <a:lnTo>
                    <a:pt x="1422518" y="29782"/>
                  </a:lnTo>
                  <a:lnTo>
                    <a:pt x="1427673" y="28591"/>
                  </a:lnTo>
                  <a:lnTo>
                    <a:pt x="1433226" y="27796"/>
                  </a:lnTo>
                  <a:lnTo>
                    <a:pt x="1438778" y="27399"/>
                  </a:lnTo>
                  <a:lnTo>
                    <a:pt x="1444727" y="27399"/>
                  </a:lnTo>
                  <a:lnTo>
                    <a:pt x="1450280" y="27399"/>
                  </a:lnTo>
                  <a:lnTo>
                    <a:pt x="1455436" y="27796"/>
                  </a:lnTo>
                  <a:lnTo>
                    <a:pt x="1460591" y="28591"/>
                  </a:lnTo>
                  <a:lnTo>
                    <a:pt x="1465747" y="29385"/>
                  </a:lnTo>
                  <a:lnTo>
                    <a:pt x="1470506" y="30576"/>
                  </a:lnTo>
                  <a:lnTo>
                    <a:pt x="1475662" y="31767"/>
                  </a:lnTo>
                  <a:lnTo>
                    <a:pt x="1480421" y="33356"/>
                  </a:lnTo>
                  <a:lnTo>
                    <a:pt x="1485181" y="35341"/>
                  </a:lnTo>
                  <a:lnTo>
                    <a:pt x="1489543" y="37326"/>
                  </a:lnTo>
                  <a:lnTo>
                    <a:pt x="1494303" y="39709"/>
                  </a:lnTo>
                  <a:lnTo>
                    <a:pt x="1498665" y="42092"/>
                  </a:lnTo>
                  <a:lnTo>
                    <a:pt x="1503028" y="44871"/>
                  </a:lnTo>
                  <a:lnTo>
                    <a:pt x="1510960" y="50828"/>
                  </a:lnTo>
                  <a:lnTo>
                    <a:pt x="1518099" y="57578"/>
                  </a:lnTo>
                  <a:lnTo>
                    <a:pt x="1524841" y="65123"/>
                  </a:lnTo>
                  <a:lnTo>
                    <a:pt x="1530790" y="73064"/>
                  </a:lnTo>
                  <a:lnTo>
                    <a:pt x="1533170" y="77432"/>
                  </a:lnTo>
                  <a:lnTo>
                    <a:pt x="1535946" y="81403"/>
                  </a:lnTo>
                  <a:lnTo>
                    <a:pt x="1538325" y="86168"/>
                  </a:lnTo>
                  <a:lnTo>
                    <a:pt x="1540705" y="90536"/>
                  </a:lnTo>
                  <a:lnTo>
                    <a:pt x="1542291" y="95301"/>
                  </a:lnTo>
                  <a:lnTo>
                    <a:pt x="1543878" y="100067"/>
                  </a:lnTo>
                  <a:lnTo>
                    <a:pt x="1545464" y="105229"/>
                  </a:lnTo>
                  <a:lnTo>
                    <a:pt x="1546654" y="110391"/>
                  </a:lnTo>
                  <a:lnTo>
                    <a:pt x="1547447" y="115553"/>
                  </a:lnTo>
                  <a:lnTo>
                    <a:pt x="1548240" y="120715"/>
                  </a:lnTo>
                  <a:lnTo>
                    <a:pt x="1548637" y="125877"/>
                  </a:lnTo>
                  <a:lnTo>
                    <a:pt x="1548637" y="131039"/>
                  </a:lnTo>
                  <a:lnTo>
                    <a:pt x="1548240" y="140173"/>
                  </a:lnTo>
                  <a:lnTo>
                    <a:pt x="1547051" y="148908"/>
                  </a:lnTo>
                  <a:lnTo>
                    <a:pt x="1552206" y="152879"/>
                  </a:lnTo>
                  <a:lnTo>
                    <a:pt x="1556966" y="156850"/>
                  </a:lnTo>
                  <a:lnTo>
                    <a:pt x="1561328" y="161218"/>
                  </a:lnTo>
                  <a:lnTo>
                    <a:pt x="1565691" y="165586"/>
                  </a:lnTo>
                  <a:lnTo>
                    <a:pt x="1569657" y="170351"/>
                  </a:lnTo>
                  <a:lnTo>
                    <a:pt x="1573226" y="175116"/>
                  </a:lnTo>
                  <a:lnTo>
                    <a:pt x="1576796" y="180279"/>
                  </a:lnTo>
                  <a:lnTo>
                    <a:pt x="1579572" y="185441"/>
                  </a:lnTo>
                  <a:lnTo>
                    <a:pt x="1582348" y="191000"/>
                  </a:lnTo>
                  <a:lnTo>
                    <a:pt x="1585521" y="197353"/>
                  </a:lnTo>
                  <a:lnTo>
                    <a:pt x="1587504" y="203310"/>
                  </a:lnTo>
                  <a:lnTo>
                    <a:pt x="1589090" y="209266"/>
                  </a:lnTo>
                  <a:lnTo>
                    <a:pt x="1590677" y="215619"/>
                  </a:lnTo>
                  <a:lnTo>
                    <a:pt x="1591470" y="221973"/>
                  </a:lnTo>
                  <a:lnTo>
                    <a:pt x="1592263" y="228326"/>
                  </a:lnTo>
                  <a:lnTo>
                    <a:pt x="1592263" y="235077"/>
                  </a:lnTo>
                  <a:lnTo>
                    <a:pt x="1592263" y="239842"/>
                  </a:lnTo>
                  <a:lnTo>
                    <a:pt x="1591867" y="245401"/>
                  </a:lnTo>
                  <a:lnTo>
                    <a:pt x="1590677" y="254931"/>
                  </a:lnTo>
                  <a:lnTo>
                    <a:pt x="1588297" y="264461"/>
                  </a:lnTo>
                  <a:lnTo>
                    <a:pt x="1585124" y="273197"/>
                  </a:lnTo>
                  <a:lnTo>
                    <a:pt x="1580762" y="281933"/>
                  </a:lnTo>
                  <a:lnTo>
                    <a:pt x="1576399" y="290272"/>
                  </a:lnTo>
                  <a:lnTo>
                    <a:pt x="1570847" y="298214"/>
                  </a:lnTo>
                  <a:lnTo>
                    <a:pt x="1564898" y="305362"/>
                  </a:lnTo>
                  <a:lnTo>
                    <a:pt x="1558552" y="311715"/>
                  </a:lnTo>
                  <a:lnTo>
                    <a:pt x="1551017" y="317671"/>
                  </a:lnTo>
                  <a:lnTo>
                    <a:pt x="1543481" y="323231"/>
                  </a:lnTo>
                  <a:lnTo>
                    <a:pt x="1534756" y="327599"/>
                  </a:lnTo>
                  <a:lnTo>
                    <a:pt x="1526427" y="331569"/>
                  </a:lnTo>
                  <a:lnTo>
                    <a:pt x="1517305" y="335143"/>
                  </a:lnTo>
                  <a:lnTo>
                    <a:pt x="1507787" y="337129"/>
                  </a:lnTo>
                  <a:lnTo>
                    <a:pt x="1498269" y="338717"/>
                  </a:lnTo>
                  <a:lnTo>
                    <a:pt x="1498269" y="339114"/>
                  </a:lnTo>
                  <a:lnTo>
                    <a:pt x="1498269" y="344276"/>
                  </a:lnTo>
                  <a:lnTo>
                    <a:pt x="1497872" y="349836"/>
                  </a:lnTo>
                  <a:lnTo>
                    <a:pt x="1497079" y="354998"/>
                  </a:lnTo>
                  <a:lnTo>
                    <a:pt x="1496286" y="359763"/>
                  </a:lnTo>
                  <a:lnTo>
                    <a:pt x="1495096" y="364925"/>
                  </a:lnTo>
                  <a:lnTo>
                    <a:pt x="1493509" y="369690"/>
                  </a:lnTo>
                  <a:lnTo>
                    <a:pt x="1491526" y="374455"/>
                  </a:lnTo>
                  <a:lnTo>
                    <a:pt x="1489940" y="379220"/>
                  </a:lnTo>
                  <a:lnTo>
                    <a:pt x="1487560" y="384382"/>
                  </a:lnTo>
                  <a:lnTo>
                    <a:pt x="1485577" y="388750"/>
                  </a:lnTo>
                  <a:lnTo>
                    <a:pt x="1482801" y="393118"/>
                  </a:lnTo>
                  <a:lnTo>
                    <a:pt x="1480421" y="397089"/>
                  </a:lnTo>
                  <a:lnTo>
                    <a:pt x="1474472" y="405031"/>
                  </a:lnTo>
                  <a:lnTo>
                    <a:pt x="1467730" y="412576"/>
                  </a:lnTo>
                  <a:lnTo>
                    <a:pt x="1460195" y="418929"/>
                  </a:lnTo>
                  <a:lnTo>
                    <a:pt x="1452263" y="424885"/>
                  </a:lnTo>
                  <a:lnTo>
                    <a:pt x="1448297" y="428062"/>
                  </a:lnTo>
                  <a:lnTo>
                    <a:pt x="1443537" y="430445"/>
                  </a:lnTo>
                  <a:lnTo>
                    <a:pt x="1439175" y="432827"/>
                  </a:lnTo>
                  <a:lnTo>
                    <a:pt x="1434416" y="434813"/>
                  </a:lnTo>
                  <a:lnTo>
                    <a:pt x="1430053" y="436798"/>
                  </a:lnTo>
                  <a:lnTo>
                    <a:pt x="1425294" y="438386"/>
                  </a:lnTo>
                  <a:lnTo>
                    <a:pt x="1420138" y="439578"/>
                  </a:lnTo>
                  <a:lnTo>
                    <a:pt x="1415379" y="440769"/>
                  </a:lnTo>
                  <a:lnTo>
                    <a:pt x="1410223" y="441960"/>
                  </a:lnTo>
                  <a:lnTo>
                    <a:pt x="1405067" y="442357"/>
                  </a:lnTo>
                  <a:lnTo>
                    <a:pt x="1399515" y="442754"/>
                  </a:lnTo>
                  <a:lnTo>
                    <a:pt x="1393962" y="442754"/>
                  </a:lnTo>
                  <a:lnTo>
                    <a:pt x="1388806" y="442754"/>
                  </a:lnTo>
                  <a:lnTo>
                    <a:pt x="1384047" y="442357"/>
                  </a:lnTo>
                  <a:lnTo>
                    <a:pt x="1378891" y="441960"/>
                  </a:lnTo>
                  <a:lnTo>
                    <a:pt x="1374132" y="441166"/>
                  </a:lnTo>
                  <a:lnTo>
                    <a:pt x="1369373" y="439975"/>
                  </a:lnTo>
                  <a:lnTo>
                    <a:pt x="1364614" y="438783"/>
                  </a:lnTo>
                  <a:lnTo>
                    <a:pt x="1355492" y="435210"/>
                  </a:lnTo>
                  <a:lnTo>
                    <a:pt x="1346370" y="431239"/>
                  </a:lnTo>
                  <a:lnTo>
                    <a:pt x="1338041" y="426077"/>
                  </a:lnTo>
                  <a:lnTo>
                    <a:pt x="1330109" y="420517"/>
                  </a:lnTo>
                  <a:lnTo>
                    <a:pt x="1322970" y="414164"/>
                  </a:lnTo>
                  <a:lnTo>
                    <a:pt x="1318608" y="416546"/>
                  </a:lnTo>
                  <a:lnTo>
                    <a:pt x="1313849" y="418929"/>
                  </a:lnTo>
                  <a:lnTo>
                    <a:pt x="1303934" y="422503"/>
                  </a:lnTo>
                  <a:lnTo>
                    <a:pt x="1303140" y="429253"/>
                  </a:lnTo>
                  <a:lnTo>
                    <a:pt x="1301951" y="435210"/>
                  </a:lnTo>
                  <a:lnTo>
                    <a:pt x="1300364" y="441166"/>
                  </a:lnTo>
                  <a:lnTo>
                    <a:pt x="1298778" y="447122"/>
                  </a:lnTo>
                  <a:lnTo>
                    <a:pt x="1296795" y="453079"/>
                  </a:lnTo>
                  <a:lnTo>
                    <a:pt x="1294812" y="459035"/>
                  </a:lnTo>
                  <a:lnTo>
                    <a:pt x="1292432" y="464594"/>
                  </a:lnTo>
                  <a:lnTo>
                    <a:pt x="1289656" y="469756"/>
                  </a:lnTo>
                  <a:lnTo>
                    <a:pt x="1286483" y="475713"/>
                  </a:lnTo>
                  <a:lnTo>
                    <a:pt x="1283707" y="480875"/>
                  </a:lnTo>
                  <a:lnTo>
                    <a:pt x="1280137" y="485640"/>
                  </a:lnTo>
                  <a:lnTo>
                    <a:pt x="1276568" y="490405"/>
                  </a:lnTo>
                  <a:lnTo>
                    <a:pt x="1272602" y="495170"/>
                  </a:lnTo>
                  <a:lnTo>
                    <a:pt x="1268636" y="499935"/>
                  </a:lnTo>
                  <a:lnTo>
                    <a:pt x="1264670" y="503906"/>
                  </a:lnTo>
                  <a:lnTo>
                    <a:pt x="1259911" y="508274"/>
                  </a:lnTo>
                  <a:lnTo>
                    <a:pt x="1255152" y="512245"/>
                  </a:lnTo>
                  <a:lnTo>
                    <a:pt x="1250392" y="515819"/>
                  </a:lnTo>
                  <a:lnTo>
                    <a:pt x="1245633" y="519790"/>
                  </a:lnTo>
                  <a:lnTo>
                    <a:pt x="1240477" y="522966"/>
                  </a:lnTo>
                  <a:lnTo>
                    <a:pt x="1235321" y="526143"/>
                  </a:lnTo>
                  <a:lnTo>
                    <a:pt x="1230166" y="528923"/>
                  </a:lnTo>
                  <a:lnTo>
                    <a:pt x="1224613" y="531702"/>
                  </a:lnTo>
                  <a:lnTo>
                    <a:pt x="1219061" y="533688"/>
                  </a:lnTo>
                  <a:lnTo>
                    <a:pt x="1212715" y="536070"/>
                  </a:lnTo>
                  <a:lnTo>
                    <a:pt x="1206766" y="537659"/>
                  </a:lnTo>
                  <a:lnTo>
                    <a:pt x="1200817" y="539247"/>
                  </a:lnTo>
                  <a:lnTo>
                    <a:pt x="1194868" y="540835"/>
                  </a:lnTo>
                  <a:lnTo>
                    <a:pt x="1188522" y="541629"/>
                  </a:lnTo>
                  <a:lnTo>
                    <a:pt x="1182573" y="542424"/>
                  </a:lnTo>
                  <a:lnTo>
                    <a:pt x="1176228" y="542821"/>
                  </a:lnTo>
                  <a:lnTo>
                    <a:pt x="1169089" y="543218"/>
                  </a:lnTo>
                  <a:lnTo>
                    <a:pt x="1161553" y="542821"/>
                  </a:lnTo>
                  <a:lnTo>
                    <a:pt x="1154018" y="542027"/>
                  </a:lnTo>
                  <a:lnTo>
                    <a:pt x="1146879" y="541232"/>
                  </a:lnTo>
                  <a:lnTo>
                    <a:pt x="1139740" y="539644"/>
                  </a:lnTo>
                  <a:lnTo>
                    <a:pt x="1134981" y="544012"/>
                  </a:lnTo>
                  <a:lnTo>
                    <a:pt x="1130222" y="548380"/>
                  </a:lnTo>
                  <a:lnTo>
                    <a:pt x="1124670" y="552748"/>
                  </a:lnTo>
                  <a:lnTo>
                    <a:pt x="1119514" y="556719"/>
                  </a:lnTo>
                  <a:lnTo>
                    <a:pt x="1114358" y="560293"/>
                  </a:lnTo>
                  <a:lnTo>
                    <a:pt x="1108805" y="563469"/>
                  </a:lnTo>
                  <a:lnTo>
                    <a:pt x="1102856" y="567440"/>
                  </a:lnTo>
                  <a:lnTo>
                    <a:pt x="1097304" y="570220"/>
                  </a:lnTo>
                  <a:lnTo>
                    <a:pt x="1091355" y="573000"/>
                  </a:lnTo>
                  <a:lnTo>
                    <a:pt x="1085009" y="575382"/>
                  </a:lnTo>
                  <a:lnTo>
                    <a:pt x="1078664" y="577765"/>
                  </a:lnTo>
                  <a:lnTo>
                    <a:pt x="1072318" y="579750"/>
                  </a:lnTo>
                  <a:lnTo>
                    <a:pt x="1065576" y="581338"/>
                  </a:lnTo>
                  <a:lnTo>
                    <a:pt x="1059230" y="582530"/>
                  </a:lnTo>
                  <a:lnTo>
                    <a:pt x="1052488" y="583721"/>
                  </a:lnTo>
                  <a:lnTo>
                    <a:pt x="1045746" y="584515"/>
                  </a:lnTo>
                  <a:lnTo>
                    <a:pt x="1045746" y="585309"/>
                  </a:lnTo>
                  <a:lnTo>
                    <a:pt x="1045349" y="592854"/>
                  </a:lnTo>
                  <a:lnTo>
                    <a:pt x="1044953" y="600399"/>
                  </a:lnTo>
                  <a:lnTo>
                    <a:pt x="1044159" y="607943"/>
                  </a:lnTo>
                  <a:lnTo>
                    <a:pt x="1042573" y="615885"/>
                  </a:lnTo>
                  <a:lnTo>
                    <a:pt x="1040987" y="623033"/>
                  </a:lnTo>
                  <a:lnTo>
                    <a:pt x="1039004" y="630180"/>
                  </a:lnTo>
                  <a:lnTo>
                    <a:pt x="1036624" y="637328"/>
                  </a:lnTo>
                  <a:lnTo>
                    <a:pt x="1033848" y="644078"/>
                  </a:lnTo>
                  <a:lnTo>
                    <a:pt x="1030675" y="650829"/>
                  </a:lnTo>
                  <a:lnTo>
                    <a:pt x="1027105" y="657579"/>
                  </a:lnTo>
                  <a:lnTo>
                    <a:pt x="1023536" y="663933"/>
                  </a:lnTo>
                  <a:lnTo>
                    <a:pt x="1019570" y="669889"/>
                  </a:lnTo>
                  <a:lnTo>
                    <a:pt x="1015604" y="675846"/>
                  </a:lnTo>
                  <a:lnTo>
                    <a:pt x="1010845" y="681405"/>
                  </a:lnTo>
                  <a:lnTo>
                    <a:pt x="1006482" y="686964"/>
                  </a:lnTo>
                  <a:lnTo>
                    <a:pt x="1001326" y="692126"/>
                  </a:lnTo>
                  <a:lnTo>
                    <a:pt x="996171" y="697288"/>
                  </a:lnTo>
                  <a:lnTo>
                    <a:pt x="990618" y="702053"/>
                  </a:lnTo>
                  <a:lnTo>
                    <a:pt x="984669" y="706819"/>
                  </a:lnTo>
                  <a:lnTo>
                    <a:pt x="978720" y="710789"/>
                  </a:lnTo>
                  <a:lnTo>
                    <a:pt x="972771" y="714760"/>
                  </a:lnTo>
                  <a:lnTo>
                    <a:pt x="966425" y="718334"/>
                  </a:lnTo>
                  <a:lnTo>
                    <a:pt x="959683" y="721908"/>
                  </a:lnTo>
                  <a:lnTo>
                    <a:pt x="953337" y="724688"/>
                  </a:lnTo>
                  <a:lnTo>
                    <a:pt x="946199" y="727467"/>
                  </a:lnTo>
                  <a:lnTo>
                    <a:pt x="939060" y="729850"/>
                  </a:lnTo>
                  <a:lnTo>
                    <a:pt x="931921" y="731835"/>
                  </a:lnTo>
                  <a:lnTo>
                    <a:pt x="924782" y="733424"/>
                  </a:lnTo>
                  <a:lnTo>
                    <a:pt x="917247" y="735012"/>
                  </a:lnTo>
                  <a:lnTo>
                    <a:pt x="909711" y="735806"/>
                  </a:lnTo>
                  <a:lnTo>
                    <a:pt x="902176" y="736600"/>
                  </a:lnTo>
                  <a:lnTo>
                    <a:pt x="893847" y="736600"/>
                  </a:lnTo>
                  <a:lnTo>
                    <a:pt x="886708" y="736600"/>
                  </a:lnTo>
                  <a:lnTo>
                    <a:pt x="879173" y="735806"/>
                  </a:lnTo>
                  <a:lnTo>
                    <a:pt x="872034" y="735012"/>
                  </a:lnTo>
                  <a:lnTo>
                    <a:pt x="864895" y="733821"/>
                  </a:lnTo>
                  <a:lnTo>
                    <a:pt x="857756" y="732232"/>
                  </a:lnTo>
                  <a:lnTo>
                    <a:pt x="851014" y="730247"/>
                  </a:lnTo>
                  <a:lnTo>
                    <a:pt x="843875" y="727864"/>
                  </a:lnTo>
                  <a:lnTo>
                    <a:pt x="837133" y="725482"/>
                  </a:lnTo>
                  <a:lnTo>
                    <a:pt x="830788" y="722702"/>
                  </a:lnTo>
                  <a:lnTo>
                    <a:pt x="824442" y="719525"/>
                  </a:lnTo>
                  <a:lnTo>
                    <a:pt x="818096" y="716349"/>
                  </a:lnTo>
                  <a:lnTo>
                    <a:pt x="812147" y="712378"/>
                  </a:lnTo>
                  <a:lnTo>
                    <a:pt x="806595" y="708407"/>
                  </a:lnTo>
                  <a:lnTo>
                    <a:pt x="800646" y="704436"/>
                  </a:lnTo>
                  <a:lnTo>
                    <a:pt x="795093" y="699671"/>
                  </a:lnTo>
                  <a:lnTo>
                    <a:pt x="789938" y="694906"/>
                  </a:lnTo>
                  <a:lnTo>
                    <a:pt x="781609" y="699274"/>
                  </a:lnTo>
                  <a:lnTo>
                    <a:pt x="772884" y="703642"/>
                  </a:lnTo>
                  <a:lnTo>
                    <a:pt x="763762" y="707216"/>
                  </a:lnTo>
                  <a:lnTo>
                    <a:pt x="754243" y="710392"/>
                  </a:lnTo>
                  <a:lnTo>
                    <a:pt x="744725" y="712378"/>
                  </a:lnTo>
                  <a:lnTo>
                    <a:pt x="734810" y="713966"/>
                  </a:lnTo>
                  <a:lnTo>
                    <a:pt x="724895" y="715157"/>
                  </a:lnTo>
                  <a:lnTo>
                    <a:pt x="714583" y="715555"/>
                  </a:lnTo>
                  <a:lnTo>
                    <a:pt x="707048" y="715555"/>
                  </a:lnTo>
                  <a:lnTo>
                    <a:pt x="699909" y="714760"/>
                  </a:lnTo>
                  <a:lnTo>
                    <a:pt x="693167" y="713966"/>
                  </a:lnTo>
                  <a:lnTo>
                    <a:pt x="686028" y="712775"/>
                  </a:lnTo>
                  <a:lnTo>
                    <a:pt x="679286" y="711584"/>
                  </a:lnTo>
                  <a:lnTo>
                    <a:pt x="672940" y="709598"/>
                  </a:lnTo>
                  <a:lnTo>
                    <a:pt x="666198" y="707613"/>
                  </a:lnTo>
                  <a:lnTo>
                    <a:pt x="659455" y="705230"/>
                  </a:lnTo>
                  <a:lnTo>
                    <a:pt x="653110" y="702451"/>
                  </a:lnTo>
                  <a:lnTo>
                    <a:pt x="647161" y="699671"/>
                  </a:lnTo>
                  <a:lnTo>
                    <a:pt x="641212" y="696494"/>
                  </a:lnTo>
                  <a:lnTo>
                    <a:pt x="635659" y="692920"/>
                  </a:lnTo>
                  <a:lnTo>
                    <a:pt x="629710" y="689347"/>
                  </a:lnTo>
                  <a:lnTo>
                    <a:pt x="624555" y="685376"/>
                  </a:lnTo>
                  <a:lnTo>
                    <a:pt x="618606" y="681405"/>
                  </a:lnTo>
                  <a:lnTo>
                    <a:pt x="613846" y="677037"/>
                  </a:lnTo>
                  <a:lnTo>
                    <a:pt x="608690" y="672669"/>
                  </a:lnTo>
                  <a:lnTo>
                    <a:pt x="604328" y="667904"/>
                  </a:lnTo>
                  <a:lnTo>
                    <a:pt x="599569" y="662742"/>
                  </a:lnTo>
                  <a:lnTo>
                    <a:pt x="595603" y="657579"/>
                  </a:lnTo>
                  <a:lnTo>
                    <a:pt x="591637" y="652020"/>
                  </a:lnTo>
                  <a:lnTo>
                    <a:pt x="587671" y="646461"/>
                  </a:lnTo>
                  <a:lnTo>
                    <a:pt x="584101" y="640902"/>
                  </a:lnTo>
                  <a:lnTo>
                    <a:pt x="580928" y="634945"/>
                  </a:lnTo>
                  <a:lnTo>
                    <a:pt x="577756" y="628989"/>
                  </a:lnTo>
                  <a:lnTo>
                    <a:pt x="574979" y="622636"/>
                  </a:lnTo>
                  <a:lnTo>
                    <a:pt x="572203" y="616282"/>
                  </a:lnTo>
                  <a:lnTo>
                    <a:pt x="570220" y="609532"/>
                  </a:lnTo>
                  <a:lnTo>
                    <a:pt x="568237" y="603178"/>
                  </a:lnTo>
                  <a:lnTo>
                    <a:pt x="566651" y="596428"/>
                  </a:lnTo>
                  <a:lnTo>
                    <a:pt x="565064" y="589677"/>
                  </a:lnTo>
                  <a:lnTo>
                    <a:pt x="564271" y="582530"/>
                  </a:lnTo>
                  <a:lnTo>
                    <a:pt x="557529" y="581338"/>
                  </a:lnTo>
                  <a:lnTo>
                    <a:pt x="551183" y="579750"/>
                  </a:lnTo>
                  <a:lnTo>
                    <a:pt x="544838" y="577765"/>
                  </a:lnTo>
                  <a:lnTo>
                    <a:pt x="538889" y="575779"/>
                  </a:lnTo>
                  <a:lnTo>
                    <a:pt x="532543" y="573397"/>
                  </a:lnTo>
                  <a:lnTo>
                    <a:pt x="526197" y="570617"/>
                  </a:lnTo>
                  <a:lnTo>
                    <a:pt x="520645" y="567837"/>
                  </a:lnTo>
                  <a:lnTo>
                    <a:pt x="514696" y="564264"/>
                  </a:lnTo>
                  <a:lnTo>
                    <a:pt x="509143" y="561087"/>
                  </a:lnTo>
                  <a:lnTo>
                    <a:pt x="503988" y="557513"/>
                  </a:lnTo>
                  <a:lnTo>
                    <a:pt x="498832" y="553542"/>
                  </a:lnTo>
                  <a:lnTo>
                    <a:pt x="493676" y="549571"/>
                  </a:lnTo>
                  <a:lnTo>
                    <a:pt x="488917" y="545203"/>
                  </a:lnTo>
                  <a:lnTo>
                    <a:pt x="484157" y="540835"/>
                  </a:lnTo>
                  <a:lnTo>
                    <a:pt x="479398" y="536070"/>
                  </a:lnTo>
                  <a:lnTo>
                    <a:pt x="475036" y="531305"/>
                  </a:lnTo>
                  <a:lnTo>
                    <a:pt x="471070" y="526540"/>
                  </a:lnTo>
                  <a:lnTo>
                    <a:pt x="467500" y="521378"/>
                  </a:lnTo>
                  <a:lnTo>
                    <a:pt x="463534" y="515422"/>
                  </a:lnTo>
                  <a:lnTo>
                    <a:pt x="460361" y="509862"/>
                  </a:lnTo>
                  <a:lnTo>
                    <a:pt x="457189" y="504303"/>
                  </a:lnTo>
                  <a:lnTo>
                    <a:pt x="454412" y="498744"/>
                  </a:lnTo>
                  <a:lnTo>
                    <a:pt x="451636" y="492788"/>
                  </a:lnTo>
                  <a:lnTo>
                    <a:pt x="449257" y="486434"/>
                  </a:lnTo>
                  <a:lnTo>
                    <a:pt x="446877" y="480478"/>
                  </a:lnTo>
                  <a:lnTo>
                    <a:pt x="444894" y="474124"/>
                  </a:lnTo>
                  <a:lnTo>
                    <a:pt x="443307" y="467374"/>
                  </a:lnTo>
                  <a:lnTo>
                    <a:pt x="442118" y="460623"/>
                  </a:lnTo>
                  <a:lnTo>
                    <a:pt x="440928" y="454270"/>
                  </a:lnTo>
                  <a:lnTo>
                    <a:pt x="440135" y="447519"/>
                  </a:lnTo>
                  <a:lnTo>
                    <a:pt x="439738" y="440372"/>
                  </a:lnTo>
                  <a:lnTo>
                    <a:pt x="439738" y="433621"/>
                  </a:lnTo>
                  <a:lnTo>
                    <a:pt x="439738" y="425679"/>
                  </a:lnTo>
                  <a:lnTo>
                    <a:pt x="440531" y="417738"/>
                  </a:lnTo>
                  <a:lnTo>
                    <a:pt x="441324" y="410193"/>
                  </a:lnTo>
                  <a:lnTo>
                    <a:pt x="442911" y="403045"/>
                  </a:lnTo>
                  <a:lnTo>
                    <a:pt x="444497" y="395898"/>
                  </a:lnTo>
                  <a:lnTo>
                    <a:pt x="446480" y="388750"/>
                  </a:lnTo>
                  <a:lnTo>
                    <a:pt x="448860" y="381603"/>
                  </a:lnTo>
                  <a:lnTo>
                    <a:pt x="451636" y="374455"/>
                  </a:lnTo>
                  <a:lnTo>
                    <a:pt x="454412" y="367705"/>
                  </a:lnTo>
                  <a:lnTo>
                    <a:pt x="457982" y="361351"/>
                  </a:lnTo>
                  <a:lnTo>
                    <a:pt x="461551" y="354998"/>
                  </a:lnTo>
                  <a:lnTo>
                    <a:pt x="465517" y="349041"/>
                  </a:lnTo>
                  <a:lnTo>
                    <a:pt x="469483" y="343085"/>
                  </a:lnTo>
                  <a:lnTo>
                    <a:pt x="473846" y="337129"/>
                  </a:lnTo>
                  <a:lnTo>
                    <a:pt x="478605" y="331569"/>
                  </a:lnTo>
                  <a:lnTo>
                    <a:pt x="484157" y="326010"/>
                  </a:lnTo>
                  <a:lnTo>
                    <a:pt x="489313" y="321245"/>
                  </a:lnTo>
                  <a:lnTo>
                    <a:pt x="494866" y="316480"/>
                  </a:lnTo>
                  <a:lnTo>
                    <a:pt x="500418" y="312112"/>
                  </a:lnTo>
                  <a:lnTo>
                    <a:pt x="506367" y="307744"/>
                  </a:lnTo>
                  <a:lnTo>
                    <a:pt x="512316" y="303773"/>
                  </a:lnTo>
                  <a:lnTo>
                    <a:pt x="518662" y="300199"/>
                  </a:lnTo>
                  <a:lnTo>
                    <a:pt x="525007" y="297023"/>
                  </a:lnTo>
                  <a:lnTo>
                    <a:pt x="532146" y="293846"/>
                  </a:lnTo>
                  <a:lnTo>
                    <a:pt x="538889" y="291463"/>
                  </a:lnTo>
                  <a:lnTo>
                    <a:pt x="546027" y="289081"/>
                  </a:lnTo>
                  <a:lnTo>
                    <a:pt x="553166" y="286698"/>
                  </a:lnTo>
                  <a:lnTo>
                    <a:pt x="560305" y="284713"/>
                  </a:lnTo>
                  <a:lnTo>
                    <a:pt x="567840" y="283522"/>
                  </a:lnTo>
                  <a:lnTo>
                    <a:pt x="575773" y="282727"/>
                  </a:lnTo>
                  <a:lnTo>
                    <a:pt x="583308" y="281933"/>
                  </a:lnTo>
                  <a:lnTo>
                    <a:pt x="590843" y="281933"/>
                  </a:lnTo>
                  <a:lnTo>
                    <a:pt x="591240" y="281933"/>
                  </a:lnTo>
                  <a:lnTo>
                    <a:pt x="591637" y="273992"/>
                  </a:lnTo>
                  <a:lnTo>
                    <a:pt x="592033" y="266447"/>
                  </a:lnTo>
                  <a:lnTo>
                    <a:pt x="593223" y="258902"/>
                  </a:lnTo>
                  <a:lnTo>
                    <a:pt x="594413" y="251357"/>
                  </a:lnTo>
                  <a:lnTo>
                    <a:pt x="595999" y="244210"/>
                  </a:lnTo>
                  <a:lnTo>
                    <a:pt x="598379" y="236665"/>
                  </a:lnTo>
                  <a:lnTo>
                    <a:pt x="600362" y="229915"/>
                  </a:lnTo>
                  <a:lnTo>
                    <a:pt x="603138" y="222767"/>
                  </a:lnTo>
                  <a:lnTo>
                    <a:pt x="606311" y="216414"/>
                  </a:lnTo>
                  <a:lnTo>
                    <a:pt x="609484" y="209663"/>
                  </a:lnTo>
                  <a:lnTo>
                    <a:pt x="613053" y="203310"/>
                  </a:lnTo>
                  <a:lnTo>
                    <a:pt x="617019" y="197353"/>
                  </a:lnTo>
                  <a:lnTo>
                    <a:pt x="621778" y="191000"/>
                  </a:lnTo>
                  <a:lnTo>
                    <a:pt x="626141" y="185441"/>
                  </a:lnTo>
                  <a:lnTo>
                    <a:pt x="630900" y="179881"/>
                  </a:lnTo>
                  <a:lnTo>
                    <a:pt x="635659" y="174719"/>
                  </a:lnTo>
                  <a:lnTo>
                    <a:pt x="640815" y="169557"/>
                  </a:lnTo>
                  <a:lnTo>
                    <a:pt x="646368" y="165189"/>
                  </a:lnTo>
                  <a:lnTo>
                    <a:pt x="652317" y="160424"/>
                  </a:lnTo>
                  <a:lnTo>
                    <a:pt x="657869" y="156453"/>
                  </a:lnTo>
                  <a:lnTo>
                    <a:pt x="664215" y="152482"/>
                  </a:lnTo>
                  <a:lnTo>
                    <a:pt x="670957" y="148511"/>
                  </a:lnTo>
                  <a:lnTo>
                    <a:pt x="677303" y="144938"/>
                  </a:lnTo>
                  <a:lnTo>
                    <a:pt x="684045" y="142158"/>
                  </a:lnTo>
                  <a:lnTo>
                    <a:pt x="690787" y="139378"/>
                  </a:lnTo>
                  <a:lnTo>
                    <a:pt x="697529" y="136996"/>
                  </a:lnTo>
                  <a:lnTo>
                    <a:pt x="704668" y="135010"/>
                  </a:lnTo>
                  <a:lnTo>
                    <a:pt x="712600" y="133422"/>
                  </a:lnTo>
                  <a:lnTo>
                    <a:pt x="719739" y="132231"/>
                  </a:lnTo>
                  <a:lnTo>
                    <a:pt x="727274" y="131039"/>
                  </a:lnTo>
                  <a:lnTo>
                    <a:pt x="734810" y="130642"/>
                  </a:lnTo>
                  <a:lnTo>
                    <a:pt x="742742" y="130245"/>
                  </a:lnTo>
                  <a:lnTo>
                    <a:pt x="754243" y="130642"/>
                  </a:lnTo>
                  <a:lnTo>
                    <a:pt x="765745" y="132231"/>
                  </a:lnTo>
                  <a:lnTo>
                    <a:pt x="776850" y="134216"/>
                  </a:lnTo>
                  <a:lnTo>
                    <a:pt x="787558" y="136996"/>
                  </a:lnTo>
                  <a:lnTo>
                    <a:pt x="797870" y="140967"/>
                  </a:lnTo>
                  <a:lnTo>
                    <a:pt x="808181" y="145335"/>
                  </a:lnTo>
                  <a:lnTo>
                    <a:pt x="817700" y="150100"/>
                  </a:lnTo>
                  <a:lnTo>
                    <a:pt x="826821" y="156453"/>
                  </a:lnTo>
                  <a:lnTo>
                    <a:pt x="834754" y="152085"/>
                  </a:lnTo>
                  <a:lnTo>
                    <a:pt x="843082" y="147717"/>
                  </a:lnTo>
                  <a:lnTo>
                    <a:pt x="851807" y="144143"/>
                  </a:lnTo>
                  <a:lnTo>
                    <a:pt x="860533" y="141364"/>
                  </a:lnTo>
                  <a:lnTo>
                    <a:pt x="869654" y="138981"/>
                  </a:lnTo>
                  <a:lnTo>
                    <a:pt x="878776" y="137393"/>
                  </a:lnTo>
                  <a:lnTo>
                    <a:pt x="887898" y="136202"/>
                  </a:lnTo>
                  <a:lnTo>
                    <a:pt x="898210" y="135805"/>
                  </a:lnTo>
                  <a:lnTo>
                    <a:pt x="898606" y="135805"/>
                  </a:lnTo>
                  <a:lnTo>
                    <a:pt x="898606" y="129054"/>
                  </a:lnTo>
                  <a:lnTo>
                    <a:pt x="899003" y="122304"/>
                  </a:lnTo>
                  <a:lnTo>
                    <a:pt x="900193" y="115553"/>
                  </a:lnTo>
                  <a:lnTo>
                    <a:pt x="901383" y="108803"/>
                  </a:lnTo>
                  <a:lnTo>
                    <a:pt x="902572" y="102052"/>
                  </a:lnTo>
                  <a:lnTo>
                    <a:pt x="904555" y="95699"/>
                  </a:lnTo>
                  <a:lnTo>
                    <a:pt x="906538" y="89345"/>
                  </a:lnTo>
                  <a:lnTo>
                    <a:pt x="908918" y="82992"/>
                  </a:lnTo>
                  <a:lnTo>
                    <a:pt x="911694" y="77035"/>
                  </a:lnTo>
                  <a:lnTo>
                    <a:pt x="914867" y="71476"/>
                  </a:lnTo>
                  <a:lnTo>
                    <a:pt x="918040" y="65917"/>
                  </a:lnTo>
                  <a:lnTo>
                    <a:pt x="921213" y="60358"/>
                  </a:lnTo>
                  <a:lnTo>
                    <a:pt x="925179" y="54798"/>
                  </a:lnTo>
                  <a:lnTo>
                    <a:pt x="929145" y="49636"/>
                  </a:lnTo>
                  <a:lnTo>
                    <a:pt x="933507" y="44474"/>
                  </a:lnTo>
                  <a:lnTo>
                    <a:pt x="937870" y="40106"/>
                  </a:lnTo>
                  <a:lnTo>
                    <a:pt x="943026" y="35738"/>
                  </a:lnTo>
                  <a:lnTo>
                    <a:pt x="947785" y="31370"/>
                  </a:lnTo>
                  <a:lnTo>
                    <a:pt x="952941" y="27399"/>
                  </a:lnTo>
                  <a:lnTo>
                    <a:pt x="958097" y="23428"/>
                  </a:lnTo>
                  <a:lnTo>
                    <a:pt x="963649" y="20252"/>
                  </a:lnTo>
                  <a:lnTo>
                    <a:pt x="969202" y="16678"/>
                  </a:lnTo>
                  <a:lnTo>
                    <a:pt x="975151" y="13898"/>
                  </a:lnTo>
                  <a:lnTo>
                    <a:pt x="981100" y="10722"/>
                  </a:lnTo>
                  <a:lnTo>
                    <a:pt x="987445" y="8339"/>
                  </a:lnTo>
                  <a:lnTo>
                    <a:pt x="993791" y="6354"/>
                  </a:lnTo>
                  <a:lnTo>
                    <a:pt x="1000137" y="4368"/>
                  </a:lnTo>
                  <a:lnTo>
                    <a:pt x="1006482" y="2780"/>
                  </a:lnTo>
                  <a:lnTo>
                    <a:pt x="1013224" y="1588"/>
                  </a:lnTo>
                  <a:lnTo>
                    <a:pt x="1019967" y="794"/>
                  </a:lnTo>
                  <a:lnTo>
                    <a:pt x="1026709" y="397"/>
                  </a:lnTo>
                  <a:lnTo>
                    <a:pt x="1033848" y="0"/>
                  </a:lnTo>
                  <a:close/>
                </a:path>
              </a:pathLst>
            </a:custGeom>
            <a:solidFill>
              <a:srgbClr val="AB3333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28" name="图表 27"/>
          <p:cNvGraphicFramePr/>
          <p:nvPr>
            <p:extLst>
              <p:ext uri="{D42A27DB-BD31-4B8C-83A1-F6EECF244321}">
                <p14:modId xmlns:p14="http://schemas.microsoft.com/office/powerpoint/2010/main" val="2378696691"/>
              </p:ext>
            </p:extLst>
          </p:nvPr>
        </p:nvGraphicFramePr>
        <p:xfrm>
          <a:off x="5335753" y="2060848"/>
          <a:ext cx="3921492" cy="432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129696109"/>
              </p:ext>
            </p:extLst>
          </p:nvPr>
        </p:nvGraphicFramePr>
        <p:xfrm>
          <a:off x="767964" y="2060848"/>
          <a:ext cx="3528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文本框 29"/>
          <p:cNvSpPr txBox="1"/>
          <p:nvPr/>
        </p:nvSpPr>
        <p:spPr>
          <a:xfrm>
            <a:off x="5306323" y="820848"/>
            <a:ext cx="1963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2016</a:t>
            </a:r>
            <a:endParaRPr lang="zh-CN" altLang="en-US" sz="4400" b="1" dirty="0">
              <a:solidFill>
                <a:schemeClr val="bg1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31928" y="820848"/>
            <a:ext cx="1963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b="1" dirty="0" smtClean="0">
                <a:solidFill>
                  <a:schemeClr val="bg1">
                    <a:lumMod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2015</a:t>
            </a:r>
            <a:endParaRPr lang="zh-CN" altLang="en-US" sz="4400" b="1" dirty="0">
              <a:solidFill>
                <a:schemeClr val="bg1">
                  <a:lumMod val="75000"/>
                </a:schemeClr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 rot="18650822">
            <a:off x="9493096" y="4776077"/>
            <a:ext cx="24180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50000"/>
                    <a:lumOff val="50000"/>
                    <a:alpha val="75000"/>
                  </a:schemeClr>
                </a:solidFill>
                <a:latin typeface="Roboto" pitchFamily="2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4800" b="1" spc="-150" dirty="0" smtClean="0">
                <a:solidFill>
                  <a:srgbClr val="AB3333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GOAL</a:t>
            </a:r>
            <a:endParaRPr lang="zh-CN" altLang="en-US" sz="4800" b="1" spc="-150" dirty="0">
              <a:solidFill>
                <a:srgbClr val="AB3333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401441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Graphic spid="29" grpId="0">
        <p:bldAsOne/>
      </p:bldGraphic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 flipV="1">
            <a:off x="1" y="0"/>
            <a:ext cx="8795801" cy="6858000"/>
          </a:xfrm>
          <a:custGeom>
            <a:avLst/>
            <a:gdLst>
              <a:gd name="connsiteX0" fmla="*/ 0 w 8795801"/>
              <a:gd name="connsiteY0" fmla="*/ 0 h 6858000"/>
              <a:gd name="connsiteX1" fmla="*/ 2964868 w 8795801"/>
              <a:gd name="connsiteY1" fmla="*/ 0 h 6858000"/>
              <a:gd name="connsiteX2" fmla="*/ 8795801 w 8795801"/>
              <a:gd name="connsiteY2" fmla="*/ 6858000 h 6858000"/>
              <a:gd name="connsiteX3" fmla="*/ 0 w 87958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95801" h="6858000">
                <a:moveTo>
                  <a:pt x="0" y="0"/>
                </a:moveTo>
                <a:lnTo>
                  <a:pt x="2964868" y="0"/>
                </a:lnTo>
                <a:lnTo>
                  <a:pt x="879580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849097" y="1243897"/>
            <a:ext cx="8029111" cy="1630550"/>
            <a:chOff x="849097" y="1243897"/>
            <a:chExt cx="8029111" cy="1630550"/>
          </a:xfrm>
        </p:grpSpPr>
        <p:sp>
          <p:nvSpPr>
            <p:cNvPr id="4" name="矩形 3"/>
            <p:cNvSpPr/>
            <p:nvPr/>
          </p:nvSpPr>
          <p:spPr>
            <a:xfrm>
              <a:off x="849097" y="1502847"/>
              <a:ext cx="8029111" cy="137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924801" y="1243897"/>
              <a:ext cx="2305520" cy="1630549"/>
              <a:chOff x="924801" y="1243897"/>
              <a:chExt cx="2305520" cy="1630549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4801" y="1244368"/>
                <a:ext cx="2216951" cy="1630078"/>
              </a:xfrm>
              <a:prstGeom prst="rect">
                <a:avLst/>
              </a:prstGeom>
            </p:spPr>
          </p:pic>
          <p:sp>
            <p:nvSpPr>
              <p:cNvPr id="29" name="直角三角形 28"/>
              <p:cNvSpPr/>
              <p:nvPr/>
            </p:nvSpPr>
            <p:spPr>
              <a:xfrm>
                <a:off x="3144949" y="1243897"/>
                <a:ext cx="85372" cy="257363"/>
              </a:xfrm>
              <a:prstGeom prst="rtTriangle">
                <a:avLst/>
              </a:prstGeom>
              <a:solidFill>
                <a:srgbClr val="7723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3801173" y="1769973"/>
              <a:ext cx="27339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2400" b="1" dirty="0" smtClean="0">
                  <a:solidFill>
                    <a:srgbClr val="AB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生活困难重重</a:t>
              </a:r>
              <a:endParaRPr lang="en-US" altLang="zh-CN" sz="2400" b="1" dirty="0" smtClean="0">
                <a:solidFill>
                  <a:srgbClr val="AB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/>
              <a:r>
                <a:rPr lang="zh-CN" altLang="en-US" sz="2400" b="1" dirty="0" smtClean="0">
                  <a:solidFill>
                    <a:srgbClr val="AB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要逆流而上</a:t>
              </a:r>
              <a:endParaRPr lang="zh-CN" altLang="en-US" sz="2400" b="1" dirty="0">
                <a:solidFill>
                  <a:srgbClr val="AB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70113" y="4721225"/>
            <a:ext cx="7886327" cy="1371600"/>
          </a:xfrm>
          <a:prstGeom prst="rect">
            <a:avLst/>
          </a:prstGeom>
          <a:solidFill>
            <a:srgbClr val="AB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262733" y="5000665"/>
            <a:ext cx="2733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美无处不在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心美万物皆美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61404" y="4430367"/>
            <a:ext cx="2587304" cy="1662458"/>
            <a:chOff x="8610203" y="4430367"/>
            <a:chExt cx="2587304" cy="1662458"/>
          </a:xfrm>
        </p:grpSpPr>
        <p:sp>
          <p:nvSpPr>
            <p:cNvPr id="28" name="直角三角形 27"/>
            <p:cNvSpPr/>
            <p:nvPr/>
          </p:nvSpPr>
          <p:spPr>
            <a:xfrm flipH="1">
              <a:off x="8610203" y="4433542"/>
              <a:ext cx="72000" cy="289098"/>
            </a:xfrm>
            <a:prstGeom prst="rtTriangle">
              <a:avLst/>
            </a:prstGeom>
            <a:solidFill>
              <a:srgbClr val="7723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30" name="Picture 6" descr="科学世界, 假克里克, 温哥华, 不列颠哥伦比亚省, 加拿大, 风景, 城市, 日出, 暮光之城, 里程碑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2203" y="4430367"/>
              <a:ext cx="2515304" cy="16624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6354197" y="1499672"/>
            <a:ext cx="2592000" cy="1371600"/>
            <a:chOff x="6354197" y="1499672"/>
            <a:chExt cx="2592000" cy="1371600"/>
          </a:xfrm>
        </p:grpSpPr>
        <p:sp>
          <p:nvSpPr>
            <p:cNvPr id="26" name="任意多边形 25"/>
            <p:cNvSpPr/>
            <p:nvPr/>
          </p:nvSpPr>
          <p:spPr>
            <a:xfrm flipH="1" flipV="1">
              <a:off x="6354197" y="1499672"/>
              <a:ext cx="2592000" cy="1371600"/>
            </a:xfrm>
            <a:custGeom>
              <a:avLst/>
              <a:gdLst>
                <a:gd name="connsiteX0" fmla="*/ 0 w 2592225"/>
                <a:gd name="connsiteY0" fmla="*/ 0 h 1371600"/>
                <a:gd name="connsiteX1" fmla="*/ 2592225 w 2592225"/>
                <a:gd name="connsiteY1" fmla="*/ 0 h 1371600"/>
                <a:gd name="connsiteX2" fmla="*/ 1426038 w 2592225"/>
                <a:gd name="connsiteY2" fmla="*/ 1371600 h 1371600"/>
                <a:gd name="connsiteX3" fmla="*/ 0 w 2592225"/>
                <a:gd name="connsiteY3" fmla="*/ 13716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2225" h="1371600">
                  <a:moveTo>
                    <a:pt x="0" y="0"/>
                  </a:moveTo>
                  <a:lnTo>
                    <a:pt x="2592225" y="0"/>
                  </a:lnTo>
                  <a:lnTo>
                    <a:pt x="1426038" y="13716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rgbClr val="AB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767542" y="1744890"/>
              <a:ext cx="887514" cy="887514"/>
              <a:chOff x="7767542" y="1744890"/>
              <a:chExt cx="887514" cy="887514"/>
            </a:xfrm>
          </p:grpSpPr>
          <p:sp>
            <p:nvSpPr>
              <p:cNvPr id="6" name="KSO_Shape"/>
              <p:cNvSpPr>
                <a:spLocks/>
              </p:cNvSpPr>
              <p:nvPr/>
            </p:nvSpPr>
            <p:spPr bwMode="auto">
              <a:xfrm>
                <a:off x="8017012" y="1996309"/>
                <a:ext cx="388575" cy="388575"/>
              </a:xfrm>
              <a:custGeom>
                <a:avLst/>
                <a:gdLst>
                  <a:gd name="T0" fmla="*/ 883582 w 2298700"/>
                  <a:gd name="T1" fmla="*/ 1295872 h 2298700"/>
                  <a:gd name="T2" fmla="*/ 899660 w 2298700"/>
                  <a:gd name="T3" fmla="*/ 1824434 h 2298700"/>
                  <a:gd name="T4" fmla="*/ 870674 w 2298700"/>
                  <a:gd name="T5" fmla="*/ 1867800 h 2298700"/>
                  <a:gd name="T6" fmla="*/ 472571 w 2298700"/>
                  <a:gd name="T7" fmla="*/ 1870524 h 2298700"/>
                  <a:gd name="T8" fmla="*/ 439282 w 2298700"/>
                  <a:gd name="T9" fmla="*/ 1829883 h 2298700"/>
                  <a:gd name="T10" fmla="*/ 450831 w 2298700"/>
                  <a:gd name="T11" fmla="*/ 1299959 h 2298700"/>
                  <a:gd name="T12" fmla="*/ 1168971 w 2298700"/>
                  <a:gd name="T13" fmla="*/ 903287 h 2298700"/>
                  <a:gd name="T14" fmla="*/ 1561900 w 2298700"/>
                  <a:gd name="T15" fmla="*/ 923717 h 2298700"/>
                  <a:gd name="T16" fmla="*/ 1573443 w 2298700"/>
                  <a:gd name="T17" fmla="*/ 1829892 h 2298700"/>
                  <a:gd name="T18" fmla="*/ 1540624 w 2298700"/>
                  <a:gd name="T19" fmla="*/ 1870524 h 2298700"/>
                  <a:gd name="T20" fmla="*/ 1142262 w 2298700"/>
                  <a:gd name="T21" fmla="*/ 1867800 h 2298700"/>
                  <a:gd name="T22" fmla="*/ 1113291 w 2298700"/>
                  <a:gd name="T23" fmla="*/ 1824444 h 2298700"/>
                  <a:gd name="T24" fmla="*/ 1129361 w 2298700"/>
                  <a:gd name="T25" fmla="*/ 919404 h 2298700"/>
                  <a:gd name="T26" fmla="*/ 2191940 w 2298700"/>
                  <a:gd name="T27" fmla="*/ 450850 h 2298700"/>
                  <a:gd name="T28" fmla="*/ 2238385 w 2298700"/>
                  <a:gd name="T29" fmla="*/ 475582 h 2298700"/>
                  <a:gd name="T30" fmla="*/ 2245636 w 2298700"/>
                  <a:gd name="T31" fmla="*/ 1835358 h 2298700"/>
                  <a:gd name="T32" fmla="*/ 2208706 w 2298700"/>
                  <a:gd name="T33" fmla="*/ 1872115 h 2298700"/>
                  <a:gd name="T34" fmla="*/ 1810633 w 2298700"/>
                  <a:gd name="T35" fmla="*/ 1865309 h 2298700"/>
                  <a:gd name="T36" fmla="*/ 1785938 w 2298700"/>
                  <a:gd name="T37" fmla="*/ 1818568 h 2298700"/>
                  <a:gd name="T38" fmla="*/ 1806329 w 2298700"/>
                  <a:gd name="T39" fmla="*/ 463556 h 2298700"/>
                  <a:gd name="T40" fmla="*/ 1464870 w 2298700"/>
                  <a:gd name="T41" fmla="*/ 38100 h 2298700"/>
                  <a:gd name="T42" fmla="*/ 1493876 w 2298700"/>
                  <a:gd name="T43" fmla="*/ 48317 h 2298700"/>
                  <a:gd name="T44" fmla="*/ 1512005 w 2298700"/>
                  <a:gd name="T45" fmla="*/ 72609 h 2298700"/>
                  <a:gd name="T46" fmla="*/ 1540105 w 2298700"/>
                  <a:gd name="T47" fmla="*/ 509198 h 2298700"/>
                  <a:gd name="T48" fmla="*/ 1503847 w 2298700"/>
                  <a:gd name="T49" fmla="*/ 543253 h 2298700"/>
                  <a:gd name="T50" fmla="*/ 1459205 w 2298700"/>
                  <a:gd name="T51" fmla="*/ 535761 h 2298700"/>
                  <a:gd name="T52" fmla="*/ 1437677 w 2298700"/>
                  <a:gd name="T53" fmla="*/ 503749 h 2298700"/>
                  <a:gd name="T54" fmla="*/ 1348845 w 2298700"/>
                  <a:gd name="T55" fmla="*/ 357311 h 2298700"/>
                  <a:gd name="T56" fmla="*/ 1214465 w 2298700"/>
                  <a:gd name="T57" fmla="*/ 507608 h 2298700"/>
                  <a:gd name="T58" fmla="*/ 1010062 w 2298700"/>
                  <a:gd name="T59" fmla="*/ 669711 h 2298700"/>
                  <a:gd name="T60" fmla="*/ 834212 w 2298700"/>
                  <a:gd name="T61" fmla="*/ 763477 h 2298700"/>
                  <a:gd name="T62" fmla="*/ 682609 w 2298700"/>
                  <a:gd name="T63" fmla="*/ 817965 h 2298700"/>
                  <a:gd name="T64" fmla="*/ 523528 w 2298700"/>
                  <a:gd name="T65" fmla="*/ 852928 h 2298700"/>
                  <a:gd name="T66" fmla="*/ 404104 w 2298700"/>
                  <a:gd name="T67" fmla="*/ 862464 h 2298700"/>
                  <a:gd name="T68" fmla="*/ 374191 w 2298700"/>
                  <a:gd name="T69" fmla="*/ 838852 h 2298700"/>
                  <a:gd name="T70" fmla="*/ 369206 w 2298700"/>
                  <a:gd name="T71" fmla="*/ 795034 h 2298700"/>
                  <a:gd name="T72" fmla="*/ 405237 w 2298700"/>
                  <a:gd name="T73" fmla="*/ 760071 h 2298700"/>
                  <a:gd name="T74" fmla="*/ 535765 w 2298700"/>
                  <a:gd name="T75" fmla="*/ 742589 h 2298700"/>
                  <a:gd name="T76" fmla="*/ 679890 w 2298700"/>
                  <a:gd name="T77" fmla="*/ 706945 h 2298700"/>
                  <a:gd name="T78" fmla="*/ 816536 w 2298700"/>
                  <a:gd name="T79" fmla="*/ 654273 h 2298700"/>
                  <a:gd name="T80" fmla="*/ 989667 w 2298700"/>
                  <a:gd name="T81" fmla="*/ 554832 h 2298700"/>
                  <a:gd name="T82" fmla="*/ 1171862 w 2298700"/>
                  <a:gd name="T83" fmla="*/ 398859 h 2298700"/>
                  <a:gd name="T84" fmla="*/ 1282675 w 2298700"/>
                  <a:gd name="T85" fmla="*/ 267178 h 2298700"/>
                  <a:gd name="T86" fmla="*/ 1087110 w 2298700"/>
                  <a:gd name="T87" fmla="*/ 283979 h 2298700"/>
                  <a:gd name="T88" fmla="*/ 1044054 w 2298700"/>
                  <a:gd name="T89" fmla="*/ 259005 h 2298700"/>
                  <a:gd name="T90" fmla="*/ 1040654 w 2298700"/>
                  <a:gd name="T91" fmla="*/ 208376 h 2298700"/>
                  <a:gd name="T92" fmla="*/ 1446288 w 2298700"/>
                  <a:gd name="T93" fmla="*/ 40370 h 2298700"/>
                  <a:gd name="T94" fmla="*/ 128386 w 2298700"/>
                  <a:gd name="T95" fmla="*/ 3403 h 2298700"/>
                  <a:gd name="T96" fmla="*/ 171711 w 2298700"/>
                  <a:gd name="T97" fmla="*/ 26993 h 2298700"/>
                  <a:gd name="T98" fmla="*/ 199157 w 2298700"/>
                  <a:gd name="T99" fmla="*/ 67596 h 2298700"/>
                  <a:gd name="T100" fmla="*/ 2201163 w 2298700"/>
                  <a:gd name="T101" fmla="*/ 2093192 h 2298700"/>
                  <a:gd name="T102" fmla="*/ 2249251 w 2298700"/>
                  <a:gd name="T103" fmla="*/ 2107936 h 2298700"/>
                  <a:gd name="T104" fmla="*/ 2283729 w 2298700"/>
                  <a:gd name="T105" fmla="*/ 2142414 h 2298700"/>
                  <a:gd name="T106" fmla="*/ 2298473 w 2298700"/>
                  <a:gd name="T107" fmla="*/ 2190729 h 2298700"/>
                  <a:gd name="T108" fmla="*/ 2288720 w 2298700"/>
                  <a:gd name="T109" fmla="*/ 2240405 h 2298700"/>
                  <a:gd name="T110" fmla="*/ 2257417 w 2298700"/>
                  <a:gd name="T111" fmla="*/ 2278059 h 2298700"/>
                  <a:gd name="T112" fmla="*/ 2211597 w 2298700"/>
                  <a:gd name="T113" fmla="*/ 2297566 h 2298700"/>
                  <a:gd name="T114" fmla="*/ 72132 w 2298700"/>
                  <a:gd name="T115" fmla="*/ 2294164 h 2298700"/>
                  <a:gd name="T116" fmla="*/ 29715 w 2298700"/>
                  <a:gd name="T117" fmla="*/ 2268532 h 2298700"/>
                  <a:gd name="T118" fmla="*/ 4537 w 2298700"/>
                  <a:gd name="T119" fmla="*/ 2226568 h 2298700"/>
                  <a:gd name="T120" fmla="*/ 907 w 2298700"/>
                  <a:gd name="T121" fmla="*/ 87330 h 2298700"/>
                  <a:gd name="T122" fmla="*/ 20188 w 2298700"/>
                  <a:gd name="T123" fmla="*/ 41510 h 2298700"/>
                  <a:gd name="T124" fmla="*/ 57842 w 2298700"/>
                  <a:gd name="T125" fmla="*/ 10434 h 2298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98700" h="2298700">
                    <a:moveTo>
                      <a:pt x="494084" y="1279525"/>
                    </a:moveTo>
                    <a:lnTo>
                      <a:pt x="844179" y="1279525"/>
                    </a:lnTo>
                    <a:lnTo>
                      <a:pt x="849841" y="1279752"/>
                    </a:lnTo>
                    <a:lnTo>
                      <a:pt x="855502" y="1280660"/>
                    </a:lnTo>
                    <a:lnTo>
                      <a:pt x="860710" y="1282023"/>
                    </a:lnTo>
                    <a:lnTo>
                      <a:pt x="865692" y="1283839"/>
                    </a:lnTo>
                    <a:lnTo>
                      <a:pt x="870674" y="1286109"/>
                    </a:lnTo>
                    <a:lnTo>
                      <a:pt x="875203" y="1289061"/>
                    </a:lnTo>
                    <a:lnTo>
                      <a:pt x="879732" y="1292467"/>
                    </a:lnTo>
                    <a:lnTo>
                      <a:pt x="883582" y="1295872"/>
                    </a:lnTo>
                    <a:lnTo>
                      <a:pt x="887205" y="1299959"/>
                    </a:lnTo>
                    <a:lnTo>
                      <a:pt x="890602" y="1304273"/>
                    </a:lnTo>
                    <a:lnTo>
                      <a:pt x="893320" y="1308814"/>
                    </a:lnTo>
                    <a:lnTo>
                      <a:pt x="895584" y="1313809"/>
                    </a:lnTo>
                    <a:lnTo>
                      <a:pt x="897396" y="1319031"/>
                    </a:lnTo>
                    <a:lnTo>
                      <a:pt x="898981" y="1324480"/>
                    </a:lnTo>
                    <a:lnTo>
                      <a:pt x="899660" y="1329702"/>
                    </a:lnTo>
                    <a:lnTo>
                      <a:pt x="900113" y="1335378"/>
                    </a:lnTo>
                    <a:lnTo>
                      <a:pt x="900113" y="1818531"/>
                    </a:lnTo>
                    <a:lnTo>
                      <a:pt x="899660" y="1824434"/>
                    </a:lnTo>
                    <a:lnTo>
                      <a:pt x="898981" y="1829883"/>
                    </a:lnTo>
                    <a:lnTo>
                      <a:pt x="897396" y="1835332"/>
                    </a:lnTo>
                    <a:lnTo>
                      <a:pt x="895584" y="1840554"/>
                    </a:lnTo>
                    <a:lnTo>
                      <a:pt x="893320" y="1845322"/>
                    </a:lnTo>
                    <a:lnTo>
                      <a:pt x="890602" y="1850090"/>
                    </a:lnTo>
                    <a:lnTo>
                      <a:pt x="887205" y="1854404"/>
                    </a:lnTo>
                    <a:lnTo>
                      <a:pt x="883582" y="1858264"/>
                    </a:lnTo>
                    <a:lnTo>
                      <a:pt x="879732" y="1861897"/>
                    </a:lnTo>
                    <a:lnTo>
                      <a:pt x="875203" y="1865302"/>
                    </a:lnTo>
                    <a:lnTo>
                      <a:pt x="870674" y="1867800"/>
                    </a:lnTo>
                    <a:lnTo>
                      <a:pt x="865692" y="1870524"/>
                    </a:lnTo>
                    <a:lnTo>
                      <a:pt x="860710" y="1872114"/>
                    </a:lnTo>
                    <a:lnTo>
                      <a:pt x="855502" y="1873476"/>
                    </a:lnTo>
                    <a:lnTo>
                      <a:pt x="849841" y="1874611"/>
                    </a:lnTo>
                    <a:lnTo>
                      <a:pt x="844179" y="1874838"/>
                    </a:lnTo>
                    <a:lnTo>
                      <a:pt x="494084" y="1874838"/>
                    </a:lnTo>
                    <a:lnTo>
                      <a:pt x="488423" y="1874611"/>
                    </a:lnTo>
                    <a:lnTo>
                      <a:pt x="482761" y="1873476"/>
                    </a:lnTo>
                    <a:lnTo>
                      <a:pt x="477326" y="1872114"/>
                    </a:lnTo>
                    <a:lnTo>
                      <a:pt x="472571" y="1870524"/>
                    </a:lnTo>
                    <a:lnTo>
                      <a:pt x="467589" y="1867800"/>
                    </a:lnTo>
                    <a:lnTo>
                      <a:pt x="463060" y="1865302"/>
                    </a:lnTo>
                    <a:lnTo>
                      <a:pt x="458531" y="1861897"/>
                    </a:lnTo>
                    <a:lnTo>
                      <a:pt x="454455" y="1858264"/>
                    </a:lnTo>
                    <a:lnTo>
                      <a:pt x="450831" y="1854404"/>
                    </a:lnTo>
                    <a:lnTo>
                      <a:pt x="447661" y="1850090"/>
                    </a:lnTo>
                    <a:lnTo>
                      <a:pt x="444944" y="1845322"/>
                    </a:lnTo>
                    <a:lnTo>
                      <a:pt x="442679" y="1840554"/>
                    </a:lnTo>
                    <a:lnTo>
                      <a:pt x="440868" y="1835332"/>
                    </a:lnTo>
                    <a:lnTo>
                      <a:pt x="439282" y="1829883"/>
                    </a:lnTo>
                    <a:lnTo>
                      <a:pt x="438603" y="1824434"/>
                    </a:lnTo>
                    <a:lnTo>
                      <a:pt x="438150" y="1818531"/>
                    </a:lnTo>
                    <a:lnTo>
                      <a:pt x="438150" y="1335378"/>
                    </a:lnTo>
                    <a:lnTo>
                      <a:pt x="438603" y="1329702"/>
                    </a:lnTo>
                    <a:lnTo>
                      <a:pt x="439282" y="1324480"/>
                    </a:lnTo>
                    <a:lnTo>
                      <a:pt x="440868" y="1319031"/>
                    </a:lnTo>
                    <a:lnTo>
                      <a:pt x="442679" y="1313809"/>
                    </a:lnTo>
                    <a:lnTo>
                      <a:pt x="444944" y="1308814"/>
                    </a:lnTo>
                    <a:lnTo>
                      <a:pt x="447661" y="1304273"/>
                    </a:lnTo>
                    <a:lnTo>
                      <a:pt x="450831" y="1299959"/>
                    </a:lnTo>
                    <a:lnTo>
                      <a:pt x="454455" y="1295872"/>
                    </a:lnTo>
                    <a:lnTo>
                      <a:pt x="458531" y="1292467"/>
                    </a:lnTo>
                    <a:lnTo>
                      <a:pt x="463060" y="1289061"/>
                    </a:lnTo>
                    <a:lnTo>
                      <a:pt x="467589" y="1286109"/>
                    </a:lnTo>
                    <a:lnTo>
                      <a:pt x="472571" y="1283839"/>
                    </a:lnTo>
                    <a:lnTo>
                      <a:pt x="477326" y="1282023"/>
                    </a:lnTo>
                    <a:lnTo>
                      <a:pt x="482761" y="1280660"/>
                    </a:lnTo>
                    <a:lnTo>
                      <a:pt x="488423" y="1279752"/>
                    </a:lnTo>
                    <a:lnTo>
                      <a:pt x="494084" y="1279525"/>
                    </a:lnTo>
                    <a:close/>
                    <a:moveTo>
                      <a:pt x="1168971" y="903287"/>
                    </a:moveTo>
                    <a:lnTo>
                      <a:pt x="1518668" y="903287"/>
                    </a:lnTo>
                    <a:lnTo>
                      <a:pt x="1524553" y="903514"/>
                    </a:lnTo>
                    <a:lnTo>
                      <a:pt x="1529985" y="904195"/>
                    </a:lnTo>
                    <a:lnTo>
                      <a:pt x="1535418" y="905557"/>
                    </a:lnTo>
                    <a:lnTo>
                      <a:pt x="1540624" y="907600"/>
                    </a:lnTo>
                    <a:lnTo>
                      <a:pt x="1545377" y="909870"/>
                    </a:lnTo>
                    <a:lnTo>
                      <a:pt x="1550130" y="912821"/>
                    </a:lnTo>
                    <a:lnTo>
                      <a:pt x="1554430" y="915999"/>
                    </a:lnTo>
                    <a:lnTo>
                      <a:pt x="1558278" y="919404"/>
                    </a:lnTo>
                    <a:lnTo>
                      <a:pt x="1561900" y="923717"/>
                    </a:lnTo>
                    <a:lnTo>
                      <a:pt x="1565295" y="927803"/>
                    </a:lnTo>
                    <a:lnTo>
                      <a:pt x="1567784" y="932343"/>
                    </a:lnTo>
                    <a:lnTo>
                      <a:pt x="1570274" y="937337"/>
                    </a:lnTo>
                    <a:lnTo>
                      <a:pt x="1572085" y="942558"/>
                    </a:lnTo>
                    <a:lnTo>
                      <a:pt x="1573443" y="948006"/>
                    </a:lnTo>
                    <a:lnTo>
                      <a:pt x="1574575" y="953681"/>
                    </a:lnTo>
                    <a:lnTo>
                      <a:pt x="1574801" y="959355"/>
                    </a:lnTo>
                    <a:lnTo>
                      <a:pt x="1574801" y="1818542"/>
                    </a:lnTo>
                    <a:lnTo>
                      <a:pt x="1574575" y="1824444"/>
                    </a:lnTo>
                    <a:lnTo>
                      <a:pt x="1573443" y="1829892"/>
                    </a:lnTo>
                    <a:lnTo>
                      <a:pt x="1572085" y="1835340"/>
                    </a:lnTo>
                    <a:lnTo>
                      <a:pt x="1570274" y="1840560"/>
                    </a:lnTo>
                    <a:lnTo>
                      <a:pt x="1567784" y="1845327"/>
                    </a:lnTo>
                    <a:lnTo>
                      <a:pt x="1565295" y="1850094"/>
                    </a:lnTo>
                    <a:lnTo>
                      <a:pt x="1561900" y="1854407"/>
                    </a:lnTo>
                    <a:lnTo>
                      <a:pt x="1558278" y="1858266"/>
                    </a:lnTo>
                    <a:lnTo>
                      <a:pt x="1554430" y="1861898"/>
                    </a:lnTo>
                    <a:lnTo>
                      <a:pt x="1550130" y="1865303"/>
                    </a:lnTo>
                    <a:lnTo>
                      <a:pt x="1545377" y="1867800"/>
                    </a:lnTo>
                    <a:lnTo>
                      <a:pt x="1540624" y="1870524"/>
                    </a:lnTo>
                    <a:lnTo>
                      <a:pt x="1535418" y="1872113"/>
                    </a:lnTo>
                    <a:lnTo>
                      <a:pt x="1529985" y="1873475"/>
                    </a:lnTo>
                    <a:lnTo>
                      <a:pt x="1524553" y="1874610"/>
                    </a:lnTo>
                    <a:lnTo>
                      <a:pt x="1518668" y="1874837"/>
                    </a:lnTo>
                    <a:lnTo>
                      <a:pt x="1168971" y="1874837"/>
                    </a:lnTo>
                    <a:lnTo>
                      <a:pt x="1163312" y="1874610"/>
                    </a:lnTo>
                    <a:lnTo>
                      <a:pt x="1157654" y="1873475"/>
                    </a:lnTo>
                    <a:lnTo>
                      <a:pt x="1152221" y="1872113"/>
                    </a:lnTo>
                    <a:lnTo>
                      <a:pt x="1147242" y="1870524"/>
                    </a:lnTo>
                    <a:lnTo>
                      <a:pt x="1142262" y="1867800"/>
                    </a:lnTo>
                    <a:lnTo>
                      <a:pt x="1137736" y="1865303"/>
                    </a:lnTo>
                    <a:lnTo>
                      <a:pt x="1133435" y="1861898"/>
                    </a:lnTo>
                    <a:lnTo>
                      <a:pt x="1129361" y="1858266"/>
                    </a:lnTo>
                    <a:lnTo>
                      <a:pt x="1125740" y="1854407"/>
                    </a:lnTo>
                    <a:lnTo>
                      <a:pt x="1122797" y="1850094"/>
                    </a:lnTo>
                    <a:lnTo>
                      <a:pt x="1119855" y="1845327"/>
                    </a:lnTo>
                    <a:lnTo>
                      <a:pt x="1117365" y="1840560"/>
                    </a:lnTo>
                    <a:lnTo>
                      <a:pt x="1115554" y="1835340"/>
                    </a:lnTo>
                    <a:lnTo>
                      <a:pt x="1114196" y="1829892"/>
                    </a:lnTo>
                    <a:lnTo>
                      <a:pt x="1113291" y="1824444"/>
                    </a:lnTo>
                    <a:lnTo>
                      <a:pt x="1112838" y="1818542"/>
                    </a:lnTo>
                    <a:lnTo>
                      <a:pt x="1112838" y="959355"/>
                    </a:lnTo>
                    <a:lnTo>
                      <a:pt x="1113291" y="953681"/>
                    </a:lnTo>
                    <a:lnTo>
                      <a:pt x="1114196" y="948006"/>
                    </a:lnTo>
                    <a:lnTo>
                      <a:pt x="1115554" y="942558"/>
                    </a:lnTo>
                    <a:lnTo>
                      <a:pt x="1117365" y="937337"/>
                    </a:lnTo>
                    <a:lnTo>
                      <a:pt x="1119855" y="932343"/>
                    </a:lnTo>
                    <a:lnTo>
                      <a:pt x="1122797" y="927803"/>
                    </a:lnTo>
                    <a:lnTo>
                      <a:pt x="1125740" y="923717"/>
                    </a:lnTo>
                    <a:lnTo>
                      <a:pt x="1129361" y="919404"/>
                    </a:lnTo>
                    <a:lnTo>
                      <a:pt x="1133435" y="915999"/>
                    </a:lnTo>
                    <a:lnTo>
                      <a:pt x="1137736" y="912821"/>
                    </a:lnTo>
                    <a:lnTo>
                      <a:pt x="1142262" y="909870"/>
                    </a:lnTo>
                    <a:lnTo>
                      <a:pt x="1147242" y="907600"/>
                    </a:lnTo>
                    <a:lnTo>
                      <a:pt x="1152221" y="905557"/>
                    </a:lnTo>
                    <a:lnTo>
                      <a:pt x="1157654" y="904195"/>
                    </a:lnTo>
                    <a:lnTo>
                      <a:pt x="1163312" y="903514"/>
                    </a:lnTo>
                    <a:lnTo>
                      <a:pt x="1168971" y="903287"/>
                    </a:lnTo>
                    <a:close/>
                    <a:moveTo>
                      <a:pt x="1841899" y="450850"/>
                    </a:moveTo>
                    <a:lnTo>
                      <a:pt x="2191940" y="450850"/>
                    </a:lnTo>
                    <a:lnTo>
                      <a:pt x="2197604" y="451077"/>
                    </a:lnTo>
                    <a:lnTo>
                      <a:pt x="2203268" y="451985"/>
                    </a:lnTo>
                    <a:lnTo>
                      <a:pt x="2208706" y="453573"/>
                    </a:lnTo>
                    <a:lnTo>
                      <a:pt x="2213917" y="455388"/>
                    </a:lnTo>
                    <a:lnTo>
                      <a:pt x="2218674" y="457657"/>
                    </a:lnTo>
                    <a:lnTo>
                      <a:pt x="2223206" y="460380"/>
                    </a:lnTo>
                    <a:lnTo>
                      <a:pt x="2227510" y="463556"/>
                    </a:lnTo>
                    <a:lnTo>
                      <a:pt x="2231589" y="467186"/>
                    </a:lnTo>
                    <a:lnTo>
                      <a:pt x="2235214" y="471271"/>
                    </a:lnTo>
                    <a:lnTo>
                      <a:pt x="2238385" y="475582"/>
                    </a:lnTo>
                    <a:lnTo>
                      <a:pt x="2241104" y="480119"/>
                    </a:lnTo>
                    <a:lnTo>
                      <a:pt x="2243596" y="484884"/>
                    </a:lnTo>
                    <a:lnTo>
                      <a:pt x="2245636" y="490103"/>
                    </a:lnTo>
                    <a:lnTo>
                      <a:pt x="2246768" y="495548"/>
                    </a:lnTo>
                    <a:lnTo>
                      <a:pt x="2247675" y="501221"/>
                    </a:lnTo>
                    <a:lnTo>
                      <a:pt x="2247901" y="506893"/>
                    </a:lnTo>
                    <a:lnTo>
                      <a:pt x="2247901" y="1818568"/>
                    </a:lnTo>
                    <a:lnTo>
                      <a:pt x="2247675" y="1824468"/>
                    </a:lnTo>
                    <a:lnTo>
                      <a:pt x="2246768" y="1829913"/>
                    </a:lnTo>
                    <a:lnTo>
                      <a:pt x="2245636" y="1835358"/>
                    </a:lnTo>
                    <a:lnTo>
                      <a:pt x="2243596" y="1840577"/>
                    </a:lnTo>
                    <a:lnTo>
                      <a:pt x="2241104" y="1845342"/>
                    </a:lnTo>
                    <a:lnTo>
                      <a:pt x="2238385" y="1850107"/>
                    </a:lnTo>
                    <a:lnTo>
                      <a:pt x="2235214" y="1854418"/>
                    </a:lnTo>
                    <a:lnTo>
                      <a:pt x="2231589" y="1858275"/>
                    </a:lnTo>
                    <a:lnTo>
                      <a:pt x="2227510" y="1861905"/>
                    </a:lnTo>
                    <a:lnTo>
                      <a:pt x="2223206" y="1865309"/>
                    </a:lnTo>
                    <a:lnTo>
                      <a:pt x="2218674" y="1867804"/>
                    </a:lnTo>
                    <a:lnTo>
                      <a:pt x="2213917" y="1870527"/>
                    </a:lnTo>
                    <a:lnTo>
                      <a:pt x="2208706" y="1872115"/>
                    </a:lnTo>
                    <a:lnTo>
                      <a:pt x="2203268" y="1873477"/>
                    </a:lnTo>
                    <a:lnTo>
                      <a:pt x="2197604" y="1874611"/>
                    </a:lnTo>
                    <a:lnTo>
                      <a:pt x="2191940" y="1874838"/>
                    </a:lnTo>
                    <a:lnTo>
                      <a:pt x="1841899" y="1874838"/>
                    </a:lnTo>
                    <a:lnTo>
                      <a:pt x="1836235" y="1874611"/>
                    </a:lnTo>
                    <a:lnTo>
                      <a:pt x="1830798" y="1873477"/>
                    </a:lnTo>
                    <a:lnTo>
                      <a:pt x="1825360" y="1872115"/>
                    </a:lnTo>
                    <a:lnTo>
                      <a:pt x="1820149" y="1870527"/>
                    </a:lnTo>
                    <a:lnTo>
                      <a:pt x="1815165" y="1867804"/>
                    </a:lnTo>
                    <a:lnTo>
                      <a:pt x="1810633" y="1865309"/>
                    </a:lnTo>
                    <a:lnTo>
                      <a:pt x="1806329" y="1861905"/>
                    </a:lnTo>
                    <a:lnTo>
                      <a:pt x="1802477" y="1858275"/>
                    </a:lnTo>
                    <a:lnTo>
                      <a:pt x="1798852" y="1854418"/>
                    </a:lnTo>
                    <a:lnTo>
                      <a:pt x="1795454" y="1850107"/>
                    </a:lnTo>
                    <a:lnTo>
                      <a:pt x="1792508" y="1845342"/>
                    </a:lnTo>
                    <a:lnTo>
                      <a:pt x="1790243" y="1840577"/>
                    </a:lnTo>
                    <a:lnTo>
                      <a:pt x="1788430" y="1835358"/>
                    </a:lnTo>
                    <a:lnTo>
                      <a:pt x="1786844" y="1829913"/>
                    </a:lnTo>
                    <a:lnTo>
                      <a:pt x="1786165" y="1824468"/>
                    </a:lnTo>
                    <a:lnTo>
                      <a:pt x="1785938" y="1818568"/>
                    </a:lnTo>
                    <a:lnTo>
                      <a:pt x="1785938" y="506893"/>
                    </a:lnTo>
                    <a:lnTo>
                      <a:pt x="1786165" y="501221"/>
                    </a:lnTo>
                    <a:lnTo>
                      <a:pt x="1786844" y="495548"/>
                    </a:lnTo>
                    <a:lnTo>
                      <a:pt x="1788430" y="490103"/>
                    </a:lnTo>
                    <a:lnTo>
                      <a:pt x="1790243" y="484884"/>
                    </a:lnTo>
                    <a:lnTo>
                      <a:pt x="1792508" y="480119"/>
                    </a:lnTo>
                    <a:lnTo>
                      <a:pt x="1795454" y="475582"/>
                    </a:lnTo>
                    <a:lnTo>
                      <a:pt x="1798852" y="471271"/>
                    </a:lnTo>
                    <a:lnTo>
                      <a:pt x="1802477" y="467186"/>
                    </a:lnTo>
                    <a:lnTo>
                      <a:pt x="1806329" y="463556"/>
                    </a:lnTo>
                    <a:lnTo>
                      <a:pt x="1810633" y="460380"/>
                    </a:lnTo>
                    <a:lnTo>
                      <a:pt x="1815165" y="457657"/>
                    </a:lnTo>
                    <a:lnTo>
                      <a:pt x="1820149" y="455388"/>
                    </a:lnTo>
                    <a:lnTo>
                      <a:pt x="1825360" y="453573"/>
                    </a:lnTo>
                    <a:lnTo>
                      <a:pt x="1830798" y="451985"/>
                    </a:lnTo>
                    <a:lnTo>
                      <a:pt x="1836235" y="451077"/>
                    </a:lnTo>
                    <a:lnTo>
                      <a:pt x="1841899" y="450850"/>
                    </a:lnTo>
                    <a:close/>
                    <a:moveTo>
                      <a:pt x="1458752" y="38100"/>
                    </a:moveTo>
                    <a:lnTo>
                      <a:pt x="1461698" y="38100"/>
                    </a:lnTo>
                    <a:lnTo>
                      <a:pt x="1464870" y="38100"/>
                    </a:lnTo>
                    <a:lnTo>
                      <a:pt x="1468043" y="38327"/>
                    </a:lnTo>
                    <a:lnTo>
                      <a:pt x="1470989" y="38554"/>
                    </a:lnTo>
                    <a:lnTo>
                      <a:pt x="1473935" y="39235"/>
                    </a:lnTo>
                    <a:lnTo>
                      <a:pt x="1477107" y="40143"/>
                    </a:lnTo>
                    <a:lnTo>
                      <a:pt x="1479827" y="40825"/>
                    </a:lnTo>
                    <a:lnTo>
                      <a:pt x="1482773" y="42187"/>
                    </a:lnTo>
                    <a:lnTo>
                      <a:pt x="1485718" y="43322"/>
                    </a:lnTo>
                    <a:lnTo>
                      <a:pt x="1488438" y="44684"/>
                    </a:lnTo>
                    <a:lnTo>
                      <a:pt x="1491157" y="46500"/>
                    </a:lnTo>
                    <a:lnTo>
                      <a:pt x="1493876" y="48317"/>
                    </a:lnTo>
                    <a:lnTo>
                      <a:pt x="1496143" y="50133"/>
                    </a:lnTo>
                    <a:lnTo>
                      <a:pt x="1498409" y="52176"/>
                    </a:lnTo>
                    <a:lnTo>
                      <a:pt x="1500675" y="54447"/>
                    </a:lnTo>
                    <a:lnTo>
                      <a:pt x="1502714" y="56490"/>
                    </a:lnTo>
                    <a:lnTo>
                      <a:pt x="1504754" y="59214"/>
                    </a:lnTo>
                    <a:lnTo>
                      <a:pt x="1506567" y="61485"/>
                    </a:lnTo>
                    <a:lnTo>
                      <a:pt x="1508153" y="64436"/>
                    </a:lnTo>
                    <a:lnTo>
                      <a:pt x="1509739" y="66934"/>
                    </a:lnTo>
                    <a:lnTo>
                      <a:pt x="1511099" y="69658"/>
                    </a:lnTo>
                    <a:lnTo>
                      <a:pt x="1512005" y="72609"/>
                    </a:lnTo>
                    <a:lnTo>
                      <a:pt x="1513138" y="75334"/>
                    </a:lnTo>
                    <a:lnTo>
                      <a:pt x="1514045" y="78512"/>
                    </a:lnTo>
                    <a:lnTo>
                      <a:pt x="1514725" y="81691"/>
                    </a:lnTo>
                    <a:lnTo>
                      <a:pt x="1515178" y="84642"/>
                    </a:lnTo>
                    <a:lnTo>
                      <a:pt x="1515405" y="87821"/>
                    </a:lnTo>
                    <a:lnTo>
                      <a:pt x="1543051" y="488083"/>
                    </a:lnTo>
                    <a:lnTo>
                      <a:pt x="1543051" y="493305"/>
                    </a:lnTo>
                    <a:lnTo>
                      <a:pt x="1542371" y="498754"/>
                    </a:lnTo>
                    <a:lnTo>
                      <a:pt x="1541691" y="503976"/>
                    </a:lnTo>
                    <a:lnTo>
                      <a:pt x="1540105" y="509198"/>
                    </a:lnTo>
                    <a:lnTo>
                      <a:pt x="1538066" y="513965"/>
                    </a:lnTo>
                    <a:lnTo>
                      <a:pt x="1535800" y="518506"/>
                    </a:lnTo>
                    <a:lnTo>
                      <a:pt x="1532854" y="522820"/>
                    </a:lnTo>
                    <a:lnTo>
                      <a:pt x="1529908" y="526906"/>
                    </a:lnTo>
                    <a:lnTo>
                      <a:pt x="1526282" y="530539"/>
                    </a:lnTo>
                    <a:lnTo>
                      <a:pt x="1522429" y="533944"/>
                    </a:lnTo>
                    <a:lnTo>
                      <a:pt x="1518350" y="537123"/>
                    </a:lnTo>
                    <a:lnTo>
                      <a:pt x="1513592" y="539620"/>
                    </a:lnTo>
                    <a:lnTo>
                      <a:pt x="1509059" y="541663"/>
                    </a:lnTo>
                    <a:lnTo>
                      <a:pt x="1503847" y="543253"/>
                    </a:lnTo>
                    <a:lnTo>
                      <a:pt x="1498635" y="544615"/>
                    </a:lnTo>
                    <a:lnTo>
                      <a:pt x="1493197" y="545069"/>
                    </a:lnTo>
                    <a:lnTo>
                      <a:pt x="1488211" y="545296"/>
                    </a:lnTo>
                    <a:lnTo>
                      <a:pt x="1482999" y="544842"/>
                    </a:lnTo>
                    <a:lnTo>
                      <a:pt x="1478014" y="543934"/>
                    </a:lnTo>
                    <a:lnTo>
                      <a:pt x="1473481" y="542799"/>
                    </a:lnTo>
                    <a:lnTo>
                      <a:pt x="1469629" y="541437"/>
                    </a:lnTo>
                    <a:lnTo>
                      <a:pt x="1466003" y="539847"/>
                    </a:lnTo>
                    <a:lnTo>
                      <a:pt x="1462604" y="537804"/>
                    </a:lnTo>
                    <a:lnTo>
                      <a:pt x="1459205" y="535761"/>
                    </a:lnTo>
                    <a:lnTo>
                      <a:pt x="1456032" y="533490"/>
                    </a:lnTo>
                    <a:lnTo>
                      <a:pt x="1453086" y="530766"/>
                    </a:lnTo>
                    <a:lnTo>
                      <a:pt x="1450367" y="528041"/>
                    </a:lnTo>
                    <a:lnTo>
                      <a:pt x="1447874" y="525090"/>
                    </a:lnTo>
                    <a:lnTo>
                      <a:pt x="1445382" y="522139"/>
                    </a:lnTo>
                    <a:lnTo>
                      <a:pt x="1443342" y="518733"/>
                    </a:lnTo>
                    <a:lnTo>
                      <a:pt x="1441529" y="515100"/>
                    </a:lnTo>
                    <a:lnTo>
                      <a:pt x="1439943" y="511468"/>
                    </a:lnTo>
                    <a:lnTo>
                      <a:pt x="1438583" y="507608"/>
                    </a:lnTo>
                    <a:lnTo>
                      <a:pt x="1437677" y="503749"/>
                    </a:lnTo>
                    <a:lnTo>
                      <a:pt x="1436770" y="499662"/>
                    </a:lnTo>
                    <a:lnTo>
                      <a:pt x="1436317" y="495348"/>
                    </a:lnTo>
                    <a:lnTo>
                      <a:pt x="1419775" y="256735"/>
                    </a:lnTo>
                    <a:lnTo>
                      <a:pt x="1404592" y="280119"/>
                    </a:lnTo>
                    <a:lnTo>
                      <a:pt x="1396434" y="292606"/>
                    </a:lnTo>
                    <a:lnTo>
                      <a:pt x="1387596" y="304866"/>
                    </a:lnTo>
                    <a:lnTo>
                      <a:pt x="1378531" y="317580"/>
                    </a:lnTo>
                    <a:lnTo>
                      <a:pt x="1369014" y="330748"/>
                    </a:lnTo>
                    <a:lnTo>
                      <a:pt x="1359270" y="343916"/>
                    </a:lnTo>
                    <a:lnTo>
                      <a:pt x="1348845" y="357311"/>
                    </a:lnTo>
                    <a:lnTo>
                      <a:pt x="1338421" y="370933"/>
                    </a:lnTo>
                    <a:lnTo>
                      <a:pt x="1327317" y="384782"/>
                    </a:lnTo>
                    <a:lnTo>
                      <a:pt x="1315760" y="398632"/>
                    </a:lnTo>
                    <a:lnTo>
                      <a:pt x="1303750" y="412935"/>
                    </a:lnTo>
                    <a:lnTo>
                      <a:pt x="1291513" y="426784"/>
                    </a:lnTo>
                    <a:lnTo>
                      <a:pt x="1278823" y="441314"/>
                    </a:lnTo>
                    <a:lnTo>
                      <a:pt x="1265679" y="455390"/>
                    </a:lnTo>
                    <a:lnTo>
                      <a:pt x="1252082" y="469920"/>
                    </a:lnTo>
                    <a:lnTo>
                      <a:pt x="1233500" y="488991"/>
                    </a:lnTo>
                    <a:lnTo>
                      <a:pt x="1214465" y="507608"/>
                    </a:lnTo>
                    <a:lnTo>
                      <a:pt x="1195430" y="525998"/>
                    </a:lnTo>
                    <a:lnTo>
                      <a:pt x="1175715" y="543707"/>
                    </a:lnTo>
                    <a:lnTo>
                      <a:pt x="1156226" y="560961"/>
                    </a:lnTo>
                    <a:lnTo>
                      <a:pt x="1136058" y="577762"/>
                    </a:lnTo>
                    <a:lnTo>
                      <a:pt x="1115663" y="594336"/>
                    </a:lnTo>
                    <a:lnTo>
                      <a:pt x="1095041" y="610455"/>
                    </a:lnTo>
                    <a:lnTo>
                      <a:pt x="1074193" y="625893"/>
                    </a:lnTo>
                    <a:lnTo>
                      <a:pt x="1053118" y="641105"/>
                    </a:lnTo>
                    <a:lnTo>
                      <a:pt x="1031590" y="655408"/>
                    </a:lnTo>
                    <a:lnTo>
                      <a:pt x="1010062" y="669711"/>
                    </a:lnTo>
                    <a:lnTo>
                      <a:pt x="988081" y="683333"/>
                    </a:lnTo>
                    <a:lnTo>
                      <a:pt x="966099" y="696501"/>
                    </a:lnTo>
                    <a:lnTo>
                      <a:pt x="943891" y="709442"/>
                    </a:lnTo>
                    <a:lnTo>
                      <a:pt x="921004" y="721702"/>
                    </a:lnTo>
                    <a:lnTo>
                      <a:pt x="906954" y="729194"/>
                    </a:lnTo>
                    <a:lnTo>
                      <a:pt x="892451" y="736232"/>
                    </a:lnTo>
                    <a:lnTo>
                      <a:pt x="878174" y="743497"/>
                    </a:lnTo>
                    <a:lnTo>
                      <a:pt x="863671" y="750309"/>
                    </a:lnTo>
                    <a:lnTo>
                      <a:pt x="848941" y="756893"/>
                    </a:lnTo>
                    <a:lnTo>
                      <a:pt x="834212" y="763477"/>
                    </a:lnTo>
                    <a:lnTo>
                      <a:pt x="819482" y="769834"/>
                    </a:lnTo>
                    <a:lnTo>
                      <a:pt x="804526" y="775736"/>
                    </a:lnTo>
                    <a:lnTo>
                      <a:pt x="789569" y="781866"/>
                    </a:lnTo>
                    <a:lnTo>
                      <a:pt x="774613" y="787542"/>
                    </a:lnTo>
                    <a:lnTo>
                      <a:pt x="759430" y="793218"/>
                    </a:lnTo>
                    <a:lnTo>
                      <a:pt x="744247" y="798440"/>
                    </a:lnTo>
                    <a:lnTo>
                      <a:pt x="729064" y="803435"/>
                    </a:lnTo>
                    <a:lnTo>
                      <a:pt x="713655" y="808657"/>
                    </a:lnTo>
                    <a:lnTo>
                      <a:pt x="698472" y="813197"/>
                    </a:lnTo>
                    <a:lnTo>
                      <a:pt x="682609" y="817965"/>
                    </a:lnTo>
                    <a:lnTo>
                      <a:pt x="667199" y="822279"/>
                    </a:lnTo>
                    <a:lnTo>
                      <a:pt x="651563" y="826365"/>
                    </a:lnTo>
                    <a:lnTo>
                      <a:pt x="635701" y="830452"/>
                    </a:lnTo>
                    <a:lnTo>
                      <a:pt x="620064" y="834084"/>
                    </a:lnTo>
                    <a:lnTo>
                      <a:pt x="604202" y="837717"/>
                    </a:lnTo>
                    <a:lnTo>
                      <a:pt x="588112" y="841350"/>
                    </a:lnTo>
                    <a:lnTo>
                      <a:pt x="572249" y="844528"/>
                    </a:lnTo>
                    <a:lnTo>
                      <a:pt x="555933" y="847479"/>
                    </a:lnTo>
                    <a:lnTo>
                      <a:pt x="539618" y="850431"/>
                    </a:lnTo>
                    <a:lnTo>
                      <a:pt x="523528" y="852928"/>
                    </a:lnTo>
                    <a:lnTo>
                      <a:pt x="507212" y="855653"/>
                    </a:lnTo>
                    <a:lnTo>
                      <a:pt x="490896" y="857923"/>
                    </a:lnTo>
                    <a:lnTo>
                      <a:pt x="474353" y="859966"/>
                    </a:lnTo>
                    <a:lnTo>
                      <a:pt x="458037" y="861783"/>
                    </a:lnTo>
                    <a:lnTo>
                      <a:pt x="441268" y="863372"/>
                    </a:lnTo>
                    <a:lnTo>
                      <a:pt x="424726" y="864961"/>
                    </a:lnTo>
                    <a:lnTo>
                      <a:pt x="419287" y="865188"/>
                    </a:lnTo>
                    <a:lnTo>
                      <a:pt x="414075" y="864734"/>
                    </a:lnTo>
                    <a:lnTo>
                      <a:pt x="409089" y="863826"/>
                    </a:lnTo>
                    <a:lnTo>
                      <a:pt x="404104" y="862464"/>
                    </a:lnTo>
                    <a:lnTo>
                      <a:pt x="400252" y="861329"/>
                    </a:lnTo>
                    <a:lnTo>
                      <a:pt x="396626" y="859739"/>
                    </a:lnTo>
                    <a:lnTo>
                      <a:pt x="393227" y="857923"/>
                    </a:lnTo>
                    <a:lnTo>
                      <a:pt x="389827" y="855880"/>
                    </a:lnTo>
                    <a:lnTo>
                      <a:pt x="386882" y="853609"/>
                    </a:lnTo>
                    <a:lnTo>
                      <a:pt x="383936" y="850885"/>
                    </a:lnTo>
                    <a:lnTo>
                      <a:pt x="381216" y="848161"/>
                    </a:lnTo>
                    <a:lnTo>
                      <a:pt x="378497" y="845209"/>
                    </a:lnTo>
                    <a:lnTo>
                      <a:pt x="376231" y="842258"/>
                    </a:lnTo>
                    <a:lnTo>
                      <a:pt x="374191" y="838852"/>
                    </a:lnTo>
                    <a:lnTo>
                      <a:pt x="372378" y="835447"/>
                    </a:lnTo>
                    <a:lnTo>
                      <a:pt x="370566" y="831814"/>
                    </a:lnTo>
                    <a:lnTo>
                      <a:pt x="369206" y="827955"/>
                    </a:lnTo>
                    <a:lnTo>
                      <a:pt x="368299" y="824095"/>
                    </a:lnTo>
                    <a:lnTo>
                      <a:pt x="367620" y="820008"/>
                    </a:lnTo>
                    <a:lnTo>
                      <a:pt x="366940" y="815922"/>
                    </a:lnTo>
                    <a:lnTo>
                      <a:pt x="366713" y="810473"/>
                    </a:lnTo>
                    <a:lnTo>
                      <a:pt x="367167" y="805024"/>
                    </a:lnTo>
                    <a:lnTo>
                      <a:pt x="368073" y="799802"/>
                    </a:lnTo>
                    <a:lnTo>
                      <a:pt x="369206" y="795034"/>
                    </a:lnTo>
                    <a:lnTo>
                      <a:pt x="371472" y="790040"/>
                    </a:lnTo>
                    <a:lnTo>
                      <a:pt x="373738" y="785272"/>
                    </a:lnTo>
                    <a:lnTo>
                      <a:pt x="376231" y="780958"/>
                    </a:lnTo>
                    <a:lnTo>
                      <a:pt x="379403" y="776872"/>
                    </a:lnTo>
                    <a:lnTo>
                      <a:pt x="383029" y="773239"/>
                    </a:lnTo>
                    <a:lnTo>
                      <a:pt x="386882" y="769607"/>
                    </a:lnTo>
                    <a:lnTo>
                      <a:pt x="390961" y="766882"/>
                    </a:lnTo>
                    <a:lnTo>
                      <a:pt x="395266" y="763931"/>
                    </a:lnTo>
                    <a:lnTo>
                      <a:pt x="400252" y="761887"/>
                    </a:lnTo>
                    <a:lnTo>
                      <a:pt x="405237" y="760071"/>
                    </a:lnTo>
                    <a:lnTo>
                      <a:pt x="410222" y="758709"/>
                    </a:lnTo>
                    <a:lnTo>
                      <a:pt x="415661" y="758255"/>
                    </a:lnTo>
                    <a:lnTo>
                      <a:pt x="431071" y="756666"/>
                    </a:lnTo>
                    <a:lnTo>
                      <a:pt x="446027" y="755076"/>
                    </a:lnTo>
                    <a:lnTo>
                      <a:pt x="461210" y="753714"/>
                    </a:lnTo>
                    <a:lnTo>
                      <a:pt x="476166" y="751898"/>
                    </a:lnTo>
                    <a:lnTo>
                      <a:pt x="491123" y="749854"/>
                    </a:lnTo>
                    <a:lnTo>
                      <a:pt x="506079" y="747357"/>
                    </a:lnTo>
                    <a:lnTo>
                      <a:pt x="521035" y="745087"/>
                    </a:lnTo>
                    <a:lnTo>
                      <a:pt x="535765" y="742589"/>
                    </a:lnTo>
                    <a:lnTo>
                      <a:pt x="550495" y="739638"/>
                    </a:lnTo>
                    <a:lnTo>
                      <a:pt x="565224" y="736913"/>
                    </a:lnTo>
                    <a:lnTo>
                      <a:pt x="579728" y="733735"/>
                    </a:lnTo>
                    <a:lnTo>
                      <a:pt x="594231" y="730329"/>
                    </a:lnTo>
                    <a:lnTo>
                      <a:pt x="608734" y="726697"/>
                    </a:lnTo>
                    <a:lnTo>
                      <a:pt x="623010" y="723064"/>
                    </a:lnTo>
                    <a:lnTo>
                      <a:pt x="637287" y="719432"/>
                    </a:lnTo>
                    <a:lnTo>
                      <a:pt x="651563" y="715345"/>
                    </a:lnTo>
                    <a:lnTo>
                      <a:pt x="665613" y="711259"/>
                    </a:lnTo>
                    <a:lnTo>
                      <a:pt x="679890" y="706945"/>
                    </a:lnTo>
                    <a:lnTo>
                      <a:pt x="693713" y="702404"/>
                    </a:lnTo>
                    <a:lnTo>
                      <a:pt x="707763" y="697864"/>
                    </a:lnTo>
                    <a:lnTo>
                      <a:pt x="721586" y="692869"/>
                    </a:lnTo>
                    <a:lnTo>
                      <a:pt x="735183" y="687874"/>
                    </a:lnTo>
                    <a:lnTo>
                      <a:pt x="749233" y="682652"/>
                    </a:lnTo>
                    <a:lnTo>
                      <a:pt x="762603" y="677430"/>
                    </a:lnTo>
                    <a:lnTo>
                      <a:pt x="776199" y="671755"/>
                    </a:lnTo>
                    <a:lnTo>
                      <a:pt x="789569" y="666079"/>
                    </a:lnTo>
                    <a:lnTo>
                      <a:pt x="803166" y="660176"/>
                    </a:lnTo>
                    <a:lnTo>
                      <a:pt x="816536" y="654273"/>
                    </a:lnTo>
                    <a:lnTo>
                      <a:pt x="829679" y="648143"/>
                    </a:lnTo>
                    <a:lnTo>
                      <a:pt x="842823" y="641559"/>
                    </a:lnTo>
                    <a:lnTo>
                      <a:pt x="855966" y="634975"/>
                    </a:lnTo>
                    <a:lnTo>
                      <a:pt x="868883" y="628164"/>
                    </a:lnTo>
                    <a:lnTo>
                      <a:pt x="889505" y="617039"/>
                    </a:lnTo>
                    <a:lnTo>
                      <a:pt x="910126" y="605460"/>
                    </a:lnTo>
                    <a:lnTo>
                      <a:pt x="930068" y="593655"/>
                    </a:lnTo>
                    <a:lnTo>
                      <a:pt x="950237" y="580941"/>
                    </a:lnTo>
                    <a:lnTo>
                      <a:pt x="970178" y="568000"/>
                    </a:lnTo>
                    <a:lnTo>
                      <a:pt x="989667" y="554832"/>
                    </a:lnTo>
                    <a:lnTo>
                      <a:pt x="1008929" y="540982"/>
                    </a:lnTo>
                    <a:lnTo>
                      <a:pt x="1027964" y="526906"/>
                    </a:lnTo>
                    <a:lnTo>
                      <a:pt x="1046773" y="512149"/>
                    </a:lnTo>
                    <a:lnTo>
                      <a:pt x="1065355" y="497165"/>
                    </a:lnTo>
                    <a:lnTo>
                      <a:pt x="1083937" y="481726"/>
                    </a:lnTo>
                    <a:lnTo>
                      <a:pt x="1102066" y="466061"/>
                    </a:lnTo>
                    <a:lnTo>
                      <a:pt x="1119742" y="449714"/>
                    </a:lnTo>
                    <a:lnTo>
                      <a:pt x="1137644" y="433141"/>
                    </a:lnTo>
                    <a:lnTo>
                      <a:pt x="1154866" y="416113"/>
                    </a:lnTo>
                    <a:lnTo>
                      <a:pt x="1171862" y="398859"/>
                    </a:lnTo>
                    <a:lnTo>
                      <a:pt x="1184779" y="385236"/>
                    </a:lnTo>
                    <a:lnTo>
                      <a:pt x="1197469" y="371841"/>
                    </a:lnTo>
                    <a:lnTo>
                      <a:pt x="1209480" y="358219"/>
                    </a:lnTo>
                    <a:lnTo>
                      <a:pt x="1221037" y="344597"/>
                    </a:lnTo>
                    <a:lnTo>
                      <a:pt x="1232367" y="331429"/>
                    </a:lnTo>
                    <a:lnTo>
                      <a:pt x="1243245" y="318261"/>
                    </a:lnTo>
                    <a:lnTo>
                      <a:pt x="1253895" y="305093"/>
                    </a:lnTo>
                    <a:lnTo>
                      <a:pt x="1263866" y="292606"/>
                    </a:lnTo>
                    <a:lnTo>
                      <a:pt x="1273384" y="279665"/>
                    </a:lnTo>
                    <a:lnTo>
                      <a:pt x="1282675" y="267178"/>
                    </a:lnTo>
                    <a:lnTo>
                      <a:pt x="1291739" y="255145"/>
                    </a:lnTo>
                    <a:lnTo>
                      <a:pt x="1300124" y="242886"/>
                    </a:lnTo>
                    <a:lnTo>
                      <a:pt x="1308282" y="231307"/>
                    </a:lnTo>
                    <a:lnTo>
                      <a:pt x="1316213" y="219728"/>
                    </a:lnTo>
                    <a:lnTo>
                      <a:pt x="1330263" y="197706"/>
                    </a:lnTo>
                    <a:lnTo>
                      <a:pt x="1107958" y="281027"/>
                    </a:lnTo>
                    <a:lnTo>
                      <a:pt x="1102746" y="282390"/>
                    </a:lnTo>
                    <a:lnTo>
                      <a:pt x="1097534" y="283525"/>
                    </a:lnTo>
                    <a:lnTo>
                      <a:pt x="1092322" y="283979"/>
                    </a:lnTo>
                    <a:lnTo>
                      <a:pt x="1087110" y="283979"/>
                    </a:lnTo>
                    <a:lnTo>
                      <a:pt x="1081898" y="283752"/>
                    </a:lnTo>
                    <a:lnTo>
                      <a:pt x="1076686" y="282844"/>
                    </a:lnTo>
                    <a:lnTo>
                      <a:pt x="1071927" y="281255"/>
                    </a:lnTo>
                    <a:lnTo>
                      <a:pt x="1067168" y="279438"/>
                    </a:lnTo>
                    <a:lnTo>
                      <a:pt x="1062636" y="277168"/>
                    </a:lnTo>
                    <a:lnTo>
                      <a:pt x="1058103" y="274216"/>
                    </a:lnTo>
                    <a:lnTo>
                      <a:pt x="1054251" y="270811"/>
                    </a:lnTo>
                    <a:lnTo>
                      <a:pt x="1050399" y="267178"/>
                    </a:lnTo>
                    <a:lnTo>
                      <a:pt x="1047226" y="263319"/>
                    </a:lnTo>
                    <a:lnTo>
                      <a:pt x="1044054" y="259005"/>
                    </a:lnTo>
                    <a:lnTo>
                      <a:pt x="1041561" y="254237"/>
                    </a:lnTo>
                    <a:lnTo>
                      <a:pt x="1039295" y="249470"/>
                    </a:lnTo>
                    <a:lnTo>
                      <a:pt x="1037482" y="244021"/>
                    </a:lnTo>
                    <a:lnTo>
                      <a:pt x="1036575" y="238799"/>
                    </a:lnTo>
                    <a:lnTo>
                      <a:pt x="1036122" y="233350"/>
                    </a:lnTo>
                    <a:lnTo>
                      <a:pt x="1036122" y="228355"/>
                    </a:lnTo>
                    <a:lnTo>
                      <a:pt x="1036349" y="223134"/>
                    </a:lnTo>
                    <a:lnTo>
                      <a:pt x="1037255" y="218139"/>
                    </a:lnTo>
                    <a:lnTo>
                      <a:pt x="1038841" y="213144"/>
                    </a:lnTo>
                    <a:lnTo>
                      <a:pt x="1040654" y="208376"/>
                    </a:lnTo>
                    <a:lnTo>
                      <a:pt x="1042920" y="203836"/>
                    </a:lnTo>
                    <a:lnTo>
                      <a:pt x="1045866" y="199295"/>
                    </a:lnTo>
                    <a:lnTo>
                      <a:pt x="1049266" y="195435"/>
                    </a:lnTo>
                    <a:lnTo>
                      <a:pt x="1052891" y="191576"/>
                    </a:lnTo>
                    <a:lnTo>
                      <a:pt x="1056744" y="188170"/>
                    </a:lnTo>
                    <a:lnTo>
                      <a:pt x="1061049" y="185219"/>
                    </a:lnTo>
                    <a:lnTo>
                      <a:pt x="1065582" y="182494"/>
                    </a:lnTo>
                    <a:lnTo>
                      <a:pt x="1070567" y="180451"/>
                    </a:lnTo>
                    <a:lnTo>
                      <a:pt x="1443569" y="41279"/>
                    </a:lnTo>
                    <a:lnTo>
                      <a:pt x="1446288" y="40370"/>
                    </a:lnTo>
                    <a:lnTo>
                      <a:pt x="1449461" y="39462"/>
                    </a:lnTo>
                    <a:lnTo>
                      <a:pt x="1452633" y="38781"/>
                    </a:lnTo>
                    <a:lnTo>
                      <a:pt x="1455579" y="38327"/>
                    </a:lnTo>
                    <a:lnTo>
                      <a:pt x="1458752" y="38100"/>
                    </a:lnTo>
                    <a:close/>
                    <a:moveTo>
                      <a:pt x="102528" y="0"/>
                    </a:moveTo>
                    <a:lnTo>
                      <a:pt x="107971" y="454"/>
                    </a:lnTo>
                    <a:lnTo>
                      <a:pt x="113189" y="681"/>
                    </a:lnTo>
                    <a:lnTo>
                      <a:pt x="118406" y="1361"/>
                    </a:lnTo>
                    <a:lnTo>
                      <a:pt x="123169" y="2268"/>
                    </a:lnTo>
                    <a:lnTo>
                      <a:pt x="128386" y="3403"/>
                    </a:lnTo>
                    <a:lnTo>
                      <a:pt x="133376" y="4764"/>
                    </a:lnTo>
                    <a:lnTo>
                      <a:pt x="137913" y="6578"/>
                    </a:lnTo>
                    <a:lnTo>
                      <a:pt x="142450" y="8393"/>
                    </a:lnTo>
                    <a:lnTo>
                      <a:pt x="147213" y="10434"/>
                    </a:lnTo>
                    <a:lnTo>
                      <a:pt x="151523" y="12476"/>
                    </a:lnTo>
                    <a:lnTo>
                      <a:pt x="156059" y="14971"/>
                    </a:lnTo>
                    <a:lnTo>
                      <a:pt x="160143" y="17693"/>
                    </a:lnTo>
                    <a:lnTo>
                      <a:pt x="164225" y="20642"/>
                    </a:lnTo>
                    <a:lnTo>
                      <a:pt x="168082" y="23590"/>
                    </a:lnTo>
                    <a:lnTo>
                      <a:pt x="171711" y="26993"/>
                    </a:lnTo>
                    <a:lnTo>
                      <a:pt x="175340" y="30169"/>
                    </a:lnTo>
                    <a:lnTo>
                      <a:pt x="178743" y="33798"/>
                    </a:lnTo>
                    <a:lnTo>
                      <a:pt x="181918" y="37427"/>
                    </a:lnTo>
                    <a:lnTo>
                      <a:pt x="185094" y="41510"/>
                    </a:lnTo>
                    <a:lnTo>
                      <a:pt x="188043" y="45593"/>
                    </a:lnTo>
                    <a:lnTo>
                      <a:pt x="190538" y="49676"/>
                    </a:lnTo>
                    <a:lnTo>
                      <a:pt x="193033" y="53986"/>
                    </a:lnTo>
                    <a:lnTo>
                      <a:pt x="195074" y="58296"/>
                    </a:lnTo>
                    <a:lnTo>
                      <a:pt x="197343" y="63059"/>
                    </a:lnTo>
                    <a:lnTo>
                      <a:pt x="199157" y="67596"/>
                    </a:lnTo>
                    <a:lnTo>
                      <a:pt x="200745" y="72359"/>
                    </a:lnTo>
                    <a:lnTo>
                      <a:pt x="202106" y="77122"/>
                    </a:lnTo>
                    <a:lnTo>
                      <a:pt x="203467" y="82340"/>
                    </a:lnTo>
                    <a:lnTo>
                      <a:pt x="204148" y="87330"/>
                    </a:lnTo>
                    <a:lnTo>
                      <a:pt x="205055" y="92320"/>
                    </a:lnTo>
                    <a:lnTo>
                      <a:pt x="205282" y="97537"/>
                    </a:lnTo>
                    <a:lnTo>
                      <a:pt x="205509" y="102981"/>
                    </a:lnTo>
                    <a:lnTo>
                      <a:pt x="205509" y="2092965"/>
                    </a:lnTo>
                    <a:lnTo>
                      <a:pt x="2195719" y="2092965"/>
                    </a:lnTo>
                    <a:lnTo>
                      <a:pt x="2201163" y="2093192"/>
                    </a:lnTo>
                    <a:lnTo>
                      <a:pt x="2206380" y="2093419"/>
                    </a:lnTo>
                    <a:lnTo>
                      <a:pt x="2211597" y="2094326"/>
                    </a:lnTo>
                    <a:lnTo>
                      <a:pt x="2216587" y="2095233"/>
                    </a:lnTo>
                    <a:lnTo>
                      <a:pt x="2221578" y="2096367"/>
                    </a:lnTo>
                    <a:lnTo>
                      <a:pt x="2226568" y="2097501"/>
                    </a:lnTo>
                    <a:lnTo>
                      <a:pt x="2231105" y="2099316"/>
                    </a:lnTo>
                    <a:lnTo>
                      <a:pt x="2235868" y="2101131"/>
                    </a:lnTo>
                    <a:lnTo>
                      <a:pt x="2240405" y="2103172"/>
                    </a:lnTo>
                    <a:lnTo>
                      <a:pt x="2244714" y="2105667"/>
                    </a:lnTo>
                    <a:lnTo>
                      <a:pt x="2249251" y="2107936"/>
                    </a:lnTo>
                    <a:lnTo>
                      <a:pt x="2253334" y="2110658"/>
                    </a:lnTo>
                    <a:lnTo>
                      <a:pt x="2257417" y="2113606"/>
                    </a:lnTo>
                    <a:lnTo>
                      <a:pt x="2261273" y="2116328"/>
                    </a:lnTo>
                    <a:lnTo>
                      <a:pt x="2264902" y="2119731"/>
                    </a:lnTo>
                    <a:lnTo>
                      <a:pt x="2268532" y="2123133"/>
                    </a:lnTo>
                    <a:lnTo>
                      <a:pt x="2271934" y="2126763"/>
                    </a:lnTo>
                    <a:lnTo>
                      <a:pt x="2275337" y="2130619"/>
                    </a:lnTo>
                    <a:lnTo>
                      <a:pt x="2278285" y="2134475"/>
                    </a:lnTo>
                    <a:lnTo>
                      <a:pt x="2281234" y="2138331"/>
                    </a:lnTo>
                    <a:lnTo>
                      <a:pt x="2283729" y="2142414"/>
                    </a:lnTo>
                    <a:lnTo>
                      <a:pt x="2286224" y="2146724"/>
                    </a:lnTo>
                    <a:lnTo>
                      <a:pt x="2288720" y="2151260"/>
                    </a:lnTo>
                    <a:lnTo>
                      <a:pt x="2290761" y="2155797"/>
                    </a:lnTo>
                    <a:lnTo>
                      <a:pt x="2292576" y="2160560"/>
                    </a:lnTo>
                    <a:lnTo>
                      <a:pt x="2294164" y="2165324"/>
                    </a:lnTo>
                    <a:lnTo>
                      <a:pt x="2295298" y="2170087"/>
                    </a:lnTo>
                    <a:lnTo>
                      <a:pt x="2296659" y="2175304"/>
                    </a:lnTo>
                    <a:lnTo>
                      <a:pt x="2297339" y="2180068"/>
                    </a:lnTo>
                    <a:lnTo>
                      <a:pt x="2298246" y="2185285"/>
                    </a:lnTo>
                    <a:lnTo>
                      <a:pt x="2298473" y="2190729"/>
                    </a:lnTo>
                    <a:lnTo>
                      <a:pt x="2298700" y="2195946"/>
                    </a:lnTo>
                    <a:lnTo>
                      <a:pt x="2298473" y="2201163"/>
                    </a:lnTo>
                    <a:lnTo>
                      <a:pt x="2298246" y="2206380"/>
                    </a:lnTo>
                    <a:lnTo>
                      <a:pt x="2297339" y="2211597"/>
                    </a:lnTo>
                    <a:lnTo>
                      <a:pt x="2296659" y="2216361"/>
                    </a:lnTo>
                    <a:lnTo>
                      <a:pt x="2295298" y="2221578"/>
                    </a:lnTo>
                    <a:lnTo>
                      <a:pt x="2294164" y="2226568"/>
                    </a:lnTo>
                    <a:lnTo>
                      <a:pt x="2292576" y="2231105"/>
                    </a:lnTo>
                    <a:lnTo>
                      <a:pt x="2290761" y="2235868"/>
                    </a:lnTo>
                    <a:lnTo>
                      <a:pt x="2288720" y="2240405"/>
                    </a:lnTo>
                    <a:lnTo>
                      <a:pt x="2286224" y="2244941"/>
                    </a:lnTo>
                    <a:lnTo>
                      <a:pt x="2283729" y="2249251"/>
                    </a:lnTo>
                    <a:lnTo>
                      <a:pt x="2281234" y="2253334"/>
                    </a:lnTo>
                    <a:lnTo>
                      <a:pt x="2278285" y="2257417"/>
                    </a:lnTo>
                    <a:lnTo>
                      <a:pt x="2275337" y="2261273"/>
                    </a:lnTo>
                    <a:lnTo>
                      <a:pt x="2271934" y="2264902"/>
                    </a:lnTo>
                    <a:lnTo>
                      <a:pt x="2268532" y="2268532"/>
                    </a:lnTo>
                    <a:lnTo>
                      <a:pt x="2264902" y="2271934"/>
                    </a:lnTo>
                    <a:lnTo>
                      <a:pt x="2261273" y="2275337"/>
                    </a:lnTo>
                    <a:lnTo>
                      <a:pt x="2257417" y="2278059"/>
                    </a:lnTo>
                    <a:lnTo>
                      <a:pt x="2253334" y="2281234"/>
                    </a:lnTo>
                    <a:lnTo>
                      <a:pt x="2249251" y="2283729"/>
                    </a:lnTo>
                    <a:lnTo>
                      <a:pt x="2244714" y="2286451"/>
                    </a:lnTo>
                    <a:lnTo>
                      <a:pt x="2240405" y="2288493"/>
                    </a:lnTo>
                    <a:lnTo>
                      <a:pt x="2235868" y="2290534"/>
                    </a:lnTo>
                    <a:lnTo>
                      <a:pt x="2231105" y="2292349"/>
                    </a:lnTo>
                    <a:lnTo>
                      <a:pt x="2226568" y="2294164"/>
                    </a:lnTo>
                    <a:lnTo>
                      <a:pt x="2221578" y="2295298"/>
                    </a:lnTo>
                    <a:lnTo>
                      <a:pt x="2216587" y="2296659"/>
                    </a:lnTo>
                    <a:lnTo>
                      <a:pt x="2211597" y="2297566"/>
                    </a:lnTo>
                    <a:lnTo>
                      <a:pt x="2206380" y="2298246"/>
                    </a:lnTo>
                    <a:lnTo>
                      <a:pt x="2201163" y="2298473"/>
                    </a:lnTo>
                    <a:lnTo>
                      <a:pt x="2195719" y="2298700"/>
                    </a:lnTo>
                    <a:lnTo>
                      <a:pt x="102528" y="2298700"/>
                    </a:lnTo>
                    <a:lnTo>
                      <a:pt x="97310" y="2298473"/>
                    </a:lnTo>
                    <a:lnTo>
                      <a:pt x="92093" y="2298246"/>
                    </a:lnTo>
                    <a:lnTo>
                      <a:pt x="86876" y="2297566"/>
                    </a:lnTo>
                    <a:lnTo>
                      <a:pt x="81886" y="2296659"/>
                    </a:lnTo>
                    <a:lnTo>
                      <a:pt x="77122" y="2295298"/>
                    </a:lnTo>
                    <a:lnTo>
                      <a:pt x="72132" y="2294164"/>
                    </a:lnTo>
                    <a:lnTo>
                      <a:pt x="67142" y="2292349"/>
                    </a:lnTo>
                    <a:lnTo>
                      <a:pt x="62605" y="2290534"/>
                    </a:lnTo>
                    <a:lnTo>
                      <a:pt x="57842" y="2288493"/>
                    </a:lnTo>
                    <a:lnTo>
                      <a:pt x="53532" y="2286451"/>
                    </a:lnTo>
                    <a:lnTo>
                      <a:pt x="49449" y="2283729"/>
                    </a:lnTo>
                    <a:lnTo>
                      <a:pt x="45139" y="2281234"/>
                    </a:lnTo>
                    <a:lnTo>
                      <a:pt x="41283" y="2278059"/>
                    </a:lnTo>
                    <a:lnTo>
                      <a:pt x="37200" y="2275337"/>
                    </a:lnTo>
                    <a:lnTo>
                      <a:pt x="33344" y="2271934"/>
                    </a:lnTo>
                    <a:lnTo>
                      <a:pt x="29715" y="2268532"/>
                    </a:lnTo>
                    <a:lnTo>
                      <a:pt x="26539" y="2264902"/>
                    </a:lnTo>
                    <a:lnTo>
                      <a:pt x="23364" y="2261273"/>
                    </a:lnTo>
                    <a:lnTo>
                      <a:pt x="20188" y="2257417"/>
                    </a:lnTo>
                    <a:lnTo>
                      <a:pt x="17466" y="2253334"/>
                    </a:lnTo>
                    <a:lnTo>
                      <a:pt x="14517" y="2249251"/>
                    </a:lnTo>
                    <a:lnTo>
                      <a:pt x="12249" y="2244941"/>
                    </a:lnTo>
                    <a:lnTo>
                      <a:pt x="9981" y="2240405"/>
                    </a:lnTo>
                    <a:lnTo>
                      <a:pt x="7939" y="2235868"/>
                    </a:lnTo>
                    <a:lnTo>
                      <a:pt x="6125" y="2231105"/>
                    </a:lnTo>
                    <a:lnTo>
                      <a:pt x="4537" y="2226568"/>
                    </a:lnTo>
                    <a:lnTo>
                      <a:pt x="2949" y="2221578"/>
                    </a:lnTo>
                    <a:lnTo>
                      <a:pt x="2042" y="2216361"/>
                    </a:lnTo>
                    <a:lnTo>
                      <a:pt x="907" y="2211597"/>
                    </a:lnTo>
                    <a:lnTo>
                      <a:pt x="454" y="2206380"/>
                    </a:lnTo>
                    <a:lnTo>
                      <a:pt x="0" y="2201163"/>
                    </a:lnTo>
                    <a:lnTo>
                      <a:pt x="0" y="2195946"/>
                    </a:lnTo>
                    <a:lnTo>
                      <a:pt x="0" y="102981"/>
                    </a:lnTo>
                    <a:lnTo>
                      <a:pt x="0" y="97537"/>
                    </a:lnTo>
                    <a:lnTo>
                      <a:pt x="454" y="92320"/>
                    </a:lnTo>
                    <a:lnTo>
                      <a:pt x="907" y="87330"/>
                    </a:lnTo>
                    <a:lnTo>
                      <a:pt x="2042" y="82340"/>
                    </a:lnTo>
                    <a:lnTo>
                      <a:pt x="2949" y="77122"/>
                    </a:lnTo>
                    <a:lnTo>
                      <a:pt x="4537" y="72359"/>
                    </a:lnTo>
                    <a:lnTo>
                      <a:pt x="6125" y="67596"/>
                    </a:lnTo>
                    <a:lnTo>
                      <a:pt x="7939" y="63059"/>
                    </a:lnTo>
                    <a:lnTo>
                      <a:pt x="9981" y="58296"/>
                    </a:lnTo>
                    <a:lnTo>
                      <a:pt x="12249" y="53986"/>
                    </a:lnTo>
                    <a:lnTo>
                      <a:pt x="14517" y="49676"/>
                    </a:lnTo>
                    <a:lnTo>
                      <a:pt x="17466" y="45593"/>
                    </a:lnTo>
                    <a:lnTo>
                      <a:pt x="20188" y="41510"/>
                    </a:lnTo>
                    <a:lnTo>
                      <a:pt x="23364" y="37427"/>
                    </a:lnTo>
                    <a:lnTo>
                      <a:pt x="26539" y="33798"/>
                    </a:lnTo>
                    <a:lnTo>
                      <a:pt x="29715" y="30169"/>
                    </a:lnTo>
                    <a:lnTo>
                      <a:pt x="33344" y="26993"/>
                    </a:lnTo>
                    <a:lnTo>
                      <a:pt x="37200" y="23590"/>
                    </a:lnTo>
                    <a:lnTo>
                      <a:pt x="41283" y="20642"/>
                    </a:lnTo>
                    <a:lnTo>
                      <a:pt x="45139" y="17693"/>
                    </a:lnTo>
                    <a:lnTo>
                      <a:pt x="49449" y="14971"/>
                    </a:lnTo>
                    <a:lnTo>
                      <a:pt x="53532" y="12476"/>
                    </a:lnTo>
                    <a:lnTo>
                      <a:pt x="57842" y="10434"/>
                    </a:lnTo>
                    <a:lnTo>
                      <a:pt x="62605" y="8393"/>
                    </a:lnTo>
                    <a:lnTo>
                      <a:pt x="67142" y="6578"/>
                    </a:lnTo>
                    <a:lnTo>
                      <a:pt x="72132" y="4764"/>
                    </a:lnTo>
                    <a:lnTo>
                      <a:pt x="77122" y="3403"/>
                    </a:lnTo>
                    <a:lnTo>
                      <a:pt x="81886" y="2268"/>
                    </a:lnTo>
                    <a:lnTo>
                      <a:pt x="86876" y="1361"/>
                    </a:lnTo>
                    <a:lnTo>
                      <a:pt x="92093" y="681"/>
                    </a:lnTo>
                    <a:lnTo>
                      <a:pt x="97310" y="454"/>
                    </a:lnTo>
                    <a:lnTo>
                      <a:pt x="10252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7767542" y="1744890"/>
                <a:ext cx="887514" cy="887514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2189535" y="4721696"/>
            <a:ext cx="2592000" cy="1371600"/>
            <a:chOff x="2189535" y="4721696"/>
            <a:chExt cx="2592000" cy="1371600"/>
          </a:xfrm>
        </p:grpSpPr>
        <p:sp>
          <p:nvSpPr>
            <p:cNvPr id="24" name="任意多边形 23"/>
            <p:cNvSpPr/>
            <p:nvPr/>
          </p:nvSpPr>
          <p:spPr>
            <a:xfrm>
              <a:off x="2189535" y="4721696"/>
              <a:ext cx="2592000" cy="1371600"/>
            </a:xfrm>
            <a:custGeom>
              <a:avLst/>
              <a:gdLst>
                <a:gd name="connsiteX0" fmla="*/ 0 w 2592225"/>
                <a:gd name="connsiteY0" fmla="*/ 0 h 1371600"/>
                <a:gd name="connsiteX1" fmla="*/ 2592225 w 2592225"/>
                <a:gd name="connsiteY1" fmla="*/ 0 h 1371600"/>
                <a:gd name="connsiteX2" fmla="*/ 1426038 w 2592225"/>
                <a:gd name="connsiteY2" fmla="*/ 1371600 h 1371600"/>
                <a:gd name="connsiteX3" fmla="*/ 0 w 2592225"/>
                <a:gd name="connsiteY3" fmla="*/ 13716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2225" h="1371600">
                  <a:moveTo>
                    <a:pt x="0" y="0"/>
                  </a:moveTo>
                  <a:lnTo>
                    <a:pt x="2592225" y="0"/>
                  </a:lnTo>
                  <a:lnTo>
                    <a:pt x="1426038" y="13716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639616" y="5013176"/>
              <a:ext cx="805977" cy="805977"/>
              <a:chOff x="2400453" y="4963268"/>
              <a:chExt cx="887514" cy="88751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00453" y="4963268"/>
                <a:ext cx="887514" cy="887514"/>
              </a:xfrm>
              <a:prstGeom prst="ellipse">
                <a:avLst/>
              </a:prstGeom>
              <a:noFill/>
              <a:ln>
                <a:solidFill>
                  <a:srgbClr val="AB33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KSO_Shape"/>
              <p:cNvSpPr>
                <a:spLocks/>
              </p:cNvSpPr>
              <p:nvPr/>
            </p:nvSpPr>
            <p:spPr bwMode="auto">
              <a:xfrm>
                <a:off x="2613659" y="5175703"/>
                <a:ext cx="461102" cy="462644"/>
              </a:xfrm>
              <a:custGeom>
                <a:avLst/>
                <a:gdLst>
                  <a:gd name="T0" fmla="*/ 29924 w 3851276"/>
                  <a:gd name="T1" fmla="*/ 1836816 h 3867150"/>
                  <a:gd name="T2" fmla="*/ 1133881 w 3851276"/>
                  <a:gd name="T3" fmla="*/ 1627701 h 3867150"/>
                  <a:gd name="T4" fmla="*/ 1266953 w 3851276"/>
                  <a:gd name="T5" fmla="*/ 1549037 h 3867150"/>
                  <a:gd name="T6" fmla="*/ 1451061 w 3851276"/>
                  <a:gd name="T7" fmla="*/ 1469122 h 3867150"/>
                  <a:gd name="T8" fmla="*/ 1477049 w 3851276"/>
                  <a:gd name="T9" fmla="*/ 1373568 h 3867150"/>
                  <a:gd name="T10" fmla="*/ 1663505 w 3851276"/>
                  <a:gd name="T11" fmla="*/ 1293653 h 3867150"/>
                  <a:gd name="T12" fmla="*/ 1436814 w 3851276"/>
                  <a:gd name="T13" fmla="*/ 1552947 h 3867150"/>
                  <a:gd name="T14" fmla="*/ 1777790 w 3851276"/>
                  <a:gd name="T15" fmla="*/ 1204199 h 3867150"/>
                  <a:gd name="T16" fmla="*/ 659695 w 3851276"/>
                  <a:gd name="T17" fmla="*/ 1139353 h 3867150"/>
                  <a:gd name="T18" fmla="*/ 1690119 w 3851276"/>
                  <a:gd name="T19" fmla="*/ 1091755 h 3867150"/>
                  <a:gd name="T20" fmla="*/ 556723 w 3851276"/>
                  <a:gd name="T21" fmla="*/ 919923 h 3867150"/>
                  <a:gd name="T22" fmla="*/ 522816 w 3851276"/>
                  <a:gd name="T23" fmla="*/ 1028232 h 3867150"/>
                  <a:gd name="T24" fmla="*/ 1814580 w 3851276"/>
                  <a:gd name="T25" fmla="*/ 949753 h 3867150"/>
                  <a:gd name="T26" fmla="*/ 1617791 w 3851276"/>
                  <a:gd name="T27" fmla="*/ 1088470 h 3867150"/>
                  <a:gd name="T28" fmla="*/ 710010 w 3851276"/>
                  <a:gd name="T29" fmla="*/ 948211 h 3867150"/>
                  <a:gd name="T30" fmla="*/ 652039 w 3851276"/>
                  <a:gd name="T31" fmla="*/ 1063553 h 3867150"/>
                  <a:gd name="T32" fmla="*/ 630788 w 3851276"/>
                  <a:gd name="T33" fmla="*/ 1256414 h 3867150"/>
                  <a:gd name="T34" fmla="*/ 504690 w 3851276"/>
                  <a:gd name="T35" fmla="*/ 1179832 h 3867150"/>
                  <a:gd name="T36" fmla="*/ 450001 w 3851276"/>
                  <a:gd name="T37" fmla="*/ 1011508 h 3867150"/>
                  <a:gd name="T38" fmla="*/ 503698 w 3851276"/>
                  <a:gd name="T39" fmla="*/ 747004 h 3867150"/>
                  <a:gd name="T40" fmla="*/ 248093 w 3851276"/>
                  <a:gd name="T41" fmla="*/ 1036554 h 3867150"/>
                  <a:gd name="T42" fmla="*/ 434514 w 3851276"/>
                  <a:gd name="T43" fmla="*/ 1372094 h 3867150"/>
                  <a:gd name="T44" fmla="*/ 811427 w 3851276"/>
                  <a:gd name="T45" fmla="*/ 1312807 h 3867150"/>
                  <a:gd name="T46" fmla="*/ 884837 w 3851276"/>
                  <a:gd name="T47" fmla="*/ 934562 h 3867150"/>
                  <a:gd name="T48" fmla="*/ 1706401 w 3851276"/>
                  <a:gd name="T49" fmla="*/ 671693 h 3867150"/>
                  <a:gd name="T50" fmla="*/ 1700139 w 3851276"/>
                  <a:gd name="T51" fmla="*/ 636818 h 3867150"/>
                  <a:gd name="T52" fmla="*/ 991430 w 3851276"/>
                  <a:gd name="T53" fmla="*/ 909846 h 3867150"/>
                  <a:gd name="T54" fmla="*/ 880141 w 3851276"/>
                  <a:gd name="T55" fmla="*/ 1396184 h 3867150"/>
                  <a:gd name="T56" fmla="*/ 433418 w 3851276"/>
                  <a:gd name="T57" fmla="*/ 1488008 h 3867150"/>
                  <a:gd name="T58" fmla="*/ 142125 w 3851276"/>
                  <a:gd name="T59" fmla="*/ 1014810 h 3867150"/>
                  <a:gd name="T60" fmla="*/ 468637 w 3851276"/>
                  <a:gd name="T61" fmla="*/ 644543 h 3867150"/>
                  <a:gd name="T62" fmla="*/ 1609181 w 3851276"/>
                  <a:gd name="T63" fmla="*/ 590683 h 3867150"/>
                  <a:gd name="T64" fmla="*/ 1621392 w 3851276"/>
                  <a:gd name="T65" fmla="*/ 399888 h 3867150"/>
                  <a:gd name="T66" fmla="*/ 1800177 w 3851276"/>
                  <a:gd name="T67" fmla="*/ 613985 h 3867150"/>
                  <a:gd name="T68" fmla="*/ 1590864 w 3851276"/>
                  <a:gd name="T69" fmla="*/ 545956 h 3867150"/>
                  <a:gd name="T70" fmla="*/ 1297011 w 3851276"/>
                  <a:gd name="T71" fmla="*/ 473078 h 3867150"/>
                  <a:gd name="T72" fmla="*/ 864608 w 3851276"/>
                  <a:gd name="T73" fmla="*/ 229267 h 3867150"/>
                  <a:gd name="T74" fmla="*/ 1442763 w 3851276"/>
                  <a:gd name="T75" fmla="*/ 157484 h 3867150"/>
                  <a:gd name="T76" fmla="*/ 1798768 w 3851276"/>
                  <a:gd name="T77" fmla="*/ 541576 h 3867150"/>
                  <a:gd name="T78" fmla="*/ 1560805 w 3851276"/>
                  <a:gd name="T79" fmla="*/ 211751 h 3867150"/>
                  <a:gd name="T80" fmla="*/ 559326 w 3851276"/>
                  <a:gd name="T81" fmla="*/ 205496 h 3867150"/>
                  <a:gd name="T82" fmla="*/ 527233 w 3851276"/>
                  <a:gd name="T83" fmla="*/ 319660 h 3867150"/>
                  <a:gd name="T84" fmla="*/ 1297481 w 3851276"/>
                  <a:gd name="T85" fmla="*/ 182350 h 3867150"/>
                  <a:gd name="T86" fmla="*/ 1292001 w 3851276"/>
                  <a:gd name="T87" fmla="*/ 93208 h 3867150"/>
                  <a:gd name="T88" fmla="*/ 619600 w 3851276"/>
                  <a:gd name="T89" fmla="*/ 270241 h 3867150"/>
                  <a:gd name="T90" fmla="*/ 1207932 w 3851276"/>
                  <a:gd name="T91" fmla="*/ 190482 h 3867150"/>
                  <a:gd name="T92" fmla="*/ 994391 w 3851276"/>
                  <a:gd name="T93" fmla="*/ 47699 h 3867150"/>
                  <a:gd name="T94" fmla="*/ 1076896 w 3851276"/>
                  <a:gd name="T95" fmla="*/ 156 h 3867150"/>
                  <a:gd name="T96" fmla="*/ 1557987 w 3851276"/>
                  <a:gd name="T97" fmla="*/ 165616 h 3867150"/>
                  <a:gd name="T98" fmla="*/ 1856380 w 3851276"/>
                  <a:gd name="T99" fmla="*/ 577390 h 3867150"/>
                  <a:gd name="T100" fmla="*/ 1862486 w 3851276"/>
                  <a:gd name="T101" fmla="*/ 1085812 h 3867150"/>
                  <a:gd name="T102" fmla="*/ 1574426 w 3851276"/>
                  <a:gd name="T103" fmla="*/ 1504779 h 3867150"/>
                  <a:gd name="T104" fmla="*/ 1097560 w 3851276"/>
                  <a:gd name="T105" fmla="*/ 1681812 h 3867150"/>
                  <a:gd name="T106" fmla="*/ 735607 w 3851276"/>
                  <a:gd name="T107" fmla="*/ 1578126 h 3867150"/>
                  <a:gd name="T108" fmla="*/ 900928 w 3851276"/>
                  <a:gd name="T109" fmla="*/ 1563268 h 3867150"/>
                  <a:gd name="T110" fmla="*/ 1048403 w 3851276"/>
                  <a:gd name="T111" fmla="*/ 1320865 h 3867150"/>
                  <a:gd name="T112" fmla="*/ 1176777 w 3851276"/>
                  <a:gd name="T113" fmla="*/ 1222183 h 3867150"/>
                  <a:gd name="T114" fmla="*/ 1043706 w 3851276"/>
                  <a:gd name="T115" fmla="*/ 813381 h 3867150"/>
                  <a:gd name="T116" fmla="*/ 633533 w 3851276"/>
                  <a:gd name="T117" fmla="*/ 505138 h 3867150"/>
                  <a:gd name="T118" fmla="*/ 477292 w 3851276"/>
                  <a:gd name="T119" fmla="*/ 525312 h 3867150"/>
                  <a:gd name="T120" fmla="*/ 324495 w 3851276"/>
                  <a:gd name="T121" fmla="*/ 560812 h 3867150"/>
                  <a:gd name="T122" fmla="*/ 355649 w 3851276"/>
                  <a:gd name="T123" fmla="*/ 373771 h 3867150"/>
                  <a:gd name="T124" fmla="*/ 752828 w 3851276"/>
                  <a:gd name="T125" fmla="*/ 56144 h 386715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851276" h="3867150">
                    <a:moveTo>
                      <a:pt x="40010" y="3597275"/>
                    </a:moveTo>
                    <a:lnTo>
                      <a:pt x="414338" y="3827016"/>
                    </a:lnTo>
                    <a:lnTo>
                      <a:pt x="407017" y="3831441"/>
                    </a:lnTo>
                    <a:lnTo>
                      <a:pt x="399696" y="3835865"/>
                    </a:lnTo>
                    <a:lnTo>
                      <a:pt x="392056" y="3839657"/>
                    </a:lnTo>
                    <a:lnTo>
                      <a:pt x="384417" y="3843449"/>
                    </a:lnTo>
                    <a:lnTo>
                      <a:pt x="376459" y="3846925"/>
                    </a:lnTo>
                    <a:lnTo>
                      <a:pt x="368820" y="3850401"/>
                    </a:lnTo>
                    <a:lnTo>
                      <a:pt x="360544" y="3853246"/>
                    </a:lnTo>
                    <a:lnTo>
                      <a:pt x="352586" y="3855774"/>
                    </a:lnTo>
                    <a:lnTo>
                      <a:pt x="344310" y="3858302"/>
                    </a:lnTo>
                    <a:lnTo>
                      <a:pt x="336671" y="3860514"/>
                    </a:lnTo>
                    <a:lnTo>
                      <a:pt x="328395" y="3862094"/>
                    </a:lnTo>
                    <a:lnTo>
                      <a:pt x="319801" y="3863674"/>
                    </a:lnTo>
                    <a:lnTo>
                      <a:pt x="311525" y="3864938"/>
                    </a:lnTo>
                    <a:lnTo>
                      <a:pt x="302931" y="3866202"/>
                    </a:lnTo>
                    <a:lnTo>
                      <a:pt x="294655" y="3866834"/>
                    </a:lnTo>
                    <a:lnTo>
                      <a:pt x="286060" y="3867150"/>
                    </a:lnTo>
                    <a:lnTo>
                      <a:pt x="277466" y="3867150"/>
                    </a:lnTo>
                    <a:lnTo>
                      <a:pt x="268872" y="3866834"/>
                    </a:lnTo>
                    <a:lnTo>
                      <a:pt x="260596" y="3866518"/>
                    </a:lnTo>
                    <a:lnTo>
                      <a:pt x="252002" y="3865254"/>
                    </a:lnTo>
                    <a:lnTo>
                      <a:pt x="243407" y="3864306"/>
                    </a:lnTo>
                    <a:lnTo>
                      <a:pt x="234813" y="3862726"/>
                    </a:lnTo>
                    <a:lnTo>
                      <a:pt x="226537" y="3861146"/>
                    </a:lnTo>
                    <a:lnTo>
                      <a:pt x="217943" y="3859250"/>
                    </a:lnTo>
                    <a:lnTo>
                      <a:pt x="209667" y="3856722"/>
                    </a:lnTo>
                    <a:lnTo>
                      <a:pt x="201391" y="3853878"/>
                    </a:lnTo>
                    <a:lnTo>
                      <a:pt x="193115" y="3851033"/>
                    </a:lnTo>
                    <a:lnTo>
                      <a:pt x="184839" y="3847557"/>
                    </a:lnTo>
                    <a:lnTo>
                      <a:pt x="176563" y="3844081"/>
                    </a:lnTo>
                    <a:lnTo>
                      <a:pt x="168605" y="3839973"/>
                    </a:lnTo>
                    <a:lnTo>
                      <a:pt x="160648" y="3835865"/>
                    </a:lnTo>
                    <a:lnTo>
                      <a:pt x="152690" y="3831125"/>
                    </a:lnTo>
                    <a:lnTo>
                      <a:pt x="145051" y="3826384"/>
                    </a:lnTo>
                    <a:lnTo>
                      <a:pt x="137411" y="3821012"/>
                    </a:lnTo>
                    <a:lnTo>
                      <a:pt x="130409" y="3815956"/>
                    </a:lnTo>
                    <a:lnTo>
                      <a:pt x="123406" y="3810268"/>
                    </a:lnTo>
                    <a:lnTo>
                      <a:pt x="117040" y="3804264"/>
                    </a:lnTo>
                    <a:lnTo>
                      <a:pt x="110355" y="3798575"/>
                    </a:lnTo>
                    <a:lnTo>
                      <a:pt x="104307" y="3792255"/>
                    </a:lnTo>
                    <a:lnTo>
                      <a:pt x="98260" y="3785619"/>
                    </a:lnTo>
                    <a:lnTo>
                      <a:pt x="92848" y="3778983"/>
                    </a:lnTo>
                    <a:lnTo>
                      <a:pt x="87437" y="3772346"/>
                    </a:lnTo>
                    <a:lnTo>
                      <a:pt x="82344" y="3765710"/>
                    </a:lnTo>
                    <a:lnTo>
                      <a:pt x="77570" y="3758442"/>
                    </a:lnTo>
                    <a:lnTo>
                      <a:pt x="72795" y="3751173"/>
                    </a:lnTo>
                    <a:lnTo>
                      <a:pt x="68657" y="3743905"/>
                    </a:lnTo>
                    <a:lnTo>
                      <a:pt x="64519" y="3736321"/>
                    </a:lnTo>
                    <a:lnTo>
                      <a:pt x="60699" y="3728736"/>
                    </a:lnTo>
                    <a:lnTo>
                      <a:pt x="57516" y="3721152"/>
                    </a:lnTo>
                    <a:lnTo>
                      <a:pt x="54015" y="3713252"/>
                    </a:lnTo>
                    <a:lnTo>
                      <a:pt x="51469" y="3705668"/>
                    </a:lnTo>
                    <a:lnTo>
                      <a:pt x="48922" y="3697451"/>
                    </a:lnTo>
                    <a:lnTo>
                      <a:pt x="46376" y="3689551"/>
                    </a:lnTo>
                    <a:lnTo>
                      <a:pt x="44148" y="3681335"/>
                    </a:lnTo>
                    <a:lnTo>
                      <a:pt x="42556" y="3673118"/>
                    </a:lnTo>
                    <a:lnTo>
                      <a:pt x="41283" y="3664586"/>
                    </a:lnTo>
                    <a:lnTo>
                      <a:pt x="40010" y="3656370"/>
                    </a:lnTo>
                    <a:lnTo>
                      <a:pt x="38736" y="3648153"/>
                    </a:lnTo>
                    <a:lnTo>
                      <a:pt x="38100" y="3639621"/>
                    </a:lnTo>
                    <a:lnTo>
                      <a:pt x="38100" y="3631089"/>
                    </a:lnTo>
                    <a:lnTo>
                      <a:pt x="38100" y="3622556"/>
                    </a:lnTo>
                    <a:lnTo>
                      <a:pt x="38100" y="3614340"/>
                    </a:lnTo>
                    <a:lnTo>
                      <a:pt x="38736" y="3605807"/>
                    </a:lnTo>
                    <a:lnTo>
                      <a:pt x="40010" y="3597275"/>
                    </a:lnTo>
                    <a:close/>
                    <a:moveTo>
                      <a:pt x="282694" y="3070225"/>
                    </a:moveTo>
                    <a:lnTo>
                      <a:pt x="750888" y="3359468"/>
                    </a:lnTo>
                    <a:lnTo>
                      <a:pt x="468193" y="3816350"/>
                    </a:lnTo>
                    <a:lnTo>
                      <a:pt x="0" y="3526473"/>
                    </a:lnTo>
                    <a:lnTo>
                      <a:pt x="282694" y="3070225"/>
                    </a:lnTo>
                    <a:close/>
                    <a:moveTo>
                      <a:pt x="2572781" y="3007398"/>
                    </a:moveTo>
                    <a:lnTo>
                      <a:pt x="2548329" y="3012478"/>
                    </a:lnTo>
                    <a:lnTo>
                      <a:pt x="2523877" y="3017557"/>
                    </a:lnTo>
                    <a:lnTo>
                      <a:pt x="2499425" y="3021684"/>
                    </a:lnTo>
                    <a:lnTo>
                      <a:pt x="2474972" y="3026129"/>
                    </a:lnTo>
                    <a:lnTo>
                      <a:pt x="2450203" y="3029621"/>
                    </a:lnTo>
                    <a:lnTo>
                      <a:pt x="2425751" y="3033113"/>
                    </a:lnTo>
                    <a:lnTo>
                      <a:pt x="2400981" y="3036605"/>
                    </a:lnTo>
                    <a:lnTo>
                      <a:pt x="2376212" y="3039463"/>
                    </a:lnTo>
                    <a:lnTo>
                      <a:pt x="2351442" y="3042320"/>
                    </a:lnTo>
                    <a:lnTo>
                      <a:pt x="2326672" y="3044860"/>
                    </a:lnTo>
                    <a:lnTo>
                      <a:pt x="2301902" y="3046764"/>
                    </a:lnTo>
                    <a:lnTo>
                      <a:pt x="2277133" y="3048669"/>
                    </a:lnTo>
                    <a:lnTo>
                      <a:pt x="2252363" y="3050257"/>
                    </a:lnTo>
                    <a:lnTo>
                      <a:pt x="2227276" y="3051844"/>
                    </a:lnTo>
                    <a:lnTo>
                      <a:pt x="2202506" y="3052796"/>
                    </a:lnTo>
                    <a:lnTo>
                      <a:pt x="2177737" y="3053431"/>
                    </a:lnTo>
                    <a:lnTo>
                      <a:pt x="2177737" y="3343599"/>
                    </a:lnTo>
                    <a:lnTo>
                      <a:pt x="2189487" y="3342012"/>
                    </a:lnTo>
                    <a:lnTo>
                      <a:pt x="2200601" y="3340107"/>
                    </a:lnTo>
                    <a:lnTo>
                      <a:pt x="2212033" y="3337567"/>
                    </a:lnTo>
                    <a:lnTo>
                      <a:pt x="2223465" y="3334710"/>
                    </a:lnTo>
                    <a:lnTo>
                      <a:pt x="2234580" y="3331535"/>
                    </a:lnTo>
                    <a:lnTo>
                      <a:pt x="2245694" y="3327726"/>
                    </a:lnTo>
                    <a:lnTo>
                      <a:pt x="2256809" y="3323916"/>
                    </a:lnTo>
                    <a:lnTo>
                      <a:pt x="2267924" y="3319472"/>
                    </a:lnTo>
                    <a:lnTo>
                      <a:pt x="2278403" y="3314710"/>
                    </a:lnTo>
                    <a:lnTo>
                      <a:pt x="2289200" y="3309630"/>
                    </a:lnTo>
                    <a:lnTo>
                      <a:pt x="2299997" y="3304233"/>
                    </a:lnTo>
                    <a:lnTo>
                      <a:pt x="2310477" y="3298519"/>
                    </a:lnTo>
                    <a:lnTo>
                      <a:pt x="2320638" y="3292487"/>
                    </a:lnTo>
                    <a:lnTo>
                      <a:pt x="2330800" y="3286137"/>
                    </a:lnTo>
                    <a:lnTo>
                      <a:pt x="2340645" y="3279153"/>
                    </a:lnTo>
                    <a:lnTo>
                      <a:pt x="2350807" y="3272486"/>
                    </a:lnTo>
                    <a:lnTo>
                      <a:pt x="2362239" y="3263914"/>
                    </a:lnTo>
                    <a:lnTo>
                      <a:pt x="2373671" y="3255025"/>
                    </a:lnTo>
                    <a:lnTo>
                      <a:pt x="2385103" y="3245818"/>
                    </a:lnTo>
                    <a:lnTo>
                      <a:pt x="2395900" y="3236294"/>
                    </a:lnTo>
                    <a:lnTo>
                      <a:pt x="2406380" y="3226453"/>
                    </a:lnTo>
                    <a:lnTo>
                      <a:pt x="2416859" y="3216294"/>
                    </a:lnTo>
                    <a:lnTo>
                      <a:pt x="2427656" y="3206135"/>
                    </a:lnTo>
                    <a:lnTo>
                      <a:pt x="2437818" y="3195658"/>
                    </a:lnTo>
                    <a:lnTo>
                      <a:pt x="2447662" y="3184547"/>
                    </a:lnTo>
                    <a:lnTo>
                      <a:pt x="2457189" y="3173435"/>
                    </a:lnTo>
                    <a:lnTo>
                      <a:pt x="2466716" y="3162324"/>
                    </a:lnTo>
                    <a:lnTo>
                      <a:pt x="2476560" y="3150895"/>
                    </a:lnTo>
                    <a:lnTo>
                      <a:pt x="2485770" y="3139148"/>
                    </a:lnTo>
                    <a:lnTo>
                      <a:pt x="2494661" y="3127719"/>
                    </a:lnTo>
                    <a:lnTo>
                      <a:pt x="2503553" y="3115656"/>
                    </a:lnTo>
                    <a:lnTo>
                      <a:pt x="2512127" y="3103592"/>
                    </a:lnTo>
                    <a:lnTo>
                      <a:pt x="2528322" y="3080099"/>
                    </a:lnTo>
                    <a:lnTo>
                      <a:pt x="2543248" y="3056289"/>
                    </a:lnTo>
                    <a:lnTo>
                      <a:pt x="2558491" y="3031843"/>
                    </a:lnTo>
                    <a:lnTo>
                      <a:pt x="2572781" y="3007398"/>
                    </a:lnTo>
                    <a:close/>
                    <a:moveTo>
                      <a:pt x="3072620" y="2827710"/>
                    </a:moveTo>
                    <a:lnTo>
                      <a:pt x="3048485" y="2840726"/>
                    </a:lnTo>
                    <a:lnTo>
                      <a:pt x="3023716" y="2852790"/>
                    </a:lnTo>
                    <a:lnTo>
                      <a:pt x="2998946" y="2864854"/>
                    </a:lnTo>
                    <a:lnTo>
                      <a:pt x="2974176" y="2875965"/>
                    </a:lnTo>
                    <a:lnTo>
                      <a:pt x="2949089" y="2887077"/>
                    </a:lnTo>
                    <a:lnTo>
                      <a:pt x="2924002" y="2897553"/>
                    </a:lnTo>
                    <a:lnTo>
                      <a:pt x="2898597" y="2908347"/>
                    </a:lnTo>
                    <a:lnTo>
                      <a:pt x="2873192" y="2918189"/>
                    </a:lnTo>
                    <a:lnTo>
                      <a:pt x="2847788" y="2927713"/>
                    </a:lnTo>
                    <a:lnTo>
                      <a:pt x="2822065" y="2936920"/>
                    </a:lnTo>
                    <a:lnTo>
                      <a:pt x="2796025" y="2946126"/>
                    </a:lnTo>
                    <a:lnTo>
                      <a:pt x="2769986" y="2954381"/>
                    </a:lnTo>
                    <a:lnTo>
                      <a:pt x="2743946" y="2962635"/>
                    </a:lnTo>
                    <a:lnTo>
                      <a:pt x="2717906" y="2970571"/>
                    </a:lnTo>
                    <a:lnTo>
                      <a:pt x="2691548" y="2978191"/>
                    </a:lnTo>
                    <a:lnTo>
                      <a:pt x="2665191" y="2985175"/>
                    </a:lnTo>
                    <a:lnTo>
                      <a:pt x="2654394" y="3005493"/>
                    </a:lnTo>
                    <a:lnTo>
                      <a:pt x="2643279" y="3026129"/>
                    </a:lnTo>
                    <a:lnTo>
                      <a:pt x="2631847" y="3046129"/>
                    </a:lnTo>
                    <a:lnTo>
                      <a:pt x="2620415" y="3066130"/>
                    </a:lnTo>
                    <a:lnTo>
                      <a:pt x="2608030" y="3086131"/>
                    </a:lnTo>
                    <a:lnTo>
                      <a:pt x="2595963" y="3105496"/>
                    </a:lnTo>
                    <a:lnTo>
                      <a:pt x="2582943" y="3124862"/>
                    </a:lnTo>
                    <a:lnTo>
                      <a:pt x="2569923" y="3144545"/>
                    </a:lnTo>
                    <a:lnTo>
                      <a:pt x="2553727" y="3166133"/>
                    </a:lnTo>
                    <a:lnTo>
                      <a:pt x="2536897" y="3188039"/>
                    </a:lnTo>
                    <a:lnTo>
                      <a:pt x="2528322" y="3198515"/>
                    </a:lnTo>
                    <a:lnTo>
                      <a:pt x="2519431" y="3208992"/>
                    </a:lnTo>
                    <a:lnTo>
                      <a:pt x="2510539" y="3219468"/>
                    </a:lnTo>
                    <a:lnTo>
                      <a:pt x="2501012" y="3229945"/>
                    </a:lnTo>
                    <a:lnTo>
                      <a:pt x="2491803" y="3240104"/>
                    </a:lnTo>
                    <a:lnTo>
                      <a:pt x="2482276" y="3249946"/>
                    </a:lnTo>
                    <a:lnTo>
                      <a:pt x="2472432" y="3259787"/>
                    </a:lnTo>
                    <a:lnTo>
                      <a:pt x="2462588" y="3269311"/>
                    </a:lnTo>
                    <a:lnTo>
                      <a:pt x="2452743" y="3278835"/>
                    </a:lnTo>
                    <a:lnTo>
                      <a:pt x="2442264" y="3288042"/>
                    </a:lnTo>
                    <a:lnTo>
                      <a:pt x="2431784" y="3297566"/>
                    </a:lnTo>
                    <a:lnTo>
                      <a:pt x="2420987" y="3306455"/>
                    </a:lnTo>
                    <a:lnTo>
                      <a:pt x="2438136" y="3301376"/>
                    </a:lnTo>
                    <a:lnTo>
                      <a:pt x="2455284" y="3295979"/>
                    </a:lnTo>
                    <a:lnTo>
                      <a:pt x="2472114" y="3290582"/>
                    </a:lnTo>
                    <a:lnTo>
                      <a:pt x="2489263" y="3284550"/>
                    </a:lnTo>
                    <a:lnTo>
                      <a:pt x="2506093" y="3278200"/>
                    </a:lnTo>
                    <a:lnTo>
                      <a:pt x="2522606" y="3271851"/>
                    </a:lnTo>
                    <a:lnTo>
                      <a:pt x="2539437" y="3264867"/>
                    </a:lnTo>
                    <a:lnTo>
                      <a:pt x="2555633" y="3257882"/>
                    </a:lnTo>
                    <a:lnTo>
                      <a:pt x="2572146" y="3250580"/>
                    </a:lnTo>
                    <a:lnTo>
                      <a:pt x="2588341" y="3242961"/>
                    </a:lnTo>
                    <a:lnTo>
                      <a:pt x="2604537" y="3235024"/>
                    </a:lnTo>
                    <a:lnTo>
                      <a:pt x="2620732" y="3226770"/>
                    </a:lnTo>
                    <a:lnTo>
                      <a:pt x="2636293" y="3218198"/>
                    </a:lnTo>
                    <a:lnTo>
                      <a:pt x="2651853" y="3209627"/>
                    </a:lnTo>
                    <a:lnTo>
                      <a:pt x="2667731" y="3200738"/>
                    </a:lnTo>
                    <a:lnTo>
                      <a:pt x="2682974" y="3191531"/>
                    </a:lnTo>
                    <a:lnTo>
                      <a:pt x="2697582" y="3182959"/>
                    </a:lnTo>
                    <a:lnTo>
                      <a:pt x="2711237" y="3174070"/>
                    </a:lnTo>
                    <a:lnTo>
                      <a:pt x="2725527" y="3164863"/>
                    </a:lnTo>
                    <a:lnTo>
                      <a:pt x="2739500" y="3155657"/>
                    </a:lnTo>
                    <a:lnTo>
                      <a:pt x="2753155" y="3146133"/>
                    </a:lnTo>
                    <a:lnTo>
                      <a:pt x="2766810" y="3136609"/>
                    </a:lnTo>
                    <a:lnTo>
                      <a:pt x="2780147" y="3126450"/>
                    </a:lnTo>
                    <a:lnTo>
                      <a:pt x="2793485" y="3116290"/>
                    </a:lnTo>
                    <a:lnTo>
                      <a:pt x="2806822" y="3106131"/>
                    </a:lnTo>
                    <a:lnTo>
                      <a:pt x="2819842" y="3095655"/>
                    </a:lnTo>
                    <a:lnTo>
                      <a:pt x="2832862" y="3085178"/>
                    </a:lnTo>
                    <a:lnTo>
                      <a:pt x="2845565" y="3074384"/>
                    </a:lnTo>
                    <a:lnTo>
                      <a:pt x="2858267" y="3063273"/>
                    </a:lnTo>
                    <a:lnTo>
                      <a:pt x="2870652" y="3052479"/>
                    </a:lnTo>
                    <a:lnTo>
                      <a:pt x="2883354" y="3041050"/>
                    </a:lnTo>
                    <a:lnTo>
                      <a:pt x="2895422" y="3029621"/>
                    </a:lnTo>
                    <a:lnTo>
                      <a:pt x="2907489" y="3018192"/>
                    </a:lnTo>
                    <a:lnTo>
                      <a:pt x="2919556" y="3006128"/>
                    </a:lnTo>
                    <a:lnTo>
                      <a:pt x="2931306" y="2994382"/>
                    </a:lnTo>
                    <a:lnTo>
                      <a:pt x="2943373" y="2982318"/>
                    </a:lnTo>
                    <a:lnTo>
                      <a:pt x="2954805" y="2970254"/>
                    </a:lnTo>
                    <a:lnTo>
                      <a:pt x="2965920" y="2958190"/>
                    </a:lnTo>
                    <a:lnTo>
                      <a:pt x="2988466" y="2933110"/>
                    </a:lnTo>
                    <a:lnTo>
                      <a:pt x="3010696" y="2907395"/>
                    </a:lnTo>
                    <a:lnTo>
                      <a:pt x="3031654" y="2881680"/>
                    </a:lnTo>
                    <a:lnTo>
                      <a:pt x="3052614" y="2854695"/>
                    </a:lnTo>
                    <a:lnTo>
                      <a:pt x="3072620" y="2827710"/>
                    </a:lnTo>
                    <a:close/>
                    <a:moveTo>
                      <a:pt x="3344133" y="2258803"/>
                    </a:moveTo>
                    <a:lnTo>
                      <a:pt x="3315235" y="2272136"/>
                    </a:lnTo>
                    <a:lnTo>
                      <a:pt x="3286020" y="2284518"/>
                    </a:lnTo>
                    <a:lnTo>
                      <a:pt x="3256487" y="2296582"/>
                    </a:lnTo>
                    <a:lnTo>
                      <a:pt x="3226954" y="2308011"/>
                    </a:lnTo>
                    <a:lnTo>
                      <a:pt x="3197421" y="2319122"/>
                    </a:lnTo>
                    <a:lnTo>
                      <a:pt x="3167252" y="2329916"/>
                    </a:lnTo>
                    <a:lnTo>
                      <a:pt x="3137402" y="2340393"/>
                    </a:lnTo>
                    <a:lnTo>
                      <a:pt x="3107234" y="2349917"/>
                    </a:lnTo>
                    <a:lnTo>
                      <a:pt x="3075796" y="2359758"/>
                    </a:lnTo>
                    <a:lnTo>
                      <a:pt x="3044992" y="2368965"/>
                    </a:lnTo>
                    <a:lnTo>
                      <a:pt x="3013554" y="2377854"/>
                    </a:lnTo>
                    <a:lnTo>
                      <a:pt x="2981798" y="2386108"/>
                    </a:lnTo>
                    <a:lnTo>
                      <a:pt x="2950677" y="2394363"/>
                    </a:lnTo>
                    <a:lnTo>
                      <a:pt x="2918921" y="2401982"/>
                    </a:lnTo>
                    <a:lnTo>
                      <a:pt x="2887165" y="2409601"/>
                    </a:lnTo>
                    <a:lnTo>
                      <a:pt x="2855409" y="2416585"/>
                    </a:lnTo>
                    <a:lnTo>
                      <a:pt x="2848105" y="2451190"/>
                    </a:lnTo>
                    <a:lnTo>
                      <a:pt x="2840484" y="2485477"/>
                    </a:lnTo>
                    <a:lnTo>
                      <a:pt x="2832227" y="2520081"/>
                    </a:lnTo>
                    <a:lnTo>
                      <a:pt x="2823653" y="2554368"/>
                    </a:lnTo>
                    <a:lnTo>
                      <a:pt x="2814444" y="2588654"/>
                    </a:lnTo>
                    <a:lnTo>
                      <a:pt x="2804917" y="2622941"/>
                    </a:lnTo>
                    <a:lnTo>
                      <a:pt x="2795073" y="2656911"/>
                    </a:lnTo>
                    <a:lnTo>
                      <a:pt x="2784593" y="2690880"/>
                    </a:lnTo>
                    <a:lnTo>
                      <a:pt x="2776019" y="2717548"/>
                    </a:lnTo>
                    <a:lnTo>
                      <a:pt x="2766810" y="2743898"/>
                    </a:lnTo>
                    <a:lnTo>
                      <a:pt x="2757600" y="2770248"/>
                    </a:lnTo>
                    <a:lnTo>
                      <a:pt x="2747756" y="2796915"/>
                    </a:lnTo>
                    <a:lnTo>
                      <a:pt x="2737594" y="2823265"/>
                    </a:lnTo>
                    <a:lnTo>
                      <a:pt x="2727115" y="2849298"/>
                    </a:lnTo>
                    <a:lnTo>
                      <a:pt x="2716318" y="2875330"/>
                    </a:lnTo>
                    <a:lnTo>
                      <a:pt x="2705203" y="2901045"/>
                    </a:lnTo>
                    <a:lnTo>
                      <a:pt x="2735054" y="2892156"/>
                    </a:lnTo>
                    <a:lnTo>
                      <a:pt x="2764904" y="2882632"/>
                    </a:lnTo>
                    <a:lnTo>
                      <a:pt x="2794438" y="2872156"/>
                    </a:lnTo>
                    <a:lnTo>
                      <a:pt x="2823970" y="2861679"/>
                    </a:lnTo>
                    <a:lnTo>
                      <a:pt x="2852868" y="2850568"/>
                    </a:lnTo>
                    <a:lnTo>
                      <a:pt x="2881766" y="2839139"/>
                    </a:lnTo>
                    <a:lnTo>
                      <a:pt x="2910982" y="2827075"/>
                    </a:lnTo>
                    <a:lnTo>
                      <a:pt x="2939245" y="2814693"/>
                    </a:lnTo>
                    <a:lnTo>
                      <a:pt x="2967825" y="2801677"/>
                    </a:lnTo>
                    <a:lnTo>
                      <a:pt x="2996088" y="2788343"/>
                    </a:lnTo>
                    <a:lnTo>
                      <a:pt x="3023716" y="2774057"/>
                    </a:lnTo>
                    <a:lnTo>
                      <a:pt x="3051343" y="2759454"/>
                    </a:lnTo>
                    <a:lnTo>
                      <a:pt x="3078971" y="2744533"/>
                    </a:lnTo>
                    <a:lnTo>
                      <a:pt x="3105964" y="2729294"/>
                    </a:lnTo>
                    <a:lnTo>
                      <a:pt x="3132638" y="2713103"/>
                    </a:lnTo>
                    <a:lnTo>
                      <a:pt x="3158996" y="2696594"/>
                    </a:lnTo>
                    <a:lnTo>
                      <a:pt x="3174239" y="2670879"/>
                    </a:lnTo>
                    <a:lnTo>
                      <a:pt x="3188529" y="2644847"/>
                    </a:lnTo>
                    <a:lnTo>
                      <a:pt x="3202502" y="2618814"/>
                    </a:lnTo>
                    <a:lnTo>
                      <a:pt x="3216157" y="2591829"/>
                    </a:lnTo>
                    <a:lnTo>
                      <a:pt x="3229177" y="2565162"/>
                    </a:lnTo>
                    <a:lnTo>
                      <a:pt x="3241879" y="2538494"/>
                    </a:lnTo>
                    <a:lnTo>
                      <a:pt x="3253946" y="2511192"/>
                    </a:lnTo>
                    <a:lnTo>
                      <a:pt x="3266014" y="2483889"/>
                    </a:lnTo>
                    <a:lnTo>
                      <a:pt x="3277128" y="2456269"/>
                    </a:lnTo>
                    <a:lnTo>
                      <a:pt x="3287925" y="2428649"/>
                    </a:lnTo>
                    <a:lnTo>
                      <a:pt x="3298722" y="2400712"/>
                    </a:lnTo>
                    <a:lnTo>
                      <a:pt x="3308566" y="2372775"/>
                    </a:lnTo>
                    <a:lnTo>
                      <a:pt x="3318094" y="2344202"/>
                    </a:lnTo>
                    <a:lnTo>
                      <a:pt x="3327303" y="2315947"/>
                    </a:lnTo>
                    <a:lnTo>
                      <a:pt x="3335877" y="2287692"/>
                    </a:lnTo>
                    <a:lnTo>
                      <a:pt x="3344133" y="2258803"/>
                    </a:lnTo>
                    <a:close/>
                    <a:moveTo>
                      <a:pt x="3688686" y="2249279"/>
                    </a:moveTo>
                    <a:lnTo>
                      <a:pt x="3679159" y="2267057"/>
                    </a:lnTo>
                    <a:lnTo>
                      <a:pt x="3673760" y="2275946"/>
                    </a:lnTo>
                    <a:lnTo>
                      <a:pt x="3668679" y="2284835"/>
                    </a:lnTo>
                    <a:lnTo>
                      <a:pt x="3658835" y="2301026"/>
                    </a:lnTo>
                    <a:lnTo>
                      <a:pt x="3648673" y="2317217"/>
                    </a:lnTo>
                    <a:lnTo>
                      <a:pt x="3638511" y="2333091"/>
                    </a:lnTo>
                    <a:lnTo>
                      <a:pt x="3628032" y="2348647"/>
                    </a:lnTo>
                    <a:lnTo>
                      <a:pt x="3616917" y="2364203"/>
                    </a:lnTo>
                    <a:lnTo>
                      <a:pt x="3605802" y="2379441"/>
                    </a:lnTo>
                    <a:lnTo>
                      <a:pt x="3594688" y="2394680"/>
                    </a:lnTo>
                    <a:lnTo>
                      <a:pt x="3583256" y="2409601"/>
                    </a:lnTo>
                    <a:lnTo>
                      <a:pt x="3571506" y="2424522"/>
                    </a:lnTo>
                    <a:lnTo>
                      <a:pt x="3559756" y="2439126"/>
                    </a:lnTo>
                    <a:lnTo>
                      <a:pt x="3547689" y="2453412"/>
                    </a:lnTo>
                    <a:lnTo>
                      <a:pt x="3535304" y="2468016"/>
                    </a:lnTo>
                    <a:lnTo>
                      <a:pt x="3522920" y="2481984"/>
                    </a:lnTo>
                    <a:lnTo>
                      <a:pt x="3510217" y="2495953"/>
                    </a:lnTo>
                    <a:lnTo>
                      <a:pt x="3497197" y="2509922"/>
                    </a:lnTo>
                    <a:lnTo>
                      <a:pt x="3484495" y="2523256"/>
                    </a:lnTo>
                    <a:lnTo>
                      <a:pt x="3471157" y="2536907"/>
                    </a:lnTo>
                    <a:lnTo>
                      <a:pt x="3458137" y="2549923"/>
                    </a:lnTo>
                    <a:lnTo>
                      <a:pt x="3444482" y="2563257"/>
                    </a:lnTo>
                    <a:lnTo>
                      <a:pt x="3430510" y="2576273"/>
                    </a:lnTo>
                    <a:lnTo>
                      <a:pt x="3416854" y="2588972"/>
                    </a:lnTo>
                    <a:lnTo>
                      <a:pt x="3402882" y="2601671"/>
                    </a:lnTo>
                    <a:lnTo>
                      <a:pt x="3388592" y="2614052"/>
                    </a:lnTo>
                    <a:lnTo>
                      <a:pt x="3374302" y="2626116"/>
                    </a:lnTo>
                    <a:lnTo>
                      <a:pt x="3360011" y="2638180"/>
                    </a:lnTo>
                    <a:lnTo>
                      <a:pt x="3345086" y="2649926"/>
                    </a:lnTo>
                    <a:lnTo>
                      <a:pt x="3330478" y="2661990"/>
                    </a:lnTo>
                    <a:lnTo>
                      <a:pt x="3315870" y="2673419"/>
                    </a:lnTo>
                    <a:lnTo>
                      <a:pt x="3300628" y="2684531"/>
                    </a:lnTo>
                    <a:lnTo>
                      <a:pt x="3285702" y="2695960"/>
                    </a:lnTo>
                    <a:lnTo>
                      <a:pt x="3270460" y="2706754"/>
                    </a:lnTo>
                    <a:lnTo>
                      <a:pt x="3255216" y="2717548"/>
                    </a:lnTo>
                    <a:lnTo>
                      <a:pt x="3233305" y="2732151"/>
                    </a:lnTo>
                    <a:lnTo>
                      <a:pt x="3211393" y="2746755"/>
                    </a:lnTo>
                    <a:lnTo>
                      <a:pt x="3197421" y="2769930"/>
                    </a:lnTo>
                    <a:lnTo>
                      <a:pt x="3182496" y="2793105"/>
                    </a:lnTo>
                    <a:lnTo>
                      <a:pt x="3167570" y="2815963"/>
                    </a:lnTo>
                    <a:lnTo>
                      <a:pt x="3152010" y="2838504"/>
                    </a:lnTo>
                    <a:lnTo>
                      <a:pt x="3132321" y="2866441"/>
                    </a:lnTo>
                    <a:lnTo>
                      <a:pt x="3111997" y="2894061"/>
                    </a:lnTo>
                    <a:lnTo>
                      <a:pt x="3090721" y="2921046"/>
                    </a:lnTo>
                    <a:lnTo>
                      <a:pt x="3069127" y="2947714"/>
                    </a:lnTo>
                    <a:lnTo>
                      <a:pt x="3046898" y="2973746"/>
                    </a:lnTo>
                    <a:lnTo>
                      <a:pt x="3023716" y="2999461"/>
                    </a:lnTo>
                    <a:lnTo>
                      <a:pt x="3012284" y="3012160"/>
                    </a:lnTo>
                    <a:lnTo>
                      <a:pt x="3000216" y="3024541"/>
                    </a:lnTo>
                    <a:lnTo>
                      <a:pt x="2988466" y="3037240"/>
                    </a:lnTo>
                    <a:lnTo>
                      <a:pt x="2976399" y="3049304"/>
                    </a:lnTo>
                    <a:lnTo>
                      <a:pt x="2964014" y="3061368"/>
                    </a:lnTo>
                    <a:lnTo>
                      <a:pt x="2951947" y="3073432"/>
                    </a:lnTo>
                    <a:lnTo>
                      <a:pt x="2939245" y="3085178"/>
                    </a:lnTo>
                    <a:lnTo>
                      <a:pt x="2926542" y="3096925"/>
                    </a:lnTo>
                    <a:lnTo>
                      <a:pt x="2913840" y="3108036"/>
                    </a:lnTo>
                    <a:lnTo>
                      <a:pt x="2900820" y="3119783"/>
                    </a:lnTo>
                    <a:lnTo>
                      <a:pt x="2887800" y="3130894"/>
                    </a:lnTo>
                    <a:lnTo>
                      <a:pt x="2874780" y="3141688"/>
                    </a:lnTo>
                    <a:lnTo>
                      <a:pt x="2861125" y="3152482"/>
                    </a:lnTo>
                    <a:lnTo>
                      <a:pt x="2847470" y="3163276"/>
                    </a:lnTo>
                    <a:lnTo>
                      <a:pt x="2834132" y="3173753"/>
                    </a:lnTo>
                    <a:lnTo>
                      <a:pt x="2820160" y="3184229"/>
                    </a:lnTo>
                    <a:lnTo>
                      <a:pt x="2806505" y="3194071"/>
                    </a:lnTo>
                    <a:lnTo>
                      <a:pt x="2792214" y="3204547"/>
                    </a:lnTo>
                    <a:lnTo>
                      <a:pt x="2777924" y="3214071"/>
                    </a:lnTo>
                    <a:lnTo>
                      <a:pt x="2763317" y="3223595"/>
                    </a:lnTo>
                    <a:lnTo>
                      <a:pt x="2766492" y="3222643"/>
                    </a:lnTo>
                    <a:lnTo>
                      <a:pt x="2769350" y="3221691"/>
                    </a:lnTo>
                    <a:lnTo>
                      <a:pt x="2787769" y="3213754"/>
                    </a:lnTo>
                    <a:lnTo>
                      <a:pt x="2806505" y="3205817"/>
                    </a:lnTo>
                    <a:lnTo>
                      <a:pt x="2824606" y="3197563"/>
                    </a:lnTo>
                    <a:lnTo>
                      <a:pt x="2843024" y="3188991"/>
                    </a:lnTo>
                    <a:lnTo>
                      <a:pt x="2861125" y="3180102"/>
                    </a:lnTo>
                    <a:lnTo>
                      <a:pt x="2878908" y="3171213"/>
                    </a:lnTo>
                    <a:lnTo>
                      <a:pt x="2896692" y="3162006"/>
                    </a:lnTo>
                    <a:lnTo>
                      <a:pt x="2914475" y="3152482"/>
                    </a:lnTo>
                    <a:lnTo>
                      <a:pt x="2932258" y="3142958"/>
                    </a:lnTo>
                    <a:lnTo>
                      <a:pt x="2949724" y="3133116"/>
                    </a:lnTo>
                    <a:lnTo>
                      <a:pt x="2967508" y="3123275"/>
                    </a:lnTo>
                    <a:lnTo>
                      <a:pt x="2984656" y="3113116"/>
                    </a:lnTo>
                    <a:lnTo>
                      <a:pt x="3001804" y="3102639"/>
                    </a:lnTo>
                    <a:lnTo>
                      <a:pt x="3018952" y="3091845"/>
                    </a:lnTo>
                    <a:lnTo>
                      <a:pt x="3035783" y="3081051"/>
                    </a:lnTo>
                    <a:lnTo>
                      <a:pt x="3052614" y="3069940"/>
                    </a:lnTo>
                    <a:lnTo>
                      <a:pt x="3069444" y="3058511"/>
                    </a:lnTo>
                    <a:lnTo>
                      <a:pt x="3085957" y="3047082"/>
                    </a:lnTo>
                    <a:lnTo>
                      <a:pt x="3101835" y="3035653"/>
                    </a:lnTo>
                    <a:lnTo>
                      <a:pt x="3118031" y="3023589"/>
                    </a:lnTo>
                    <a:lnTo>
                      <a:pt x="3134226" y="3011525"/>
                    </a:lnTo>
                    <a:lnTo>
                      <a:pt x="3150104" y="2999144"/>
                    </a:lnTo>
                    <a:lnTo>
                      <a:pt x="3165982" y="2986762"/>
                    </a:lnTo>
                    <a:lnTo>
                      <a:pt x="3181860" y="2974064"/>
                    </a:lnTo>
                    <a:lnTo>
                      <a:pt x="3197103" y="2961365"/>
                    </a:lnTo>
                    <a:lnTo>
                      <a:pt x="3212664" y="2948031"/>
                    </a:lnTo>
                    <a:lnTo>
                      <a:pt x="3227589" y="2935015"/>
                    </a:lnTo>
                    <a:lnTo>
                      <a:pt x="3242514" y="2921681"/>
                    </a:lnTo>
                    <a:lnTo>
                      <a:pt x="3257440" y="2908030"/>
                    </a:lnTo>
                    <a:lnTo>
                      <a:pt x="3272047" y="2894379"/>
                    </a:lnTo>
                    <a:lnTo>
                      <a:pt x="3286338" y="2880092"/>
                    </a:lnTo>
                    <a:lnTo>
                      <a:pt x="3300945" y="2866441"/>
                    </a:lnTo>
                    <a:lnTo>
                      <a:pt x="3314918" y="2851838"/>
                    </a:lnTo>
                    <a:lnTo>
                      <a:pt x="3328890" y="2837234"/>
                    </a:lnTo>
                    <a:lnTo>
                      <a:pt x="3342863" y="2822948"/>
                    </a:lnTo>
                    <a:lnTo>
                      <a:pt x="3356518" y="2808027"/>
                    </a:lnTo>
                    <a:lnTo>
                      <a:pt x="3369538" y="2793105"/>
                    </a:lnTo>
                    <a:lnTo>
                      <a:pt x="3382876" y="2777867"/>
                    </a:lnTo>
                    <a:lnTo>
                      <a:pt x="3395896" y="2762628"/>
                    </a:lnTo>
                    <a:lnTo>
                      <a:pt x="3408916" y="2747072"/>
                    </a:lnTo>
                    <a:lnTo>
                      <a:pt x="3421300" y="2731516"/>
                    </a:lnTo>
                    <a:lnTo>
                      <a:pt x="3434003" y="2715643"/>
                    </a:lnTo>
                    <a:lnTo>
                      <a:pt x="3446070" y="2699769"/>
                    </a:lnTo>
                    <a:lnTo>
                      <a:pt x="3458455" y="2683578"/>
                    </a:lnTo>
                    <a:lnTo>
                      <a:pt x="3470204" y="2667387"/>
                    </a:lnTo>
                    <a:lnTo>
                      <a:pt x="3481637" y="2650879"/>
                    </a:lnTo>
                    <a:lnTo>
                      <a:pt x="3493386" y="2634370"/>
                    </a:lnTo>
                    <a:lnTo>
                      <a:pt x="3504818" y="2617862"/>
                    </a:lnTo>
                    <a:lnTo>
                      <a:pt x="3515616" y="2601036"/>
                    </a:lnTo>
                    <a:lnTo>
                      <a:pt x="3526730" y="2584527"/>
                    </a:lnTo>
                    <a:lnTo>
                      <a:pt x="3537210" y="2567067"/>
                    </a:lnTo>
                    <a:lnTo>
                      <a:pt x="3547689" y="2549923"/>
                    </a:lnTo>
                    <a:lnTo>
                      <a:pt x="3557851" y="2532780"/>
                    </a:lnTo>
                    <a:lnTo>
                      <a:pt x="3568330" y="2515319"/>
                    </a:lnTo>
                    <a:lnTo>
                      <a:pt x="3577857" y="2497858"/>
                    </a:lnTo>
                    <a:lnTo>
                      <a:pt x="3587384" y="2480080"/>
                    </a:lnTo>
                    <a:lnTo>
                      <a:pt x="3596911" y="2462301"/>
                    </a:lnTo>
                    <a:lnTo>
                      <a:pt x="3606120" y="2444523"/>
                    </a:lnTo>
                    <a:lnTo>
                      <a:pt x="3615012" y="2426427"/>
                    </a:lnTo>
                    <a:lnTo>
                      <a:pt x="3623586" y="2408331"/>
                    </a:lnTo>
                    <a:lnTo>
                      <a:pt x="3632160" y="2390235"/>
                    </a:lnTo>
                    <a:lnTo>
                      <a:pt x="3640416" y="2371505"/>
                    </a:lnTo>
                    <a:lnTo>
                      <a:pt x="3648356" y="2353091"/>
                    </a:lnTo>
                    <a:lnTo>
                      <a:pt x="3656294" y="2334678"/>
                    </a:lnTo>
                    <a:lnTo>
                      <a:pt x="3664868" y="2313725"/>
                    </a:lnTo>
                    <a:lnTo>
                      <a:pt x="3673125" y="2292455"/>
                    </a:lnTo>
                    <a:lnTo>
                      <a:pt x="3681064" y="2271184"/>
                    </a:lnTo>
                    <a:lnTo>
                      <a:pt x="3688686" y="2249279"/>
                    </a:lnTo>
                    <a:close/>
                    <a:moveTo>
                      <a:pt x="1219922" y="2218024"/>
                    </a:moveTo>
                    <a:lnTo>
                      <a:pt x="1219922" y="2474059"/>
                    </a:lnTo>
                    <a:lnTo>
                      <a:pt x="1226578" y="2472473"/>
                    </a:lnTo>
                    <a:lnTo>
                      <a:pt x="1233234" y="2470569"/>
                    </a:lnTo>
                    <a:lnTo>
                      <a:pt x="1239256" y="2468665"/>
                    </a:lnTo>
                    <a:lnTo>
                      <a:pt x="1245595" y="2466762"/>
                    </a:lnTo>
                    <a:lnTo>
                      <a:pt x="1251934" y="2464224"/>
                    </a:lnTo>
                    <a:lnTo>
                      <a:pt x="1257639" y="2461686"/>
                    </a:lnTo>
                    <a:lnTo>
                      <a:pt x="1263661" y="2459147"/>
                    </a:lnTo>
                    <a:lnTo>
                      <a:pt x="1269366" y="2455975"/>
                    </a:lnTo>
                    <a:lnTo>
                      <a:pt x="1274755" y="2453119"/>
                    </a:lnTo>
                    <a:lnTo>
                      <a:pt x="1280143" y="2449947"/>
                    </a:lnTo>
                    <a:lnTo>
                      <a:pt x="1285531" y="2446457"/>
                    </a:lnTo>
                    <a:lnTo>
                      <a:pt x="1290285" y="2442967"/>
                    </a:lnTo>
                    <a:lnTo>
                      <a:pt x="1295040" y="2439160"/>
                    </a:lnTo>
                    <a:lnTo>
                      <a:pt x="1299477" y="2435352"/>
                    </a:lnTo>
                    <a:lnTo>
                      <a:pt x="1304231" y="2431545"/>
                    </a:lnTo>
                    <a:lnTo>
                      <a:pt x="1308352" y="2427421"/>
                    </a:lnTo>
                    <a:lnTo>
                      <a:pt x="1312472" y="2423296"/>
                    </a:lnTo>
                    <a:lnTo>
                      <a:pt x="1315958" y="2418537"/>
                    </a:lnTo>
                    <a:lnTo>
                      <a:pt x="1319762" y="2414413"/>
                    </a:lnTo>
                    <a:lnTo>
                      <a:pt x="1323248" y="2409654"/>
                    </a:lnTo>
                    <a:lnTo>
                      <a:pt x="1326418" y="2404577"/>
                    </a:lnTo>
                    <a:lnTo>
                      <a:pt x="1329271" y="2399818"/>
                    </a:lnTo>
                    <a:lnTo>
                      <a:pt x="1331806" y="2394742"/>
                    </a:lnTo>
                    <a:lnTo>
                      <a:pt x="1334025" y="2389983"/>
                    </a:lnTo>
                    <a:lnTo>
                      <a:pt x="1336244" y="2384590"/>
                    </a:lnTo>
                    <a:lnTo>
                      <a:pt x="1338145" y="2379196"/>
                    </a:lnTo>
                    <a:lnTo>
                      <a:pt x="1339730" y="2374120"/>
                    </a:lnTo>
                    <a:lnTo>
                      <a:pt x="1340998" y="2368409"/>
                    </a:lnTo>
                    <a:lnTo>
                      <a:pt x="1341949" y="2362698"/>
                    </a:lnTo>
                    <a:lnTo>
                      <a:pt x="1342583" y="2357622"/>
                    </a:lnTo>
                    <a:lnTo>
                      <a:pt x="1343533" y="2351594"/>
                    </a:lnTo>
                    <a:lnTo>
                      <a:pt x="1343533" y="2345883"/>
                    </a:lnTo>
                    <a:lnTo>
                      <a:pt x="1343533" y="2340489"/>
                    </a:lnTo>
                    <a:lnTo>
                      <a:pt x="1342583" y="2334779"/>
                    </a:lnTo>
                    <a:lnTo>
                      <a:pt x="1341949" y="2329068"/>
                    </a:lnTo>
                    <a:lnTo>
                      <a:pt x="1340998" y="2323674"/>
                    </a:lnTo>
                    <a:lnTo>
                      <a:pt x="1339730" y="2317963"/>
                    </a:lnTo>
                    <a:lnTo>
                      <a:pt x="1338145" y="2312887"/>
                    </a:lnTo>
                    <a:lnTo>
                      <a:pt x="1336244" y="2307494"/>
                    </a:lnTo>
                    <a:lnTo>
                      <a:pt x="1334025" y="2302100"/>
                    </a:lnTo>
                    <a:lnTo>
                      <a:pt x="1331806" y="2297341"/>
                    </a:lnTo>
                    <a:lnTo>
                      <a:pt x="1329271" y="2292265"/>
                    </a:lnTo>
                    <a:lnTo>
                      <a:pt x="1326418" y="2287506"/>
                    </a:lnTo>
                    <a:lnTo>
                      <a:pt x="1323248" y="2282747"/>
                    </a:lnTo>
                    <a:lnTo>
                      <a:pt x="1319762" y="2277670"/>
                    </a:lnTo>
                    <a:lnTo>
                      <a:pt x="1315958" y="2273546"/>
                    </a:lnTo>
                    <a:lnTo>
                      <a:pt x="1312472" y="2268787"/>
                    </a:lnTo>
                    <a:lnTo>
                      <a:pt x="1308352" y="2264662"/>
                    </a:lnTo>
                    <a:lnTo>
                      <a:pt x="1304231" y="2260538"/>
                    </a:lnTo>
                    <a:lnTo>
                      <a:pt x="1299477" y="2256731"/>
                    </a:lnTo>
                    <a:lnTo>
                      <a:pt x="1295040" y="2252606"/>
                    </a:lnTo>
                    <a:lnTo>
                      <a:pt x="1290285" y="2249116"/>
                    </a:lnTo>
                    <a:lnTo>
                      <a:pt x="1285531" y="2245626"/>
                    </a:lnTo>
                    <a:lnTo>
                      <a:pt x="1280143" y="2242136"/>
                    </a:lnTo>
                    <a:lnTo>
                      <a:pt x="1274755" y="2238964"/>
                    </a:lnTo>
                    <a:lnTo>
                      <a:pt x="1269366" y="2235791"/>
                    </a:lnTo>
                    <a:lnTo>
                      <a:pt x="1263661" y="2232936"/>
                    </a:lnTo>
                    <a:lnTo>
                      <a:pt x="1257639" y="2230397"/>
                    </a:lnTo>
                    <a:lnTo>
                      <a:pt x="1251934" y="2227859"/>
                    </a:lnTo>
                    <a:lnTo>
                      <a:pt x="1245595" y="2225321"/>
                    </a:lnTo>
                    <a:lnTo>
                      <a:pt x="1239256" y="2223418"/>
                    </a:lnTo>
                    <a:lnTo>
                      <a:pt x="1233234" y="2221514"/>
                    </a:lnTo>
                    <a:lnTo>
                      <a:pt x="1226578" y="2219928"/>
                    </a:lnTo>
                    <a:lnTo>
                      <a:pt x="1219922" y="2218024"/>
                    </a:lnTo>
                    <a:close/>
                    <a:moveTo>
                      <a:pt x="3722982" y="1986413"/>
                    </a:moveTo>
                    <a:lnTo>
                      <a:pt x="3714090" y="1997207"/>
                    </a:lnTo>
                    <a:lnTo>
                      <a:pt x="3705199" y="2008001"/>
                    </a:lnTo>
                    <a:lnTo>
                      <a:pt x="3695672" y="2018160"/>
                    </a:lnTo>
                    <a:lnTo>
                      <a:pt x="3685828" y="2028319"/>
                    </a:lnTo>
                    <a:lnTo>
                      <a:pt x="3676301" y="2038161"/>
                    </a:lnTo>
                    <a:lnTo>
                      <a:pt x="3666456" y="2047685"/>
                    </a:lnTo>
                    <a:lnTo>
                      <a:pt x="3656612" y="2057209"/>
                    </a:lnTo>
                    <a:lnTo>
                      <a:pt x="3646450" y="2067050"/>
                    </a:lnTo>
                    <a:lnTo>
                      <a:pt x="3636288" y="2075940"/>
                    </a:lnTo>
                    <a:lnTo>
                      <a:pt x="3625491" y="2085146"/>
                    </a:lnTo>
                    <a:lnTo>
                      <a:pt x="3615329" y="2093718"/>
                    </a:lnTo>
                    <a:lnTo>
                      <a:pt x="3604532" y="2102290"/>
                    </a:lnTo>
                    <a:lnTo>
                      <a:pt x="3594053" y="2110861"/>
                    </a:lnTo>
                    <a:lnTo>
                      <a:pt x="3582938" y="2119116"/>
                    </a:lnTo>
                    <a:lnTo>
                      <a:pt x="3561026" y="2135307"/>
                    </a:lnTo>
                    <a:lnTo>
                      <a:pt x="3544831" y="2146418"/>
                    </a:lnTo>
                    <a:lnTo>
                      <a:pt x="3528636" y="2156895"/>
                    </a:lnTo>
                    <a:lnTo>
                      <a:pt x="3512122" y="2167371"/>
                    </a:lnTo>
                    <a:lnTo>
                      <a:pt x="3495609" y="2177848"/>
                    </a:lnTo>
                    <a:lnTo>
                      <a:pt x="3479096" y="2187689"/>
                    </a:lnTo>
                    <a:lnTo>
                      <a:pt x="3462266" y="2197531"/>
                    </a:lnTo>
                    <a:lnTo>
                      <a:pt x="3445435" y="2207055"/>
                    </a:lnTo>
                    <a:lnTo>
                      <a:pt x="3428286" y="2216262"/>
                    </a:lnTo>
                    <a:lnTo>
                      <a:pt x="3421936" y="2241342"/>
                    </a:lnTo>
                    <a:lnTo>
                      <a:pt x="3415267" y="2266422"/>
                    </a:lnTo>
                    <a:lnTo>
                      <a:pt x="3408598" y="2291185"/>
                    </a:lnTo>
                    <a:lnTo>
                      <a:pt x="3401294" y="2315947"/>
                    </a:lnTo>
                    <a:lnTo>
                      <a:pt x="3393672" y="2340710"/>
                    </a:lnTo>
                    <a:lnTo>
                      <a:pt x="3385734" y="2365473"/>
                    </a:lnTo>
                    <a:lnTo>
                      <a:pt x="3377477" y="2389918"/>
                    </a:lnTo>
                    <a:lnTo>
                      <a:pt x="3368903" y="2414046"/>
                    </a:lnTo>
                    <a:lnTo>
                      <a:pt x="3360011" y="2438491"/>
                    </a:lnTo>
                    <a:lnTo>
                      <a:pt x="3350802" y="2462619"/>
                    </a:lnTo>
                    <a:lnTo>
                      <a:pt x="3341275" y="2486746"/>
                    </a:lnTo>
                    <a:lnTo>
                      <a:pt x="3331431" y="2510557"/>
                    </a:lnTo>
                    <a:lnTo>
                      <a:pt x="3320952" y="2534367"/>
                    </a:lnTo>
                    <a:lnTo>
                      <a:pt x="3310472" y="2557860"/>
                    </a:lnTo>
                    <a:lnTo>
                      <a:pt x="3299992" y="2581353"/>
                    </a:lnTo>
                    <a:lnTo>
                      <a:pt x="3288878" y="2604845"/>
                    </a:lnTo>
                    <a:lnTo>
                      <a:pt x="3312060" y="2585797"/>
                    </a:lnTo>
                    <a:lnTo>
                      <a:pt x="3335242" y="2566432"/>
                    </a:lnTo>
                    <a:lnTo>
                      <a:pt x="3358106" y="2546748"/>
                    </a:lnTo>
                    <a:lnTo>
                      <a:pt x="3380335" y="2526430"/>
                    </a:lnTo>
                    <a:lnTo>
                      <a:pt x="3402247" y="2505477"/>
                    </a:lnTo>
                    <a:lnTo>
                      <a:pt x="3423523" y="2484524"/>
                    </a:lnTo>
                    <a:lnTo>
                      <a:pt x="3444482" y="2462619"/>
                    </a:lnTo>
                    <a:lnTo>
                      <a:pt x="3464806" y="2441031"/>
                    </a:lnTo>
                    <a:lnTo>
                      <a:pt x="3485130" y="2418173"/>
                    </a:lnTo>
                    <a:lnTo>
                      <a:pt x="3504183" y="2395315"/>
                    </a:lnTo>
                    <a:lnTo>
                      <a:pt x="3522920" y="2371822"/>
                    </a:lnTo>
                    <a:lnTo>
                      <a:pt x="3541338" y="2348329"/>
                    </a:lnTo>
                    <a:lnTo>
                      <a:pt x="3558804" y="2323884"/>
                    </a:lnTo>
                    <a:lnTo>
                      <a:pt x="3575952" y="2299121"/>
                    </a:lnTo>
                    <a:lnTo>
                      <a:pt x="3592465" y="2274041"/>
                    </a:lnTo>
                    <a:lnTo>
                      <a:pt x="3608343" y="2248644"/>
                    </a:lnTo>
                    <a:lnTo>
                      <a:pt x="3617552" y="2233088"/>
                    </a:lnTo>
                    <a:lnTo>
                      <a:pt x="3626444" y="2217531"/>
                    </a:lnTo>
                    <a:lnTo>
                      <a:pt x="3635018" y="2201658"/>
                    </a:lnTo>
                    <a:lnTo>
                      <a:pt x="3643274" y="2186102"/>
                    </a:lnTo>
                    <a:lnTo>
                      <a:pt x="3651531" y="2169911"/>
                    </a:lnTo>
                    <a:lnTo>
                      <a:pt x="3659470" y="2154037"/>
                    </a:lnTo>
                    <a:lnTo>
                      <a:pt x="3667092" y="2137529"/>
                    </a:lnTo>
                    <a:lnTo>
                      <a:pt x="3674395" y="2121338"/>
                    </a:lnTo>
                    <a:lnTo>
                      <a:pt x="3681699" y="2104829"/>
                    </a:lnTo>
                    <a:lnTo>
                      <a:pt x="3688368" y="2088003"/>
                    </a:lnTo>
                    <a:lnTo>
                      <a:pt x="3695037" y="2071495"/>
                    </a:lnTo>
                    <a:lnTo>
                      <a:pt x="3701070" y="2054669"/>
                    </a:lnTo>
                    <a:lnTo>
                      <a:pt x="3707104" y="2037843"/>
                    </a:lnTo>
                    <a:lnTo>
                      <a:pt x="3712820" y="2020700"/>
                    </a:lnTo>
                    <a:lnTo>
                      <a:pt x="3717901" y="2003556"/>
                    </a:lnTo>
                    <a:lnTo>
                      <a:pt x="3722982" y="1986413"/>
                    </a:lnTo>
                    <a:close/>
                    <a:moveTo>
                      <a:pt x="1135929" y="1865857"/>
                    </a:moveTo>
                    <a:lnTo>
                      <a:pt x="1129273" y="1867443"/>
                    </a:lnTo>
                    <a:lnTo>
                      <a:pt x="1122617" y="1869030"/>
                    </a:lnTo>
                    <a:lnTo>
                      <a:pt x="1116278" y="1870933"/>
                    </a:lnTo>
                    <a:lnTo>
                      <a:pt x="1110256" y="1873471"/>
                    </a:lnTo>
                    <a:lnTo>
                      <a:pt x="1103917" y="1875692"/>
                    </a:lnTo>
                    <a:lnTo>
                      <a:pt x="1098211" y="1877913"/>
                    </a:lnTo>
                    <a:lnTo>
                      <a:pt x="1092189" y="1880769"/>
                    </a:lnTo>
                    <a:lnTo>
                      <a:pt x="1086484" y="1883624"/>
                    </a:lnTo>
                    <a:lnTo>
                      <a:pt x="1080779" y="1886479"/>
                    </a:lnTo>
                    <a:lnTo>
                      <a:pt x="1075708" y="1889969"/>
                    </a:lnTo>
                    <a:lnTo>
                      <a:pt x="1070320" y="1893142"/>
                    </a:lnTo>
                    <a:lnTo>
                      <a:pt x="1065565" y="1896632"/>
                    </a:lnTo>
                    <a:lnTo>
                      <a:pt x="1060494" y="1900439"/>
                    </a:lnTo>
                    <a:lnTo>
                      <a:pt x="1056057" y="1904246"/>
                    </a:lnTo>
                    <a:lnTo>
                      <a:pt x="1051619" y="1908371"/>
                    </a:lnTo>
                    <a:lnTo>
                      <a:pt x="1047499" y="1912495"/>
                    </a:lnTo>
                    <a:lnTo>
                      <a:pt x="1043378" y="1916937"/>
                    </a:lnTo>
                    <a:lnTo>
                      <a:pt x="1039575" y="1921062"/>
                    </a:lnTo>
                    <a:lnTo>
                      <a:pt x="1035772" y="1925821"/>
                    </a:lnTo>
                    <a:lnTo>
                      <a:pt x="1032602" y="1930262"/>
                    </a:lnTo>
                    <a:lnTo>
                      <a:pt x="1029433" y="1935021"/>
                    </a:lnTo>
                    <a:lnTo>
                      <a:pt x="1026580" y="1940098"/>
                    </a:lnTo>
                    <a:lnTo>
                      <a:pt x="1024044" y="1944857"/>
                    </a:lnTo>
                    <a:lnTo>
                      <a:pt x="1021509" y="1950250"/>
                    </a:lnTo>
                    <a:lnTo>
                      <a:pt x="1019290" y="1955326"/>
                    </a:lnTo>
                    <a:lnTo>
                      <a:pt x="1017705" y="1960720"/>
                    </a:lnTo>
                    <a:lnTo>
                      <a:pt x="1016120" y="1966114"/>
                    </a:lnTo>
                    <a:lnTo>
                      <a:pt x="1014853" y="1971190"/>
                    </a:lnTo>
                    <a:lnTo>
                      <a:pt x="1013902" y="1976901"/>
                    </a:lnTo>
                    <a:lnTo>
                      <a:pt x="1012634" y="1982611"/>
                    </a:lnTo>
                    <a:lnTo>
                      <a:pt x="1012317" y="1988005"/>
                    </a:lnTo>
                    <a:lnTo>
                      <a:pt x="1012317" y="1994033"/>
                    </a:lnTo>
                    <a:lnTo>
                      <a:pt x="1012317" y="1999744"/>
                    </a:lnTo>
                    <a:lnTo>
                      <a:pt x="1012634" y="2005137"/>
                    </a:lnTo>
                    <a:lnTo>
                      <a:pt x="1013902" y="2010848"/>
                    </a:lnTo>
                    <a:lnTo>
                      <a:pt x="1014853" y="2016559"/>
                    </a:lnTo>
                    <a:lnTo>
                      <a:pt x="1016120" y="2021635"/>
                    </a:lnTo>
                    <a:lnTo>
                      <a:pt x="1017705" y="2027346"/>
                    </a:lnTo>
                    <a:lnTo>
                      <a:pt x="1019290" y="2032740"/>
                    </a:lnTo>
                    <a:lnTo>
                      <a:pt x="1021509" y="2037499"/>
                    </a:lnTo>
                    <a:lnTo>
                      <a:pt x="1024044" y="2042892"/>
                    </a:lnTo>
                    <a:lnTo>
                      <a:pt x="1026580" y="2047651"/>
                    </a:lnTo>
                    <a:lnTo>
                      <a:pt x="1029433" y="2052728"/>
                    </a:lnTo>
                    <a:lnTo>
                      <a:pt x="1032602" y="2057169"/>
                    </a:lnTo>
                    <a:lnTo>
                      <a:pt x="1035772" y="2061928"/>
                    </a:lnTo>
                    <a:lnTo>
                      <a:pt x="1039575" y="2066687"/>
                    </a:lnTo>
                    <a:lnTo>
                      <a:pt x="1043378" y="2070812"/>
                    </a:lnTo>
                    <a:lnTo>
                      <a:pt x="1047499" y="2075254"/>
                    </a:lnTo>
                    <a:lnTo>
                      <a:pt x="1051619" y="2079378"/>
                    </a:lnTo>
                    <a:lnTo>
                      <a:pt x="1056057" y="2083185"/>
                    </a:lnTo>
                    <a:lnTo>
                      <a:pt x="1060494" y="2087310"/>
                    </a:lnTo>
                    <a:lnTo>
                      <a:pt x="1065565" y="2090800"/>
                    </a:lnTo>
                    <a:lnTo>
                      <a:pt x="1070320" y="2094607"/>
                    </a:lnTo>
                    <a:lnTo>
                      <a:pt x="1075708" y="2097780"/>
                    </a:lnTo>
                    <a:lnTo>
                      <a:pt x="1080779" y="2101270"/>
                    </a:lnTo>
                    <a:lnTo>
                      <a:pt x="1086484" y="2104125"/>
                    </a:lnTo>
                    <a:lnTo>
                      <a:pt x="1092189" y="2106980"/>
                    </a:lnTo>
                    <a:lnTo>
                      <a:pt x="1098211" y="2109836"/>
                    </a:lnTo>
                    <a:lnTo>
                      <a:pt x="1103917" y="2112374"/>
                    </a:lnTo>
                    <a:lnTo>
                      <a:pt x="1110256" y="2114595"/>
                    </a:lnTo>
                    <a:lnTo>
                      <a:pt x="1116278" y="2116498"/>
                    </a:lnTo>
                    <a:lnTo>
                      <a:pt x="1122617" y="2118719"/>
                    </a:lnTo>
                    <a:lnTo>
                      <a:pt x="1129273" y="2120306"/>
                    </a:lnTo>
                    <a:lnTo>
                      <a:pt x="1135929" y="2121892"/>
                    </a:lnTo>
                    <a:lnTo>
                      <a:pt x="1135929" y="1865857"/>
                    </a:lnTo>
                    <a:close/>
                    <a:moveTo>
                      <a:pt x="3488623" y="1743231"/>
                    </a:moveTo>
                    <a:lnTo>
                      <a:pt x="3487988" y="1767358"/>
                    </a:lnTo>
                    <a:lnTo>
                      <a:pt x="3487353" y="1791169"/>
                    </a:lnTo>
                    <a:lnTo>
                      <a:pt x="3486400" y="1814979"/>
                    </a:lnTo>
                    <a:lnTo>
                      <a:pt x="3485130" y="1839107"/>
                    </a:lnTo>
                    <a:lnTo>
                      <a:pt x="3483542" y="1862599"/>
                    </a:lnTo>
                    <a:lnTo>
                      <a:pt x="3481637" y="1886410"/>
                    </a:lnTo>
                    <a:lnTo>
                      <a:pt x="3479414" y="1910537"/>
                    </a:lnTo>
                    <a:lnTo>
                      <a:pt x="3477191" y="1934348"/>
                    </a:lnTo>
                    <a:lnTo>
                      <a:pt x="3474333" y="1958158"/>
                    </a:lnTo>
                    <a:lnTo>
                      <a:pt x="3471475" y="1981968"/>
                    </a:lnTo>
                    <a:lnTo>
                      <a:pt x="3468617" y="2005461"/>
                    </a:lnTo>
                    <a:lnTo>
                      <a:pt x="3464806" y="2029271"/>
                    </a:lnTo>
                    <a:lnTo>
                      <a:pt x="3461313" y="2053082"/>
                    </a:lnTo>
                    <a:lnTo>
                      <a:pt x="3457184" y="2076575"/>
                    </a:lnTo>
                    <a:lnTo>
                      <a:pt x="3453374" y="2100067"/>
                    </a:lnTo>
                    <a:lnTo>
                      <a:pt x="3448610" y="2123560"/>
                    </a:lnTo>
                    <a:lnTo>
                      <a:pt x="3467029" y="2112766"/>
                    </a:lnTo>
                    <a:lnTo>
                      <a:pt x="3484812" y="2101337"/>
                    </a:lnTo>
                    <a:lnTo>
                      <a:pt x="3502596" y="2089591"/>
                    </a:lnTo>
                    <a:lnTo>
                      <a:pt x="3520061" y="2077844"/>
                    </a:lnTo>
                    <a:lnTo>
                      <a:pt x="3532128" y="2068955"/>
                    </a:lnTo>
                    <a:lnTo>
                      <a:pt x="3544196" y="2060066"/>
                    </a:lnTo>
                    <a:lnTo>
                      <a:pt x="3555946" y="2051177"/>
                    </a:lnTo>
                    <a:lnTo>
                      <a:pt x="3567378" y="2041970"/>
                    </a:lnTo>
                    <a:lnTo>
                      <a:pt x="3579128" y="2032764"/>
                    </a:lnTo>
                    <a:lnTo>
                      <a:pt x="3590242" y="2022922"/>
                    </a:lnTo>
                    <a:lnTo>
                      <a:pt x="3601039" y="2013080"/>
                    </a:lnTo>
                    <a:lnTo>
                      <a:pt x="3612154" y="2003239"/>
                    </a:lnTo>
                    <a:lnTo>
                      <a:pt x="3622633" y="1993080"/>
                    </a:lnTo>
                    <a:lnTo>
                      <a:pt x="3632795" y="1982921"/>
                    </a:lnTo>
                    <a:lnTo>
                      <a:pt x="3642957" y="1972127"/>
                    </a:lnTo>
                    <a:lnTo>
                      <a:pt x="3653119" y="1961333"/>
                    </a:lnTo>
                    <a:lnTo>
                      <a:pt x="3662646" y="1950539"/>
                    </a:lnTo>
                    <a:lnTo>
                      <a:pt x="3671855" y="1939427"/>
                    </a:lnTo>
                    <a:lnTo>
                      <a:pt x="3680746" y="1927998"/>
                    </a:lnTo>
                    <a:lnTo>
                      <a:pt x="3689321" y="1916252"/>
                    </a:lnTo>
                    <a:lnTo>
                      <a:pt x="3696307" y="1906728"/>
                    </a:lnTo>
                    <a:lnTo>
                      <a:pt x="3702658" y="1896251"/>
                    </a:lnTo>
                    <a:lnTo>
                      <a:pt x="3709009" y="1886092"/>
                    </a:lnTo>
                    <a:lnTo>
                      <a:pt x="3715360" y="1875933"/>
                    </a:lnTo>
                    <a:lnTo>
                      <a:pt x="3721076" y="1865457"/>
                    </a:lnTo>
                    <a:lnTo>
                      <a:pt x="3726158" y="1854980"/>
                    </a:lnTo>
                    <a:lnTo>
                      <a:pt x="3731556" y="1844186"/>
                    </a:lnTo>
                    <a:lnTo>
                      <a:pt x="3736002" y="1833392"/>
                    </a:lnTo>
                    <a:lnTo>
                      <a:pt x="3740448" y="1822598"/>
                    </a:lnTo>
                    <a:lnTo>
                      <a:pt x="3744258" y="1811169"/>
                    </a:lnTo>
                    <a:lnTo>
                      <a:pt x="3748069" y="1800375"/>
                    </a:lnTo>
                    <a:lnTo>
                      <a:pt x="3751245" y="1789264"/>
                    </a:lnTo>
                    <a:lnTo>
                      <a:pt x="3754420" y="1777517"/>
                    </a:lnTo>
                    <a:lnTo>
                      <a:pt x="3756643" y="1766406"/>
                    </a:lnTo>
                    <a:lnTo>
                      <a:pt x="3758549" y="1754977"/>
                    </a:lnTo>
                    <a:lnTo>
                      <a:pt x="3760136" y="1743231"/>
                    </a:lnTo>
                    <a:lnTo>
                      <a:pt x="3488623" y="1743231"/>
                    </a:lnTo>
                    <a:close/>
                    <a:moveTo>
                      <a:pt x="2924954" y="1743231"/>
                    </a:moveTo>
                    <a:lnTo>
                      <a:pt x="2924002" y="1781010"/>
                    </a:lnTo>
                    <a:lnTo>
                      <a:pt x="2923049" y="1818471"/>
                    </a:lnTo>
                    <a:lnTo>
                      <a:pt x="2922096" y="1855933"/>
                    </a:lnTo>
                    <a:lnTo>
                      <a:pt x="2920509" y="1893394"/>
                    </a:lnTo>
                    <a:lnTo>
                      <a:pt x="2918603" y="1930538"/>
                    </a:lnTo>
                    <a:lnTo>
                      <a:pt x="2916063" y="1968317"/>
                    </a:lnTo>
                    <a:lnTo>
                      <a:pt x="2913205" y="2005461"/>
                    </a:lnTo>
                    <a:lnTo>
                      <a:pt x="2910347" y="2043240"/>
                    </a:lnTo>
                    <a:lnTo>
                      <a:pt x="2906536" y="2080384"/>
                    </a:lnTo>
                    <a:lnTo>
                      <a:pt x="2902725" y="2117846"/>
                    </a:lnTo>
                    <a:lnTo>
                      <a:pt x="2898280" y="2154990"/>
                    </a:lnTo>
                    <a:lnTo>
                      <a:pt x="2893834" y="2192134"/>
                    </a:lnTo>
                    <a:lnTo>
                      <a:pt x="2888435" y="2229595"/>
                    </a:lnTo>
                    <a:lnTo>
                      <a:pt x="2883037" y="2266739"/>
                    </a:lnTo>
                    <a:lnTo>
                      <a:pt x="2877003" y="2303566"/>
                    </a:lnTo>
                    <a:lnTo>
                      <a:pt x="2870652" y="2340710"/>
                    </a:lnTo>
                    <a:lnTo>
                      <a:pt x="2897644" y="2334361"/>
                    </a:lnTo>
                    <a:lnTo>
                      <a:pt x="2924954" y="2327694"/>
                    </a:lnTo>
                    <a:lnTo>
                      <a:pt x="2951947" y="2321344"/>
                    </a:lnTo>
                    <a:lnTo>
                      <a:pt x="2978940" y="2314360"/>
                    </a:lnTo>
                    <a:lnTo>
                      <a:pt x="3005615" y="2306741"/>
                    </a:lnTo>
                    <a:lnTo>
                      <a:pt x="3032607" y="2299121"/>
                    </a:lnTo>
                    <a:lnTo>
                      <a:pt x="3059282" y="2291185"/>
                    </a:lnTo>
                    <a:lnTo>
                      <a:pt x="3085957" y="2282930"/>
                    </a:lnTo>
                    <a:lnTo>
                      <a:pt x="3121842" y="2271184"/>
                    </a:lnTo>
                    <a:lnTo>
                      <a:pt x="3157726" y="2258485"/>
                    </a:lnTo>
                    <a:lnTo>
                      <a:pt x="3193292" y="2245786"/>
                    </a:lnTo>
                    <a:lnTo>
                      <a:pt x="3228859" y="2231818"/>
                    </a:lnTo>
                    <a:lnTo>
                      <a:pt x="3246642" y="2224516"/>
                    </a:lnTo>
                    <a:lnTo>
                      <a:pt x="3264108" y="2217214"/>
                    </a:lnTo>
                    <a:lnTo>
                      <a:pt x="3281574" y="2209595"/>
                    </a:lnTo>
                    <a:lnTo>
                      <a:pt x="3298722" y="2201975"/>
                    </a:lnTo>
                    <a:lnTo>
                      <a:pt x="3315870" y="2194356"/>
                    </a:lnTo>
                    <a:lnTo>
                      <a:pt x="3333019" y="2186419"/>
                    </a:lnTo>
                    <a:lnTo>
                      <a:pt x="3350167" y="2178165"/>
                    </a:lnTo>
                    <a:lnTo>
                      <a:pt x="3366998" y="2169593"/>
                    </a:lnTo>
                    <a:lnTo>
                      <a:pt x="3372396" y="2143243"/>
                    </a:lnTo>
                    <a:lnTo>
                      <a:pt x="3378112" y="2116576"/>
                    </a:lnTo>
                    <a:lnTo>
                      <a:pt x="3383193" y="2090226"/>
                    </a:lnTo>
                    <a:lnTo>
                      <a:pt x="3387956" y="2063876"/>
                    </a:lnTo>
                    <a:lnTo>
                      <a:pt x="3392402" y="2037526"/>
                    </a:lnTo>
                    <a:lnTo>
                      <a:pt x="3396213" y="2010858"/>
                    </a:lnTo>
                    <a:lnTo>
                      <a:pt x="3400341" y="1984508"/>
                    </a:lnTo>
                    <a:lnTo>
                      <a:pt x="3403517" y="1957841"/>
                    </a:lnTo>
                    <a:lnTo>
                      <a:pt x="3406375" y="1931173"/>
                    </a:lnTo>
                    <a:lnTo>
                      <a:pt x="3409233" y="1904188"/>
                    </a:lnTo>
                    <a:lnTo>
                      <a:pt x="3411456" y="1877521"/>
                    </a:lnTo>
                    <a:lnTo>
                      <a:pt x="3413361" y="1850536"/>
                    </a:lnTo>
                    <a:lnTo>
                      <a:pt x="3414949" y="1823868"/>
                    </a:lnTo>
                    <a:lnTo>
                      <a:pt x="3416537" y="1797201"/>
                    </a:lnTo>
                    <a:lnTo>
                      <a:pt x="3417490" y="1770533"/>
                    </a:lnTo>
                    <a:lnTo>
                      <a:pt x="3418125" y="1743231"/>
                    </a:lnTo>
                    <a:lnTo>
                      <a:pt x="2924954" y="1743231"/>
                    </a:lnTo>
                    <a:close/>
                    <a:moveTo>
                      <a:pt x="1135929" y="1741488"/>
                    </a:moveTo>
                    <a:lnTo>
                      <a:pt x="1219922" y="1741488"/>
                    </a:lnTo>
                    <a:lnTo>
                      <a:pt x="1219922" y="1776705"/>
                    </a:lnTo>
                    <a:lnTo>
                      <a:pt x="1232283" y="1778608"/>
                    </a:lnTo>
                    <a:lnTo>
                      <a:pt x="1244644" y="1780512"/>
                    </a:lnTo>
                    <a:lnTo>
                      <a:pt x="1256371" y="1783050"/>
                    </a:lnTo>
                    <a:lnTo>
                      <a:pt x="1268099" y="1785906"/>
                    </a:lnTo>
                    <a:lnTo>
                      <a:pt x="1279509" y="1789713"/>
                    </a:lnTo>
                    <a:lnTo>
                      <a:pt x="1290602" y="1793203"/>
                    </a:lnTo>
                    <a:lnTo>
                      <a:pt x="1301696" y="1797644"/>
                    </a:lnTo>
                    <a:lnTo>
                      <a:pt x="1312472" y="1801769"/>
                    </a:lnTo>
                    <a:lnTo>
                      <a:pt x="1322931" y="1806845"/>
                    </a:lnTo>
                    <a:lnTo>
                      <a:pt x="1332757" y="1812239"/>
                    </a:lnTo>
                    <a:lnTo>
                      <a:pt x="1342583" y="1817632"/>
                    </a:lnTo>
                    <a:lnTo>
                      <a:pt x="1352408" y="1823660"/>
                    </a:lnTo>
                    <a:lnTo>
                      <a:pt x="1361600" y="1829688"/>
                    </a:lnTo>
                    <a:lnTo>
                      <a:pt x="1370158" y="1836034"/>
                    </a:lnTo>
                    <a:lnTo>
                      <a:pt x="1378715" y="1843014"/>
                    </a:lnTo>
                    <a:lnTo>
                      <a:pt x="1386639" y="1849994"/>
                    </a:lnTo>
                    <a:lnTo>
                      <a:pt x="1394563" y="1857291"/>
                    </a:lnTo>
                    <a:lnTo>
                      <a:pt x="1401536" y="1865222"/>
                    </a:lnTo>
                    <a:lnTo>
                      <a:pt x="1408192" y="1873154"/>
                    </a:lnTo>
                    <a:lnTo>
                      <a:pt x="1414848" y="1881086"/>
                    </a:lnTo>
                    <a:lnTo>
                      <a:pt x="1420870" y="1889652"/>
                    </a:lnTo>
                    <a:lnTo>
                      <a:pt x="1426258" y="1898218"/>
                    </a:lnTo>
                    <a:lnTo>
                      <a:pt x="1431330" y="1906784"/>
                    </a:lnTo>
                    <a:lnTo>
                      <a:pt x="1436084" y="1915985"/>
                    </a:lnTo>
                    <a:lnTo>
                      <a:pt x="1440204" y="1924869"/>
                    </a:lnTo>
                    <a:lnTo>
                      <a:pt x="1443691" y="1934387"/>
                    </a:lnTo>
                    <a:lnTo>
                      <a:pt x="1446860" y="1943905"/>
                    </a:lnTo>
                    <a:lnTo>
                      <a:pt x="1449396" y="1953423"/>
                    </a:lnTo>
                    <a:lnTo>
                      <a:pt x="1451298" y="1963258"/>
                    </a:lnTo>
                    <a:lnTo>
                      <a:pt x="1452882" y="1973728"/>
                    </a:lnTo>
                    <a:lnTo>
                      <a:pt x="1453833" y="1983563"/>
                    </a:lnTo>
                    <a:lnTo>
                      <a:pt x="1454150" y="1994033"/>
                    </a:lnTo>
                    <a:lnTo>
                      <a:pt x="1344167" y="1994033"/>
                    </a:lnTo>
                    <a:lnTo>
                      <a:pt x="1343850" y="1988005"/>
                    </a:lnTo>
                    <a:lnTo>
                      <a:pt x="1343533" y="1982611"/>
                    </a:lnTo>
                    <a:lnTo>
                      <a:pt x="1342266" y="1976901"/>
                    </a:lnTo>
                    <a:lnTo>
                      <a:pt x="1341315" y="1971190"/>
                    </a:lnTo>
                    <a:lnTo>
                      <a:pt x="1340047" y="1966114"/>
                    </a:lnTo>
                    <a:lnTo>
                      <a:pt x="1338462" y="1960403"/>
                    </a:lnTo>
                    <a:lnTo>
                      <a:pt x="1336877" y="1955009"/>
                    </a:lnTo>
                    <a:lnTo>
                      <a:pt x="1334659" y="1949933"/>
                    </a:lnTo>
                    <a:lnTo>
                      <a:pt x="1332123" y="1944857"/>
                    </a:lnTo>
                    <a:lnTo>
                      <a:pt x="1329587" y="1940098"/>
                    </a:lnTo>
                    <a:lnTo>
                      <a:pt x="1326735" y="1935021"/>
                    </a:lnTo>
                    <a:lnTo>
                      <a:pt x="1323565" y="1930262"/>
                    </a:lnTo>
                    <a:lnTo>
                      <a:pt x="1320079" y="1925503"/>
                    </a:lnTo>
                    <a:lnTo>
                      <a:pt x="1316592" y="1921062"/>
                    </a:lnTo>
                    <a:lnTo>
                      <a:pt x="1312789" y="1916620"/>
                    </a:lnTo>
                    <a:lnTo>
                      <a:pt x="1308669" y="1912178"/>
                    </a:lnTo>
                    <a:lnTo>
                      <a:pt x="1304548" y="1908371"/>
                    </a:lnTo>
                    <a:lnTo>
                      <a:pt x="1299794" y="1904246"/>
                    </a:lnTo>
                    <a:lnTo>
                      <a:pt x="1295357" y="1900439"/>
                    </a:lnTo>
                    <a:lnTo>
                      <a:pt x="1290602" y="1896632"/>
                    </a:lnTo>
                    <a:lnTo>
                      <a:pt x="1285531" y="1893142"/>
                    </a:lnTo>
                    <a:lnTo>
                      <a:pt x="1280460" y="1889969"/>
                    </a:lnTo>
                    <a:lnTo>
                      <a:pt x="1274755" y="1886479"/>
                    </a:lnTo>
                    <a:lnTo>
                      <a:pt x="1269683" y="1883624"/>
                    </a:lnTo>
                    <a:lnTo>
                      <a:pt x="1263661" y="1880769"/>
                    </a:lnTo>
                    <a:lnTo>
                      <a:pt x="1257956" y="1877913"/>
                    </a:lnTo>
                    <a:lnTo>
                      <a:pt x="1251934" y="1875375"/>
                    </a:lnTo>
                    <a:lnTo>
                      <a:pt x="1245912" y="1873154"/>
                    </a:lnTo>
                    <a:lnTo>
                      <a:pt x="1239573" y="1870933"/>
                    </a:lnTo>
                    <a:lnTo>
                      <a:pt x="1233234" y="1869030"/>
                    </a:lnTo>
                    <a:lnTo>
                      <a:pt x="1226578" y="1867443"/>
                    </a:lnTo>
                    <a:lnTo>
                      <a:pt x="1219922" y="1865857"/>
                    </a:lnTo>
                    <a:lnTo>
                      <a:pt x="1219922" y="2128872"/>
                    </a:lnTo>
                    <a:lnTo>
                      <a:pt x="1232283" y="2130458"/>
                    </a:lnTo>
                    <a:lnTo>
                      <a:pt x="1244327" y="2132679"/>
                    </a:lnTo>
                    <a:lnTo>
                      <a:pt x="1256371" y="2135534"/>
                    </a:lnTo>
                    <a:lnTo>
                      <a:pt x="1268099" y="2138390"/>
                    </a:lnTo>
                    <a:lnTo>
                      <a:pt x="1279509" y="2141563"/>
                    </a:lnTo>
                    <a:lnTo>
                      <a:pt x="1290602" y="2145687"/>
                    </a:lnTo>
                    <a:lnTo>
                      <a:pt x="1301696" y="2149494"/>
                    </a:lnTo>
                    <a:lnTo>
                      <a:pt x="1312155" y="2154253"/>
                    </a:lnTo>
                    <a:lnTo>
                      <a:pt x="1322615" y="2159012"/>
                    </a:lnTo>
                    <a:lnTo>
                      <a:pt x="1332757" y="2164406"/>
                    </a:lnTo>
                    <a:lnTo>
                      <a:pt x="1342266" y="2170117"/>
                    </a:lnTo>
                    <a:lnTo>
                      <a:pt x="1352091" y="2175510"/>
                    </a:lnTo>
                    <a:lnTo>
                      <a:pt x="1361283" y="2181856"/>
                    </a:lnTo>
                    <a:lnTo>
                      <a:pt x="1369841" y="2188518"/>
                    </a:lnTo>
                    <a:lnTo>
                      <a:pt x="1378398" y="2195498"/>
                    </a:lnTo>
                    <a:lnTo>
                      <a:pt x="1386322" y="2202478"/>
                    </a:lnTo>
                    <a:lnTo>
                      <a:pt x="1394246" y="2209458"/>
                    </a:lnTo>
                    <a:lnTo>
                      <a:pt x="1401219" y="2217390"/>
                    </a:lnTo>
                    <a:lnTo>
                      <a:pt x="1407875" y="2225004"/>
                    </a:lnTo>
                    <a:lnTo>
                      <a:pt x="1414531" y="2233253"/>
                    </a:lnTo>
                    <a:lnTo>
                      <a:pt x="1420553" y="2241502"/>
                    </a:lnTo>
                    <a:lnTo>
                      <a:pt x="1425941" y="2250068"/>
                    </a:lnTo>
                    <a:lnTo>
                      <a:pt x="1431013" y="2258952"/>
                    </a:lnTo>
                    <a:lnTo>
                      <a:pt x="1435450" y="2267835"/>
                    </a:lnTo>
                    <a:lnTo>
                      <a:pt x="1439570" y="2277036"/>
                    </a:lnTo>
                    <a:lnTo>
                      <a:pt x="1443057" y="2286554"/>
                    </a:lnTo>
                    <a:lnTo>
                      <a:pt x="1446543" y="2296389"/>
                    </a:lnTo>
                    <a:lnTo>
                      <a:pt x="1448762" y="2305907"/>
                    </a:lnTo>
                    <a:lnTo>
                      <a:pt x="1450664" y="2315742"/>
                    </a:lnTo>
                    <a:lnTo>
                      <a:pt x="1452248" y="2325578"/>
                    </a:lnTo>
                    <a:lnTo>
                      <a:pt x="1453199" y="2335730"/>
                    </a:lnTo>
                    <a:lnTo>
                      <a:pt x="1453516" y="2345883"/>
                    </a:lnTo>
                    <a:lnTo>
                      <a:pt x="1453199" y="2356353"/>
                    </a:lnTo>
                    <a:lnTo>
                      <a:pt x="1452248" y="2366505"/>
                    </a:lnTo>
                    <a:lnTo>
                      <a:pt x="1450664" y="2376341"/>
                    </a:lnTo>
                    <a:lnTo>
                      <a:pt x="1448762" y="2386176"/>
                    </a:lnTo>
                    <a:lnTo>
                      <a:pt x="1446543" y="2395694"/>
                    </a:lnTo>
                    <a:lnTo>
                      <a:pt x="1443057" y="2405212"/>
                    </a:lnTo>
                    <a:lnTo>
                      <a:pt x="1439570" y="2415047"/>
                    </a:lnTo>
                    <a:lnTo>
                      <a:pt x="1435450" y="2424248"/>
                    </a:lnTo>
                    <a:lnTo>
                      <a:pt x="1431013" y="2433131"/>
                    </a:lnTo>
                    <a:lnTo>
                      <a:pt x="1425941" y="2442015"/>
                    </a:lnTo>
                    <a:lnTo>
                      <a:pt x="1420553" y="2450581"/>
                    </a:lnTo>
                    <a:lnTo>
                      <a:pt x="1414531" y="2458830"/>
                    </a:lnTo>
                    <a:lnTo>
                      <a:pt x="1407875" y="2467079"/>
                    </a:lnTo>
                    <a:lnTo>
                      <a:pt x="1401219" y="2475011"/>
                    </a:lnTo>
                    <a:lnTo>
                      <a:pt x="1394246" y="2482625"/>
                    </a:lnTo>
                    <a:lnTo>
                      <a:pt x="1386322" y="2489605"/>
                    </a:lnTo>
                    <a:lnTo>
                      <a:pt x="1378398" y="2496902"/>
                    </a:lnTo>
                    <a:lnTo>
                      <a:pt x="1369841" y="2503565"/>
                    </a:lnTo>
                    <a:lnTo>
                      <a:pt x="1361283" y="2510227"/>
                    </a:lnTo>
                    <a:lnTo>
                      <a:pt x="1352091" y="2516573"/>
                    </a:lnTo>
                    <a:lnTo>
                      <a:pt x="1342266" y="2522284"/>
                    </a:lnTo>
                    <a:lnTo>
                      <a:pt x="1332757" y="2527994"/>
                    </a:lnTo>
                    <a:lnTo>
                      <a:pt x="1322615" y="2532753"/>
                    </a:lnTo>
                    <a:lnTo>
                      <a:pt x="1312155" y="2537830"/>
                    </a:lnTo>
                    <a:lnTo>
                      <a:pt x="1301696" y="2542589"/>
                    </a:lnTo>
                    <a:lnTo>
                      <a:pt x="1290602" y="2546396"/>
                    </a:lnTo>
                    <a:lnTo>
                      <a:pt x="1279509" y="2550520"/>
                    </a:lnTo>
                    <a:lnTo>
                      <a:pt x="1268099" y="2553693"/>
                    </a:lnTo>
                    <a:lnTo>
                      <a:pt x="1256371" y="2556549"/>
                    </a:lnTo>
                    <a:lnTo>
                      <a:pt x="1244327" y="2559404"/>
                    </a:lnTo>
                    <a:lnTo>
                      <a:pt x="1232283" y="2561625"/>
                    </a:lnTo>
                    <a:lnTo>
                      <a:pt x="1219922" y="2563211"/>
                    </a:lnTo>
                    <a:lnTo>
                      <a:pt x="1219922" y="2608263"/>
                    </a:lnTo>
                    <a:lnTo>
                      <a:pt x="1135929" y="2608263"/>
                    </a:lnTo>
                    <a:lnTo>
                      <a:pt x="1135929" y="2563211"/>
                    </a:lnTo>
                    <a:lnTo>
                      <a:pt x="1123568" y="2561625"/>
                    </a:lnTo>
                    <a:lnTo>
                      <a:pt x="1111207" y="2559404"/>
                    </a:lnTo>
                    <a:lnTo>
                      <a:pt x="1099479" y="2556549"/>
                    </a:lnTo>
                    <a:lnTo>
                      <a:pt x="1087435" y="2553693"/>
                    </a:lnTo>
                    <a:lnTo>
                      <a:pt x="1076342" y="2550520"/>
                    </a:lnTo>
                    <a:lnTo>
                      <a:pt x="1065248" y="2546396"/>
                    </a:lnTo>
                    <a:lnTo>
                      <a:pt x="1053838" y="2542589"/>
                    </a:lnTo>
                    <a:lnTo>
                      <a:pt x="1043378" y="2537830"/>
                    </a:lnTo>
                    <a:lnTo>
                      <a:pt x="1032919" y="2532753"/>
                    </a:lnTo>
                    <a:lnTo>
                      <a:pt x="1022776" y="2527994"/>
                    </a:lnTo>
                    <a:lnTo>
                      <a:pt x="1012951" y="2522284"/>
                    </a:lnTo>
                    <a:lnTo>
                      <a:pt x="1003442" y="2516573"/>
                    </a:lnTo>
                    <a:lnTo>
                      <a:pt x="994251" y="2510227"/>
                    </a:lnTo>
                    <a:lnTo>
                      <a:pt x="985376" y="2503565"/>
                    </a:lnTo>
                    <a:lnTo>
                      <a:pt x="977135" y="2496902"/>
                    </a:lnTo>
                    <a:lnTo>
                      <a:pt x="968894" y="2489605"/>
                    </a:lnTo>
                    <a:lnTo>
                      <a:pt x="961288" y="2482625"/>
                    </a:lnTo>
                    <a:lnTo>
                      <a:pt x="953998" y="2475011"/>
                    </a:lnTo>
                    <a:lnTo>
                      <a:pt x="947342" y="2467079"/>
                    </a:lnTo>
                    <a:lnTo>
                      <a:pt x="941002" y="2458830"/>
                    </a:lnTo>
                    <a:lnTo>
                      <a:pt x="934663" y="2450581"/>
                    </a:lnTo>
                    <a:lnTo>
                      <a:pt x="929592" y="2442015"/>
                    </a:lnTo>
                    <a:lnTo>
                      <a:pt x="924204" y="2433131"/>
                    </a:lnTo>
                    <a:lnTo>
                      <a:pt x="919450" y="2424248"/>
                    </a:lnTo>
                    <a:lnTo>
                      <a:pt x="915646" y="2415047"/>
                    </a:lnTo>
                    <a:lnTo>
                      <a:pt x="911843" y="2405212"/>
                    </a:lnTo>
                    <a:lnTo>
                      <a:pt x="908990" y="2396011"/>
                    </a:lnTo>
                    <a:lnTo>
                      <a:pt x="906455" y="2386176"/>
                    </a:lnTo>
                    <a:lnTo>
                      <a:pt x="904553" y="2376341"/>
                    </a:lnTo>
                    <a:lnTo>
                      <a:pt x="902651" y="2366505"/>
                    </a:lnTo>
                    <a:lnTo>
                      <a:pt x="902017" y="2356353"/>
                    </a:lnTo>
                    <a:lnTo>
                      <a:pt x="901700" y="2345883"/>
                    </a:lnTo>
                    <a:lnTo>
                      <a:pt x="1011683" y="2345883"/>
                    </a:lnTo>
                    <a:lnTo>
                      <a:pt x="1011683" y="2351594"/>
                    </a:lnTo>
                    <a:lnTo>
                      <a:pt x="1012317" y="2357622"/>
                    </a:lnTo>
                    <a:lnTo>
                      <a:pt x="1012951" y="2363015"/>
                    </a:lnTo>
                    <a:lnTo>
                      <a:pt x="1014219" y="2368409"/>
                    </a:lnTo>
                    <a:lnTo>
                      <a:pt x="1015487" y="2374120"/>
                    </a:lnTo>
                    <a:lnTo>
                      <a:pt x="1017071" y="2379196"/>
                    </a:lnTo>
                    <a:lnTo>
                      <a:pt x="1018973" y="2384590"/>
                    </a:lnTo>
                    <a:lnTo>
                      <a:pt x="1020875" y="2389983"/>
                    </a:lnTo>
                    <a:lnTo>
                      <a:pt x="1023727" y="2395059"/>
                    </a:lnTo>
                    <a:lnTo>
                      <a:pt x="1026263" y="2400136"/>
                    </a:lnTo>
                    <a:lnTo>
                      <a:pt x="1028799" y="2404577"/>
                    </a:lnTo>
                    <a:lnTo>
                      <a:pt x="1032285" y="2409654"/>
                    </a:lnTo>
                    <a:lnTo>
                      <a:pt x="1035455" y="2414413"/>
                    </a:lnTo>
                    <a:lnTo>
                      <a:pt x="1039258" y="2418854"/>
                    </a:lnTo>
                    <a:lnTo>
                      <a:pt x="1043062" y="2423296"/>
                    </a:lnTo>
                    <a:lnTo>
                      <a:pt x="1046865" y="2427421"/>
                    </a:lnTo>
                    <a:lnTo>
                      <a:pt x="1051302" y="2431862"/>
                    </a:lnTo>
                    <a:lnTo>
                      <a:pt x="1055423" y="2435670"/>
                    </a:lnTo>
                    <a:lnTo>
                      <a:pt x="1060177" y="2439160"/>
                    </a:lnTo>
                    <a:lnTo>
                      <a:pt x="1065248" y="2443284"/>
                    </a:lnTo>
                    <a:lnTo>
                      <a:pt x="1070003" y="2446457"/>
                    </a:lnTo>
                    <a:lnTo>
                      <a:pt x="1075391" y="2450264"/>
                    </a:lnTo>
                    <a:lnTo>
                      <a:pt x="1080779" y="2453119"/>
                    </a:lnTo>
                    <a:lnTo>
                      <a:pt x="1086167" y="2456292"/>
                    </a:lnTo>
                    <a:lnTo>
                      <a:pt x="1092189" y="2459147"/>
                    </a:lnTo>
                    <a:lnTo>
                      <a:pt x="1097578" y="2461686"/>
                    </a:lnTo>
                    <a:lnTo>
                      <a:pt x="1103917" y="2464224"/>
                    </a:lnTo>
                    <a:lnTo>
                      <a:pt x="1109939" y="2466762"/>
                    </a:lnTo>
                    <a:lnTo>
                      <a:pt x="1116278" y="2468665"/>
                    </a:lnTo>
                    <a:lnTo>
                      <a:pt x="1122617" y="2470569"/>
                    </a:lnTo>
                    <a:lnTo>
                      <a:pt x="1128956" y="2472473"/>
                    </a:lnTo>
                    <a:lnTo>
                      <a:pt x="1135929" y="2474059"/>
                    </a:lnTo>
                    <a:lnTo>
                      <a:pt x="1135929" y="2211044"/>
                    </a:lnTo>
                    <a:lnTo>
                      <a:pt x="1123568" y="2209141"/>
                    </a:lnTo>
                    <a:lnTo>
                      <a:pt x="1111207" y="2206920"/>
                    </a:lnTo>
                    <a:lnTo>
                      <a:pt x="1099479" y="2204699"/>
                    </a:lnTo>
                    <a:lnTo>
                      <a:pt x="1087752" y="2201526"/>
                    </a:lnTo>
                    <a:lnTo>
                      <a:pt x="1076342" y="2198036"/>
                    </a:lnTo>
                    <a:lnTo>
                      <a:pt x="1065248" y="2194546"/>
                    </a:lnTo>
                    <a:lnTo>
                      <a:pt x="1054155" y="2190104"/>
                    </a:lnTo>
                    <a:lnTo>
                      <a:pt x="1043378" y="2185663"/>
                    </a:lnTo>
                    <a:lnTo>
                      <a:pt x="1033236" y="2180904"/>
                    </a:lnTo>
                    <a:lnTo>
                      <a:pt x="1023093" y="2175510"/>
                    </a:lnTo>
                    <a:lnTo>
                      <a:pt x="1012951" y="2170117"/>
                    </a:lnTo>
                    <a:lnTo>
                      <a:pt x="1003759" y="2164089"/>
                    </a:lnTo>
                    <a:lnTo>
                      <a:pt x="994568" y="2157743"/>
                    </a:lnTo>
                    <a:lnTo>
                      <a:pt x="985693" y="2151715"/>
                    </a:lnTo>
                    <a:lnTo>
                      <a:pt x="977452" y="2144735"/>
                    </a:lnTo>
                    <a:lnTo>
                      <a:pt x="969211" y="2137438"/>
                    </a:lnTo>
                    <a:lnTo>
                      <a:pt x="961604" y="2130141"/>
                    </a:lnTo>
                    <a:lnTo>
                      <a:pt x="954631" y="2122527"/>
                    </a:lnTo>
                    <a:lnTo>
                      <a:pt x="947659" y="2114595"/>
                    </a:lnTo>
                    <a:lnTo>
                      <a:pt x="941319" y="2106346"/>
                    </a:lnTo>
                    <a:lnTo>
                      <a:pt x="935297" y="2098097"/>
                    </a:lnTo>
                    <a:lnTo>
                      <a:pt x="929909" y="2089531"/>
                    </a:lnTo>
                    <a:lnTo>
                      <a:pt x="924838" y="2080647"/>
                    </a:lnTo>
                    <a:lnTo>
                      <a:pt x="920084" y="2071764"/>
                    </a:lnTo>
                    <a:lnTo>
                      <a:pt x="915963" y="2062563"/>
                    </a:lnTo>
                    <a:lnTo>
                      <a:pt x="912794" y="2053362"/>
                    </a:lnTo>
                    <a:lnTo>
                      <a:pt x="909307" y="2043844"/>
                    </a:lnTo>
                    <a:lnTo>
                      <a:pt x="907088" y="2034009"/>
                    </a:lnTo>
                    <a:lnTo>
                      <a:pt x="905187" y="2024491"/>
                    </a:lnTo>
                    <a:lnTo>
                      <a:pt x="903285" y="2014021"/>
                    </a:lnTo>
                    <a:lnTo>
                      <a:pt x="902651" y="2004186"/>
                    </a:lnTo>
                    <a:lnTo>
                      <a:pt x="902334" y="1994033"/>
                    </a:lnTo>
                    <a:lnTo>
                      <a:pt x="902651" y="1983563"/>
                    </a:lnTo>
                    <a:lnTo>
                      <a:pt x="903285" y="1973728"/>
                    </a:lnTo>
                    <a:lnTo>
                      <a:pt x="905187" y="1963258"/>
                    </a:lnTo>
                    <a:lnTo>
                      <a:pt x="907088" y="1953740"/>
                    </a:lnTo>
                    <a:lnTo>
                      <a:pt x="909307" y="1943905"/>
                    </a:lnTo>
                    <a:lnTo>
                      <a:pt x="912794" y="1934387"/>
                    </a:lnTo>
                    <a:lnTo>
                      <a:pt x="915963" y="1925186"/>
                    </a:lnTo>
                    <a:lnTo>
                      <a:pt x="920084" y="1915985"/>
                    </a:lnTo>
                    <a:lnTo>
                      <a:pt x="924838" y="1907102"/>
                    </a:lnTo>
                    <a:lnTo>
                      <a:pt x="929909" y="1898218"/>
                    </a:lnTo>
                    <a:lnTo>
                      <a:pt x="935297" y="1889652"/>
                    </a:lnTo>
                    <a:lnTo>
                      <a:pt x="941319" y="1881403"/>
                    </a:lnTo>
                    <a:lnTo>
                      <a:pt x="947659" y="1873154"/>
                    </a:lnTo>
                    <a:lnTo>
                      <a:pt x="954631" y="1865222"/>
                    </a:lnTo>
                    <a:lnTo>
                      <a:pt x="961604" y="1857608"/>
                    </a:lnTo>
                    <a:lnTo>
                      <a:pt x="969211" y="1850311"/>
                    </a:lnTo>
                    <a:lnTo>
                      <a:pt x="977452" y="1843014"/>
                    </a:lnTo>
                    <a:lnTo>
                      <a:pt x="985693" y="1836034"/>
                    </a:lnTo>
                    <a:lnTo>
                      <a:pt x="994568" y="1830006"/>
                    </a:lnTo>
                    <a:lnTo>
                      <a:pt x="1003759" y="1823660"/>
                    </a:lnTo>
                    <a:lnTo>
                      <a:pt x="1012951" y="1817632"/>
                    </a:lnTo>
                    <a:lnTo>
                      <a:pt x="1023093" y="1812239"/>
                    </a:lnTo>
                    <a:lnTo>
                      <a:pt x="1033236" y="1806845"/>
                    </a:lnTo>
                    <a:lnTo>
                      <a:pt x="1043378" y="1802086"/>
                    </a:lnTo>
                    <a:lnTo>
                      <a:pt x="1054155" y="1797644"/>
                    </a:lnTo>
                    <a:lnTo>
                      <a:pt x="1065248" y="1793203"/>
                    </a:lnTo>
                    <a:lnTo>
                      <a:pt x="1076342" y="1789713"/>
                    </a:lnTo>
                    <a:lnTo>
                      <a:pt x="1087752" y="1785906"/>
                    </a:lnTo>
                    <a:lnTo>
                      <a:pt x="1099479" y="1783050"/>
                    </a:lnTo>
                    <a:lnTo>
                      <a:pt x="1111207" y="1780829"/>
                    </a:lnTo>
                    <a:lnTo>
                      <a:pt x="1123568" y="1778608"/>
                    </a:lnTo>
                    <a:lnTo>
                      <a:pt x="1135929" y="1776705"/>
                    </a:lnTo>
                    <a:lnTo>
                      <a:pt x="1135929" y="1741488"/>
                    </a:lnTo>
                    <a:close/>
                    <a:moveTo>
                      <a:pt x="1183323" y="1498000"/>
                    </a:moveTo>
                    <a:lnTo>
                      <a:pt x="1166813" y="1498635"/>
                    </a:lnTo>
                    <a:lnTo>
                      <a:pt x="1150621" y="1498953"/>
                    </a:lnTo>
                    <a:lnTo>
                      <a:pt x="1134111" y="1499588"/>
                    </a:lnTo>
                    <a:lnTo>
                      <a:pt x="1117918" y="1500858"/>
                    </a:lnTo>
                    <a:lnTo>
                      <a:pt x="1101726" y="1502446"/>
                    </a:lnTo>
                    <a:lnTo>
                      <a:pt x="1085533" y="1504351"/>
                    </a:lnTo>
                    <a:lnTo>
                      <a:pt x="1069341" y="1507209"/>
                    </a:lnTo>
                    <a:lnTo>
                      <a:pt x="1053466" y="1509749"/>
                    </a:lnTo>
                    <a:lnTo>
                      <a:pt x="1037273" y="1512925"/>
                    </a:lnTo>
                    <a:lnTo>
                      <a:pt x="1021716" y="1516418"/>
                    </a:lnTo>
                    <a:lnTo>
                      <a:pt x="1005841" y="1520229"/>
                    </a:lnTo>
                    <a:lnTo>
                      <a:pt x="990283" y="1524674"/>
                    </a:lnTo>
                    <a:lnTo>
                      <a:pt x="974726" y="1529120"/>
                    </a:lnTo>
                    <a:lnTo>
                      <a:pt x="959168" y="1534518"/>
                    </a:lnTo>
                    <a:lnTo>
                      <a:pt x="943611" y="1539599"/>
                    </a:lnTo>
                    <a:lnTo>
                      <a:pt x="928688" y="1545633"/>
                    </a:lnTo>
                    <a:lnTo>
                      <a:pt x="913448" y="1551666"/>
                    </a:lnTo>
                    <a:lnTo>
                      <a:pt x="898526" y="1558335"/>
                    </a:lnTo>
                    <a:lnTo>
                      <a:pt x="883603" y="1565003"/>
                    </a:lnTo>
                    <a:lnTo>
                      <a:pt x="869316" y="1572307"/>
                    </a:lnTo>
                    <a:lnTo>
                      <a:pt x="854711" y="1579928"/>
                    </a:lnTo>
                    <a:lnTo>
                      <a:pt x="840106" y="1587867"/>
                    </a:lnTo>
                    <a:lnTo>
                      <a:pt x="826453" y="1596123"/>
                    </a:lnTo>
                    <a:lnTo>
                      <a:pt x="812166" y="1604697"/>
                    </a:lnTo>
                    <a:lnTo>
                      <a:pt x="798513" y="1613906"/>
                    </a:lnTo>
                    <a:lnTo>
                      <a:pt x="785178" y="1623115"/>
                    </a:lnTo>
                    <a:lnTo>
                      <a:pt x="771526" y="1632642"/>
                    </a:lnTo>
                    <a:lnTo>
                      <a:pt x="758191" y="1643121"/>
                    </a:lnTo>
                    <a:lnTo>
                      <a:pt x="745491" y="1653600"/>
                    </a:lnTo>
                    <a:lnTo>
                      <a:pt x="732791" y="1664079"/>
                    </a:lnTo>
                    <a:lnTo>
                      <a:pt x="720408" y="1675193"/>
                    </a:lnTo>
                    <a:lnTo>
                      <a:pt x="708343" y="1686625"/>
                    </a:lnTo>
                    <a:lnTo>
                      <a:pt x="695961" y="1698375"/>
                    </a:lnTo>
                    <a:lnTo>
                      <a:pt x="684531" y="1710442"/>
                    </a:lnTo>
                    <a:lnTo>
                      <a:pt x="672783" y="1723144"/>
                    </a:lnTo>
                    <a:lnTo>
                      <a:pt x="661671" y="1735528"/>
                    </a:lnTo>
                    <a:lnTo>
                      <a:pt x="650876" y="1748865"/>
                    </a:lnTo>
                    <a:lnTo>
                      <a:pt x="640398" y="1762520"/>
                    </a:lnTo>
                    <a:lnTo>
                      <a:pt x="629921" y="1776175"/>
                    </a:lnTo>
                    <a:lnTo>
                      <a:pt x="620078" y="1790464"/>
                    </a:lnTo>
                    <a:lnTo>
                      <a:pt x="610236" y="1804754"/>
                    </a:lnTo>
                    <a:lnTo>
                      <a:pt x="601028" y="1819361"/>
                    </a:lnTo>
                    <a:lnTo>
                      <a:pt x="592138" y="1834286"/>
                    </a:lnTo>
                    <a:lnTo>
                      <a:pt x="583566" y="1849529"/>
                    </a:lnTo>
                    <a:lnTo>
                      <a:pt x="575311" y="1864771"/>
                    </a:lnTo>
                    <a:lnTo>
                      <a:pt x="567373" y="1880014"/>
                    </a:lnTo>
                    <a:lnTo>
                      <a:pt x="560071" y="1895574"/>
                    </a:lnTo>
                    <a:lnTo>
                      <a:pt x="553086" y="1911134"/>
                    </a:lnTo>
                    <a:lnTo>
                      <a:pt x="546736" y="1927011"/>
                    </a:lnTo>
                    <a:lnTo>
                      <a:pt x="541021" y="1942889"/>
                    </a:lnTo>
                    <a:lnTo>
                      <a:pt x="535306" y="1958766"/>
                    </a:lnTo>
                    <a:lnTo>
                      <a:pt x="529908" y="1974644"/>
                    </a:lnTo>
                    <a:lnTo>
                      <a:pt x="525146" y="1990521"/>
                    </a:lnTo>
                    <a:lnTo>
                      <a:pt x="520701" y="2006716"/>
                    </a:lnTo>
                    <a:lnTo>
                      <a:pt x="516891" y="2022912"/>
                    </a:lnTo>
                    <a:lnTo>
                      <a:pt x="513398" y="2039107"/>
                    </a:lnTo>
                    <a:lnTo>
                      <a:pt x="510223" y="2055302"/>
                    </a:lnTo>
                    <a:lnTo>
                      <a:pt x="507683" y="2071497"/>
                    </a:lnTo>
                    <a:lnTo>
                      <a:pt x="505461" y="2088009"/>
                    </a:lnTo>
                    <a:lnTo>
                      <a:pt x="503238" y="2104205"/>
                    </a:lnTo>
                    <a:lnTo>
                      <a:pt x="501651" y="2120717"/>
                    </a:lnTo>
                    <a:lnTo>
                      <a:pt x="500698" y="2136912"/>
                    </a:lnTo>
                    <a:lnTo>
                      <a:pt x="500063" y="2153425"/>
                    </a:lnTo>
                    <a:lnTo>
                      <a:pt x="499746" y="2169938"/>
                    </a:lnTo>
                    <a:lnTo>
                      <a:pt x="499746" y="2185815"/>
                    </a:lnTo>
                    <a:lnTo>
                      <a:pt x="500063" y="2202328"/>
                    </a:lnTo>
                    <a:lnTo>
                      <a:pt x="501016" y="2218523"/>
                    </a:lnTo>
                    <a:lnTo>
                      <a:pt x="502286" y="2234718"/>
                    </a:lnTo>
                    <a:lnTo>
                      <a:pt x="503556" y="2250913"/>
                    </a:lnTo>
                    <a:lnTo>
                      <a:pt x="506096" y="2267108"/>
                    </a:lnTo>
                    <a:lnTo>
                      <a:pt x="508318" y="2283303"/>
                    </a:lnTo>
                    <a:lnTo>
                      <a:pt x="510858" y="2299181"/>
                    </a:lnTo>
                    <a:lnTo>
                      <a:pt x="514351" y="2315376"/>
                    </a:lnTo>
                    <a:lnTo>
                      <a:pt x="517843" y="2331253"/>
                    </a:lnTo>
                    <a:lnTo>
                      <a:pt x="521336" y="2346813"/>
                    </a:lnTo>
                    <a:lnTo>
                      <a:pt x="525781" y="2362373"/>
                    </a:lnTo>
                    <a:lnTo>
                      <a:pt x="530861" y="2377933"/>
                    </a:lnTo>
                    <a:lnTo>
                      <a:pt x="535623" y="2393493"/>
                    </a:lnTo>
                    <a:lnTo>
                      <a:pt x="541021" y="2409053"/>
                    </a:lnTo>
                    <a:lnTo>
                      <a:pt x="546736" y="2424296"/>
                    </a:lnTo>
                    <a:lnTo>
                      <a:pt x="552768" y="2439221"/>
                    </a:lnTo>
                    <a:lnTo>
                      <a:pt x="559436" y="2454146"/>
                    </a:lnTo>
                    <a:lnTo>
                      <a:pt x="566421" y="2469071"/>
                    </a:lnTo>
                    <a:lnTo>
                      <a:pt x="573723" y="2483678"/>
                    </a:lnTo>
                    <a:lnTo>
                      <a:pt x="581343" y="2497968"/>
                    </a:lnTo>
                    <a:lnTo>
                      <a:pt x="588963" y="2512257"/>
                    </a:lnTo>
                    <a:lnTo>
                      <a:pt x="597218" y="2526547"/>
                    </a:lnTo>
                    <a:lnTo>
                      <a:pt x="605791" y="2540519"/>
                    </a:lnTo>
                    <a:lnTo>
                      <a:pt x="615316" y="2554174"/>
                    </a:lnTo>
                    <a:lnTo>
                      <a:pt x="624523" y="2567511"/>
                    </a:lnTo>
                    <a:lnTo>
                      <a:pt x="634366" y="2581166"/>
                    </a:lnTo>
                    <a:lnTo>
                      <a:pt x="644208" y="2594503"/>
                    </a:lnTo>
                    <a:lnTo>
                      <a:pt x="654686" y="2607205"/>
                    </a:lnTo>
                    <a:lnTo>
                      <a:pt x="665163" y="2619907"/>
                    </a:lnTo>
                    <a:lnTo>
                      <a:pt x="676593" y="2632292"/>
                    </a:lnTo>
                    <a:lnTo>
                      <a:pt x="688023" y="2644676"/>
                    </a:lnTo>
                    <a:lnTo>
                      <a:pt x="699771" y="2656426"/>
                    </a:lnTo>
                    <a:lnTo>
                      <a:pt x="711836" y="2668175"/>
                    </a:lnTo>
                    <a:lnTo>
                      <a:pt x="724218" y="2679924"/>
                    </a:lnTo>
                    <a:lnTo>
                      <a:pt x="737236" y="2691039"/>
                    </a:lnTo>
                    <a:lnTo>
                      <a:pt x="749936" y="2701835"/>
                    </a:lnTo>
                    <a:lnTo>
                      <a:pt x="763588" y="2712632"/>
                    </a:lnTo>
                    <a:lnTo>
                      <a:pt x="777558" y="2722794"/>
                    </a:lnTo>
                    <a:lnTo>
                      <a:pt x="791528" y="2732638"/>
                    </a:lnTo>
                    <a:lnTo>
                      <a:pt x="805816" y="2742482"/>
                    </a:lnTo>
                    <a:lnTo>
                      <a:pt x="820738" y="2751691"/>
                    </a:lnTo>
                    <a:lnTo>
                      <a:pt x="835661" y="2760582"/>
                    </a:lnTo>
                    <a:lnTo>
                      <a:pt x="850583" y="2769156"/>
                    </a:lnTo>
                    <a:lnTo>
                      <a:pt x="866141" y="2777412"/>
                    </a:lnTo>
                    <a:lnTo>
                      <a:pt x="881381" y="2785351"/>
                    </a:lnTo>
                    <a:lnTo>
                      <a:pt x="896938" y="2792655"/>
                    </a:lnTo>
                    <a:lnTo>
                      <a:pt x="912496" y="2799641"/>
                    </a:lnTo>
                    <a:lnTo>
                      <a:pt x="928371" y="2805992"/>
                    </a:lnTo>
                    <a:lnTo>
                      <a:pt x="943928" y="2811708"/>
                    </a:lnTo>
                    <a:lnTo>
                      <a:pt x="959803" y="2817424"/>
                    </a:lnTo>
                    <a:lnTo>
                      <a:pt x="975678" y="2822505"/>
                    </a:lnTo>
                    <a:lnTo>
                      <a:pt x="991871" y="2827585"/>
                    </a:lnTo>
                    <a:lnTo>
                      <a:pt x="1008063" y="2832031"/>
                    </a:lnTo>
                    <a:lnTo>
                      <a:pt x="1024256" y="2835842"/>
                    </a:lnTo>
                    <a:lnTo>
                      <a:pt x="1040448" y="2839335"/>
                    </a:lnTo>
                    <a:lnTo>
                      <a:pt x="1056641" y="2842510"/>
                    </a:lnTo>
                    <a:lnTo>
                      <a:pt x="1073151" y="2845051"/>
                    </a:lnTo>
                    <a:lnTo>
                      <a:pt x="1089343" y="2847591"/>
                    </a:lnTo>
                    <a:lnTo>
                      <a:pt x="1105853" y="2849496"/>
                    </a:lnTo>
                    <a:lnTo>
                      <a:pt x="1121728" y="2851084"/>
                    </a:lnTo>
                    <a:lnTo>
                      <a:pt x="1138238" y="2852037"/>
                    </a:lnTo>
                    <a:lnTo>
                      <a:pt x="1154431" y="2852989"/>
                    </a:lnTo>
                    <a:lnTo>
                      <a:pt x="1170941" y="2853307"/>
                    </a:lnTo>
                    <a:lnTo>
                      <a:pt x="1187133" y="2852989"/>
                    </a:lnTo>
                    <a:lnTo>
                      <a:pt x="1203643" y="2852672"/>
                    </a:lnTo>
                    <a:lnTo>
                      <a:pt x="1219836" y="2851719"/>
                    </a:lnTo>
                    <a:lnTo>
                      <a:pt x="1236346" y="2850767"/>
                    </a:lnTo>
                    <a:lnTo>
                      <a:pt x="1252538" y="2849179"/>
                    </a:lnTo>
                    <a:lnTo>
                      <a:pt x="1268731" y="2846956"/>
                    </a:lnTo>
                    <a:lnTo>
                      <a:pt x="1284606" y="2844416"/>
                    </a:lnTo>
                    <a:lnTo>
                      <a:pt x="1300799" y="2841875"/>
                    </a:lnTo>
                    <a:lnTo>
                      <a:pt x="1316356" y="2838382"/>
                    </a:lnTo>
                    <a:lnTo>
                      <a:pt x="1332231" y="2835207"/>
                    </a:lnTo>
                    <a:lnTo>
                      <a:pt x="1348106" y="2831396"/>
                    </a:lnTo>
                    <a:lnTo>
                      <a:pt x="1363981" y="2826950"/>
                    </a:lnTo>
                    <a:lnTo>
                      <a:pt x="1379539" y="2822187"/>
                    </a:lnTo>
                    <a:lnTo>
                      <a:pt x="1395096" y="2817106"/>
                    </a:lnTo>
                    <a:lnTo>
                      <a:pt x="1410336" y="2811708"/>
                    </a:lnTo>
                    <a:lnTo>
                      <a:pt x="1425259" y="2805992"/>
                    </a:lnTo>
                    <a:lnTo>
                      <a:pt x="1440499" y="2799958"/>
                    </a:lnTo>
                    <a:lnTo>
                      <a:pt x="1455421" y="2793290"/>
                    </a:lnTo>
                    <a:lnTo>
                      <a:pt x="1470344" y="2786304"/>
                    </a:lnTo>
                    <a:lnTo>
                      <a:pt x="1484949" y="2779000"/>
                    </a:lnTo>
                    <a:lnTo>
                      <a:pt x="1499554" y="2771379"/>
                    </a:lnTo>
                    <a:lnTo>
                      <a:pt x="1513841" y="2763758"/>
                    </a:lnTo>
                    <a:lnTo>
                      <a:pt x="1527811" y="2755501"/>
                    </a:lnTo>
                    <a:lnTo>
                      <a:pt x="1541781" y="2746927"/>
                    </a:lnTo>
                    <a:lnTo>
                      <a:pt x="1555751" y="2738036"/>
                    </a:lnTo>
                    <a:lnTo>
                      <a:pt x="1569086" y="2728192"/>
                    </a:lnTo>
                    <a:lnTo>
                      <a:pt x="1582421" y="2718665"/>
                    </a:lnTo>
                    <a:lnTo>
                      <a:pt x="1595439" y="2708504"/>
                    </a:lnTo>
                    <a:lnTo>
                      <a:pt x="1608456" y="2698342"/>
                    </a:lnTo>
                    <a:lnTo>
                      <a:pt x="1621156" y="2687545"/>
                    </a:lnTo>
                    <a:lnTo>
                      <a:pt x="1633856" y="2676431"/>
                    </a:lnTo>
                    <a:lnTo>
                      <a:pt x="1645921" y="2664999"/>
                    </a:lnTo>
                    <a:lnTo>
                      <a:pt x="1657986" y="2653250"/>
                    </a:lnTo>
                    <a:lnTo>
                      <a:pt x="1669416" y="2640866"/>
                    </a:lnTo>
                    <a:lnTo>
                      <a:pt x="1681164" y="2628799"/>
                    </a:lnTo>
                    <a:lnTo>
                      <a:pt x="1692276" y="2615779"/>
                    </a:lnTo>
                    <a:lnTo>
                      <a:pt x="1703071" y="2602759"/>
                    </a:lnTo>
                    <a:lnTo>
                      <a:pt x="1713549" y="2589422"/>
                    </a:lnTo>
                    <a:lnTo>
                      <a:pt x="1724026" y="2575450"/>
                    </a:lnTo>
                    <a:lnTo>
                      <a:pt x="1734186" y="2561478"/>
                    </a:lnTo>
                    <a:lnTo>
                      <a:pt x="1743711" y="2546870"/>
                    </a:lnTo>
                    <a:lnTo>
                      <a:pt x="1753236" y="2532263"/>
                    </a:lnTo>
                    <a:lnTo>
                      <a:pt x="1762126" y="2517338"/>
                    </a:lnTo>
                    <a:lnTo>
                      <a:pt x="1770699" y="2502096"/>
                    </a:lnTo>
                    <a:lnTo>
                      <a:pt x="1778954" y="2486853"/>
                    </a:lnTo>
                    <a:lnTo>
                      <a:pt x="1786574" y="2471611"/>
                    </a:lnTo>
                    <a:lnTo>
                      <a:pt x="1793876" y="2456051"/>
                    </a:lnTo>
                    <a:lnTo>
                      <a:pt x="1800861" y="2440173"/>
                    </a:lnTo>
                    <a:lnTo>
                      <a:pt x="1807211" y="2424931"/>
                    </a:lnTo>
                    <a:lnTo>
                      <a:pt x="1813244" y="2409053"/>
                    </a:lnTo>
                    <a:lnTo>
                      <a:pt x="1818959" y="2393176"/>
                    </a:lnTo>
                    <a:lnTo>
                      <a:pt x="1824039" y="2376981"/>
                    </a:lnTo>
                    <a:lnTo>
                      <a:pt x="1828801" y="2361103"/>
                    </a:lnTo>
                    <a:lnTo>
                      <a:pt x="1833246" y="2344908"/>
                    </a:lnTo>
                    <a:lnTo>
                      <a:pt x="1837056" y="2328713"/>
                    </a:lnTo>
                    <a:lnTo>
                      <a:pt x="1840549" y="2312518"/>
                    </a:lnTo>
                    <a:lnTo>
                      <a:pt x="1844041" y="2296005"/>
                    </a:lnTo>
                    <a:lnTo>
                      <a:pt x="1846581" y="2280128"/>
                    </a:lnTo>
                    <a:lnTo>
                      <a:pt x="1848804" y="2263615"/>
                    </a:lnTo>
                    <a:lnTo>
                      <a:pt x="1851026" y="2247420"/>
                    </a:lnTo>
                    <a:lnTo>
                      <a:pt x="1852614" y="2230907"/>
                    </a:lnTo>
                    <a:lnTo>
                      <a:pt x="1853566" y="2214712"/>
                    </a:lnTo>
                    <a:lnTo>
                      <a:pt x="1854201" y="2198200"/>
                    </a:lnTo>
                    <a:lnTo>
                      <a:pt x="1854519" y="2182005"/>
                    </a:lnTo>
                    <a:lnTo>
                      <a:pt x="1854519" y="2165492"/>
                    </a:lnTo>
                    <a:lnTo>
                      <a:pt x="1853884" y="2149297"/>
                    </a:lnTo>
                    <a:lnTo>
                      <a:pt x="1853249" y="2132784"/>
                    </a:lnTo>
                    <a:lnTo>
                      <a:pt x="1851979" y="2116589"/>
                    </a:lnTo>
                    <a:lnTo>
                      <a:pt x="1850391" y="2100394"/>
                    </a:lnTo>
                    <a:lnTo>
                      <a:pt x="1848169" y="2084516"/>
                    </a:lnTo>
                    <a:lnTo>
                      <a:pt x="1845946" y="2068321"/>
                    </a:lnTo>
                    <a:lnTo>
                      <a:pt x="1843089" y="2052444"/>
                    </a:lnTo>
                    <a:lnTo>
                      <a:pt x="1839914" y="2036249"/>
                    </a:lnTo>
                    <a:lnTo>
                      <a:pt x="1836421" y="2020371"/>
                    </a:lnTo>
                    <a:lnTo>
                      <a:pt x="1832294" y="2004494"/>
                    </a:lnTo>
                    <a:lnTo>
                      <a:pt x="1828166" y="1988934"/>
                    </a:lnTo>
                    <a:lnTo>
                      <a:pt x="1823404" y="1973374"/>
                    </a:lnTo>
                    <a:lnTo>
                      <a:pt x="1818641" y="1958131"/>
                    </a:lnTo>
                    <a:lnTo>
                      <a:pt x="1812926" y="1942571"/>
                    </a:lnTo>
                    <a:lnTo>
                      <a:pt x="1807211" y="1927329"/>
                    </a:lnTo>
                    <a:lnTo>
                      <a:pt x="1801179" y="1912086"/>
                    </a:lnTo>
                    <a:lnTo>
                      <a:pt x="1794829" y="1897161"/>
                    </a:lnTo>
                    <a:lnTo>
                      <a:pt x="1787844" y="1882554"/>
                    </a:lnTo>
                    <a:lnTo>
                      <a:pt x="1780541" y="1867947"/>
                    </a:lnTo>
                    <a:lnTo>
                      <a:pt x="1772921" y="1853339"/>
                    </a:lnTo>
                    <a:lnTo>
                      <a:pt x="1764984" y="1839050"/>
                    </a:lnTo>
                    <a:lnTo>
                      <a:pt x="1757046" y="1825077"/>
                    </a:lnTo>
                    <a:lnTo>
                      <a:pt x="1747839" y="1810788"/>
                    </a:lnTo>
                    <a:lnTo>
                      <a:pt x="1738949" y="1797450"/>
                    </a:lnTo>
                    <a:lnTo>
                      <a:pt x="1729741" y="1783478"/>
                    </a:lnTo>
                    <a:lnTo>
                      <a:pt x="1719899" y="1770459"/>
                    </a:lnTo>
                    <a:lnTo>
                      <a:pt x="1710056" y="1757121"/>
                    </a:lnTo>
                    <a:lnTo>
                      <a:pt x="1699579" y="1744102"/>
                    </a:lnTo>
                    <a:lnTo>
                      <a:pt x="1688466" y="1731400"/>
                    </a:lnTo>
                    <a:lnTo>
                      <a:pt x="1677671" y="1719333"/>
                    </a:lnTo>
                    <a:lnTo>
                      <a:pt x="1666241" y="1706948"/>
                    </a:lnTo>
                    <a:lnTo>
                      <a:pt x="1654176" y="1694882"/>
                    </a:lnTo>
                    <a:lnTo>
                      <a:pt x="1642429" y="1683132"/>
                    </a:lnTo>
                    <a:lnTo>
                      <a:pt x="1629729" y="1671700"/>
                    </a:lnTo>
                    <a:lnTo>
                      <a:pt x="1617029" y="1660586"/>
                    </a:lnTo>
                    <a:lnTo>
                      <a:pt x="1603694" y="1649472"/>
                    </a:lnTo>
                    <a:lnTo>
                      <a:pt x="1590676" y="1638993"/>
                    </a:lnTo>
                    <a:lnTo>
                      <a:pt x="1576706" y="1628831"/>
                    </a:lnTo>
                    <a:lnTo>
                      <a:pt x="1562736" y="1618987"/>
                    </a:lnTo>
                    <a:lnTo>
                      <a:pt x="1548131" y="1609143"/>
                    </a:lnTo>
                    <a:lnTo>
                      <a:pt x="1533526" y="1599616"/>
                    </a:lnTo>
                    <a:lnTo>
                      <a:pt x="1518286" y="1590407"/>
                    </a:lnTo>
                    <a:lnTo>
                      <a:pt x="1503364" y="1581833"/>
                    </a:lnTo>
                    <a:lnTo>
                      <a:pt x="1488124" y="1573895"/>
                    </a:lnTo>
                    <a:lnTo>
                      <a:pt x="1472884" y="1565956"/>
                    </a:lnTo>
                    <a:lnTo>
                      <a:pt x="1457326" y="1558970"/>
                    </a:lnTo>
                    <a:lnTo>
                      <a:pt x="1441451" y="1551984"/>
                    </a:lnTo>
                    <a:lnTo>
                      <a:pt x="1425894" y="1545633"/>
                    </a:lnTo>
                    <a:lnTo>
                      <a:pt x="1410336" y="1539282"/>
                    </a:lnTo>
                    <a:lnTo>
                      <a:pt x="1394461" y="1533883"/>
                    </a:lnTo>
                    <a:lnTo>
                      <a:pt x="1378269" y="1528802"/>
                    </a:lnTo>
                    <a:lnTo>
                      <a:pt x="1362393" y="1523722"/>
                    </a:lnTo>
                    <a:lnTo>
                      <a:pt x="1346201" y="1519593"/>
                    </a:lnTo>
                    <a:lnTo>
                      <a:pt x="1330008" y="1515783"/>
                    </a:lnTo>
                    <a:lnTo>
                      <a:pt x="1313816" y="1511972"/>
                    </a:lnTo>
                    <a:lnTo>
                      <a:pt x="1297306" y="1509114"/>
                    </a:lnTo>
                    <a:lnTo>
                      <a:pt x="1281114" y="1505939"/>
                    </a:lnTo>
                    <a:lnTo>
                      <a:pt x="1264604" y="1503716"/>
                    </a:lnTo>
                    <a:lnTo>
                      <a:pt x="1248411" y="1502128"/>
                    </a:lnTo>
                    <a:lnTo>
                      <a:pt x="1231901" y="1500540"/>
                    </a:lnTo>
                    <a:lnTo>
                      <a:pt x="1216026" y="1499588"/>
                    </a:lnTo>
                    <a:lnTo>
                      <a:pt x="1199516" y="1498635"/>
                    </a:lnTo>
                    <a:lnTo>
                      <a:pt x="1183323" y="1498000"/>
                    </a:lnTo>
                    <a:close/>
                    <a:moveTo>
                      <a:pt x="3448610" y="1292740"/>
                    </a:moveTo>
                    <a:lnTo>
                      <a:pt x="3453374" y="1316233"/>
                    </a:lnTo>
                    <a:lnTo>
                      <a:pt x="3457184" y="1339726"/>
                    </a:lnTo>
                    <a:lnTo>
                      <a:pt x="3461313" y="1363536"/>
                    </a:lnTo>
                    <a:lnTo>
                      <a:pt x="3464806" y="1387029"/>
                    </a:lnTo>
                    <a:lnTo>
                      <a:pt x="3468617" y="1410521"/>
                    </a:lnTo>
                    <a:lnTo>
                      <a:pt x="3471475" y="1434332"/>
                    </a:lnTo>
                    <a:lnTo>
                      <a:pt x="3474333" y="1458142"/>
                    </a:lnTo>
                    <a:lnTo>
                      <a:pt x="3477191" y="1482270"/>
                    </a:lnTo>
                    <a:lnTo>
                      <a:pt x="3479414" y="1505763"/>
                    </a:lnTo>
                    <a:lnTo>
                      <a:pt x="3481637" y="1529573"/>
                    </a:lnTo>
                    <a:lnTo>
                      <a:pt x="3483542" y="1553383"/>
                    </a:lnTo>
                    <a:lnTo>
                      <a:pt x="3485130" y="1577511"/>
                    </a:lnTo>
                    <a:lnTo>
                      <a:pt x="3486400" y="1601321"/>
                    </a:lnTo>
                    <a:lnTo>
                      <a:pt x="3487353" y="1625449"/>
                    </a:lnTo>
                    <a:lnTo>
                      <a:pt x="3487988" y="1648942"/>
                    </a:lnTo>
                    <a:lnTo>
                      <a:pt x="3488623" y="1672752"/>
                    </a:lnTo>
                    <a:lnTo>
                      <a:pt x="3760136" y="1672752"/>
                    </a:lnTo>
                    <a:lnTo>
                      <a:pt x="3758549" y="1661641"/>
                    </a:lnTo>
                    <a:lnTo>
                      <a:pt x="3756643" y="1649894"/>
                    </a:lnTo>
                    <a:lnTo>
                      <a:pt x="3754420" y="1638465"/>
                    </a:lnTo>
                    <a:lnTo>
                      <a:pt x="3751245" y="1627354"/>
                    </a:lnTo>
                    <a:lnTo>
                      <a:pt x="3748069" y="1615925"/>
                    </a:lnTo>
                    <a:lnTo>
                      <a:pt x="3744258" y="1604813"/>
                    </a:lnTo>
                    <a:lnTo>
                      <a:pt x="3740448" y="1594019"/>
                    </a:lnTo>
                    <a:lnTo>
                      <a:pt x="3736002" y="1583225"/>
                    </a:lnTo>
                    <a:lnTo>
                      <a:pt x="3731238" y="1572114"/>
                    </a:lnTo>
                    <a:lnTo>
                      <a:pt x="3726158" y="1561320"/>
                    </a:lnTo>
                    <a:lnTo>
                      <a:pt x="3721076" y="1550843"/>
                    </a:lnTo>
                    <a:lnTo>
                      <a:pt x="3715043" y="1540049"/>
                    </a:lnTo>
                    <a:lnTo>
                      <a:pt x="3709009" y="1529890"/>
                    </a:lnTo>
                    <a:lnTo>
                      <a:pt x="3702658" y="1519731"/>
                    </a:lnTo>
                    <a:lnTo>
                      <a:pt x="3696307" y="1509890"/>
                    </a:lnTo>
                    <a:lnTo>
                      <a:pt x="3689321" y="1500048"/>
                    </a:lnTo>
                    <a:lnTo>
                      <a:pt x="3680746" y="1488302"/>
                    </a:lnTo>
                    <a:lnTo>
                      <a:pt x="3671855" y="1476873"/>
                    </a:lnTo>
                    <a:lnTo>
                      <a:pt x="3662646" y="1465761"/>
                    </a:lnTo>
                    <a:lnTo>
                      <a:pt x="3653119" y="1454650"/>
                    </a:lnTo>
                    <a:lnTo>
                      <a:pt x="3642957" y="1443856"/>
                    </a:lnTo>
                    <a:lnTo>
                      <a:pt x="3632795" y="1433379"/>
                    </a:lnTo>
                    <a:lnTo>
                      <a:pt x="3622633" y="1423220"/>
                    </a:lnTo>
                    <a:lnTo>
                      <a:pt x="3612154" y="1412744"/>
                    </a:lnTo>
                    <a:lnTo>
                      <a:pt x="3601039" y="1402902"/>
                    </a:lnTo>
                    <a:lnTo>
                      <a:pt x="3590242" y="1393061"/>
                    </a:lnTo>
                    <a:lnTo>
                      <a:pt x="3578810" y="1383536"/>
                    </a:lnTo>
                    <a:lnTo>
                      <a:pt x="3567378" y="1374330"/>
                    </a:lnTo>
                    <a:lnTo>
                      <a:pt x="3555946" y="1365123"/>
                    </a:lnTo>
                    <a:lnTo>
                      <a:pt x="3544196" y="1356234"/>
                    </a:lnTo>
                    <a:lnTo>
                      <a:pt x="3532128" y="1347345"/>
                    </a:lnTo>
                    <a:lnTo>
                      <a:pt x="3520061" y="1338456"/>
                    </a:lnTo>
                    <a:lnTo>
                      <a:pt x="3502596" y="1326392"/>
                    </a:lnTo>
                    <a:lnTo>
                      <a:pt x="3484812" y="1314963"/>
                    </a:lnTo>
                    <a:lnTo>
                      <a:pt x="3467029" y="1303851"/>
                    </a:lnTo>
                    <a:lnTo>
                      <a:pt x="3448610" y="1292740"/>
                    </a:lnTo>
                    <a:close/>
                    <a:moveTo>
                      <a:pt x="1163321" y="1279525"/>
                    </a:moveTo>
                    <a:lnTo>
                      <a:pt x="1184911" y="1279525"/>
                    </a:lnTo>
                    <a:lnTo>
                      <a:pt x="1206501" y="1279843"/>
                    </a:lnTo>
                    <a:lnTo>
                      <a:pt x="1228408" y="1280795"/>
                    </a:lnTo>
                    <a:lnTo>
                      <a:pt x="1249998" y="1282383"/>
                    </a:lnTo>
                    <a:lnTo>
                      <a:pt x="1271589" y="1284288"/>
                    </a:lnTo>
                    <a:lnTo>
                      <a:pt x="1293179" y="1287146"/>
                    </a:lnTo>
                    <a:lnTo>
                      <a:pt x="1314769" y="1290004"/>
                    </a:lnTo>
                    <a:lnTo>
                      <a:pt x="1336358" y="1293497"/>
                    </a:lnTo>
                    <a:lnTo>
                      <a:pt x="1357631" y="1297625"/>
                    </a:lnTo>
                    <a:lnTo>
                      <a:pt x="1379221" y="1302389"/>
                    </a:lnTo>
                    <a:lnTo>
                      <a:pt x="1400494" y="1307787"/>
                    </a:lnTo>
                    <a:lnTo>
                      <a:pt x="1422084" y="1313503"/>
                    </a:lnTo>
                    <a:lnTo>
                      <a:pt x="1443039" y="1319536"/>
                    </a:lnTo>
                    <a:lnTo>
                      <a:pt x="1464311" y="1326523"/>
                    </a:lnTo>
                    <a:lnTo>
                      <a:pt x="1485266" y="1334144"/>
                    </a:lnTo>
                    <a:lnTo>
                      <a:pt x="1506221" y="1342083"/>
                    </a:lnTo>
                    <a:lnTo>
                      <a:pt x="1526859" y="1350656"/>
                    </a:lnTo>
                    <a:lnTo>
                      <a:pt x="1547814" y="1359548"/>
                    </a:lnTo>
                    <a:lnTo>
                      <a:pt x="1568134" y="1369392"/>
                    </a:lnTo>
                    <a:lnTo>
                      <a:pt x="1588454" y="1379871"/>
                    </a:lnTo>
                    <a:lnTo>
                      <a:pt x="1608456" y="1390350"/>
                    </a:lnTo>
                    <a:lnTo>
                      <a:pt x="1628459" y="1401782"/>
                    </a:lnTo>
                    <a:lnTo>
                      <a:pt x="1648461" y="1413849"/>
                    </a:lnTo>
                    <a:lnTo>
                      <a:pt x="1667829" y="1426234"/>
                    </a:lnTo>
                    <a:lnTo>
                      <a:pt x="1686879" y="1438618"/>
                    </a:lnTo>
                    <a:lnTo>
                      <a:pt x="1705611" y="1451955"/>
                    </a:lnTo>
                    <a:lnTo>
                      <a:pt x="1724026" y="1465927"/>
                    </a:lnTo>
                    <a:lnTo>
                      <a:pt x="1741806" y="1479582"/>
                    </a:lnTo>
                    <a:lnTo>
                      <a:pt x="1759269" y="1494189"/>
                    </a:lnTo>
                    <a:lnTo>
                      <a:pt x="1776096" y="1509114"/>
                    </a:lnTo>
                    <a:lnTo>
                      <a:pt x="1792606" y="1524357"/>
                    </a:lnTo>
                    <a:lnTo>
                      <a:pt x="1808481" y="1539599"/>
                    </a:lnTo>
                    <a:lnTo>
                      <a:pt x="1824039" y="1555159"/>
                    </a:lnTo>
                    <a:lnTo>
                      <a:pt x="1838961" y="1571354"/>
                    </a:lnTo>
                    <a:lnTo>
                      <a:pt x="1853884" y="1587867"/>
                    </a:lnTo>
                    <a:lnTo>
                      <a:pt x="1868171" y="1604697"/>
                    </a:lnTo>
                    <a:lnTo>
                      <a:pt x="1881824" y="1621845"/>
                    </a:lnTo>
                    <a:lnTo>
                      <a:pt x="1895159" y="1639310"/>
                    </a:lnTo>
                    <a:lnTo>
                      <a:pt x="1907859" y="1656775"/>
                    </a:lnTo>
                    <a:lnTo>
                      <a:pt x="1920559" y="1674876"/>
                    </a:lnTo>
                    <a:lnTo>
                      <a:pt x="1932306" y="1692976"/>
                    </a:lnTo>
                    <a:lnTo>
                      <a:pt x="1944054" y="1711712"/>
                    </a:lnTo>
                    <a:lnTo>
                      <a:pt x="1954849" y="1730130"/>
                    </a:lnTo>
                    <a:lnTo>
                      <a:pt x="1965326" y="1749183"/>
                    </a:lnTo>
                    <a:lnTo>
                      <a:pt x="1975169" y="1768236"/>
                    </a:lnTo>
                    <a:lnTo>
                      <a:pt x="1984694" y="1787924"/>
                    </a:lnTo>
                    <a:lnTo>
                      <a:pt x="1994219" y="1807295"/>
                    </a:lnTo>
                    <a:lnTo>
                      <a:pt x="2002791" y="1826983"/>
                    </a:lnTo>
                    <a:lnTo>
                      <a:pt x="2011046" y="1846988"/>
                    </a:lnTo>
                    <a:lnTo>
                      <a:pt x="2018349" y="1866994"/>
                    </a:lnTo>
                    <a:lnTo>
                      <a:pt x="2025334" y="1887317"/>
                    </a:lnTo>
                    <a:lnTo>
                      <a:pt x="2032319" y="1907958"/>
                    </a:lnTo>
                    <a:lnTo>
                      <a:pt x="2038351" y="1928281"/>
                    </a:lnTo>
                    <a:lnTo>
                      <a:pt x="2044066" y="1949240"/>
                    </a:lnTo>
                    <a:lnTo>
                      <a:pt x="2049146" y="1970198"/>
                    </a:lnTo>
                    <a:lnTo>
                      <a:pt x="2054226" y="1991156"/>
                    </a:lnTo>
                    <a:lnTo>
                      <a:pt x="2058036" y="2012115"/>
                    </a:lnTo>
                    <a:lnTo>
                      <a:pt x="2061846" y="2033391"/>
                    </a:lnTo>
                    <a:lnTo>
                      <a:pt x="2065021" y="2054667"/>
                    </a:lnTo>
                    <a:lnTo>
                      <a:pt x="2067561" y="2076260"/>
                    </a:lnTo>
                    <a:lnTo>
                      <a:pt x="2070101" y="2097536"/>
                    </a:lnTo>
                    <a:lnTo>
                      <a:pt x="2071689" y="2119130"/>
                    </a:lnTo>
                    <a:lnTo>
                      <a:pt x="2072641" y="2140405"/>
                    </a:lnTo>
                    <a:lnTo>
                      <a:pt x="2073276" y="2161999"/>
                    </a:lnTo>
                    <a:lnTo>
                      <a:pt x="2073276" y="2183592"/>
                    </a:lnTo>
                    <a:lnTo>
                      <a:pt x="2072959" y="2205503"/>
                    </a:lnTo>
                    <a:lnTo>
                      <a:pt x="2072006" y="2226779"/>
                    </a:lnTo>
                    <a:lnTo>
                      <a:pt x="2070419" y="2248690"/>
                    </a:lnTo>
                    <a:lnTo>
                      <a:pt x="2068196" y="2269966"/>
                    </a:lnTo>
                    <a:lnTo>
                      <a:pt x="2065974" y="2291877"/>
                    </a:lnTo>
                    <a:lnTo>
                      <a:pt x="2062799" y="2313153"/>
                    </a:lnTo>
                    <a:lnTo>
                      <a:pt x="2058989" y="2335064"/>
                    </a:lnTo>
                    <a:lnTo>
                      <a:pt x="2055179" y="2356658"/>
                    </a:lnTo>
                    <a:lnTo>
                      <a:pt x="2050099" y="2377933"/>
                    </a:lnTo>
                    <a:lnTo>
                      <a:pt x="2045336" y="2399527"/>
                    </a:lnTo>
                    <a:lnTo>
                      <a:pt x="2039304" y="2420485"/>
                    </a:lnTo>
                    <a:lnTo>
                      <a:pt x="2032954" y="2442079"/>
                    </a:lnTo>
                    <a:lnTo>
                      <a:pt x="2025969" y="2463037"/>
                    </a:lnTo>
                    <a:lnTo>
                      <a:pt x="2018666" y="2483995"/>
                    </a:lnTo>
                    <a:lnTo>
                      <a:pt x="2010411" y="2504954"/>
                    </a:lnTo>
                    <a:lnTo>
                      <a:pt x="2002474" y="2525912"/>
                    </a:lnTo>
                    <a:lnTo>
                      <a:pt x="1992949" y="2546235"/>
                    </a:lnTo>
                    <a:lnTo>
                      <a:pt x="1983424" y="2566876"/>
                    </a:lnTo>
                    <a:lnTo>
                      <a:pt x="1973264" y="2587199"/>
                    </a:lnTo>
                    <a:lnTo>
                      <a:pt x="1962469" y="2607205"/>
                    </a:lnTo>
                    <a:lnTo>
                      <a:pt x="1951039" y="2627211"/>
                    </a:lnTo>
                    <a:lnTo>
                      <a:pt x="1939291" y="2647217"/>
                    </a:lnTo>
                    <a:lnTo>
                      <a:pt x="1928179" y="2664682"/>
                    </a:lnTo>
                    <a:lnTo>
                      <a:pt x="1916431" y="2681830"/>
                    </a:lnTo>
                    <a:lnTo>
                      <a:pt x="1905001" y="2698660"/>
                    </a:lnTo>
                    <a:lnTo>
                      <a:pt x="1892936" y="2715172"/>
                    </a:lnTo>
                    <a:lnTo>
                      <a:pt x="1880236" y="2731367"/>
                    </a:lnTo>
                    <a:lnTo>
                      <a:pt x="1867854" y="2747245"/>
                    </a:lnTo>
                    <a:lnTo>
                      <a:pt x="1854519" y="2762170"/>
                    </a:lnTo>
                    <a:lnTo>
                      <a:pt x="1841184" y="2777412"/>
                    </a:lnTo>
                    <a:lnTo>
                      <a:pt x="1827849" y="2792337"/>
                    </a:lnTo>
                    <a:lnTo>
                      <a:pt x="1813879" y="2806627"/>
                    </a:lnTo>
                    <a:lnTo>
                      <a:pt x="1799909" y="2820282"/>
                    </a:lnTo>
                    <a:lnTo>
                      <a:pt x="1785304" y="2834254"/>
                    </a:lnTo>
                    <a:lnTo>
                      <a:pt x="1770699" y="2847274"/>
                    </a:lnTo>
                    <a:lnTo>
                      <a:pt x="1755776" y="2860293"/>
                    </a:lnTo>
                    <a:lnTo>
                      <a:pt x="1740854" y="2872678"/>
                    </a:lnTo>
                    <a:lnTo>
                      <a:pt x="1725296" y="2885062"/>
                    </a:lnTo>
                    <a:lnTo>
                      <a:pt x="1709739" y="2896811"/>
                    </a:lnTo>
                    <a:lnTo>
                      <a:pt x="1693864" y="2908243"/>
                    </a:lnTo>
                    <a:lnTo>
                      <a:pt x="1677671" y="2919358"/>
                    </a:lnTo>
                    <a:lnTo>
                      <a:pt x="1661161" y="2929837"/>
                    </a:lnTo>
                    <a:lnTo>
                      <a:pt x="1644969" y="2940316"/>
                    </a:lnTo>
                    <a:lnTo>
                      <a:pt x="1628141" y="2950478"/>
                    </a:lnTo>
                    <a:lnTo>
                      <a:pt x="1611314" y="2960004"/>
                    </a:lnTo>
                    <a:lnTo>
                      <a:pt x="1594169" y="2969213"/>
                    </a:lnTo>
                    <a:lnTo>
                      <a:pt x="1577024" y="2977787"/>
                    </a:lnTo>
                    <a:lnTo>
                      <a:pt x="1559561" y="2986361"/>
                    </a:lnTo>
                    <a:lnTo>
                      <a:pt x="1542099" y="2994300"/>
                    </a:lnTo>
                    <a:lnTo>
                      <a:pt x="1524319" y="3001921"/>
                    </a:lnTo>
                    <a:lnTo>
                      <a:pt x="1506539" y="3008907"/>
                    </a:lnTo>
                    <a:lnTo>
                      <a:pt x="1488441" y="3015893"/>
                    </a:lnTo>
                    <a:lnTo>
                      <a:pt x="1470344" y="3022562"/>
                    </a:lnTo>
                    <a:lnTo>
                      <a:pt x="1451929" y="3028595"/>
                    </a:lnTo>
                    <a:lnTo>
                      <a:pt x="1433514" y="3034311"/>
                    </a:lnTo>
                    <a:lnTo>
                      <a:pt x="1415099" y="3039709"/>
                    </a:lnTo>
                    <a:lnTo>
                      <a:pt x="1396684" y="3044473"/>
                    </a:lnTo>
                    <a:lnTo>
                      <a:pt x="1377951" y="3048918"/>
                    </a:lnTo>
                    <a:lnTo>
                      <a:pt x="1358901" y="3053364"/>
                    </a:lnTo>
                    <a:lnTo>
                      <a:pt x="1340168" y="3056857"/>
                    </a:lnTo>
                    <a:lnTo>
                      <a:pt x="1321119" y="3060033"/>
                    </a:lnTo>
                    <a:lnTo>
                      <a:pt x="1302069" y="3062891"/>
                    </a:lnTo>
                    <a:lnTo>
                      <a:pt x="1282701" y="3065431"/>
                    </a:lnTo>
                    <a:lnTo>
                      <a:pt x="1263651" y="3067336"/>
                    </a:lnTo>
                    <a:lnTo>
                      <a:pt x="1244601" y="3069242"/>
                    </a:lnTo>
                    <a:lnTo>
                      <a:pt x="1225551" y="3070512"/>
                    </a:lnTo>
                    <a:lnTo>
                      <a:pt x="1205866" y="3071464"/>
                    </a:lnTo>
                    <a:lnTo>
                      <a:pt x="1186816" y="3071782"/>
                    </a:lnTo>
                    <a:lnTo>
                      <a:pt x="1167448" y="3071782"/>
                    </a:lnTo>
                    <a:lnTo>
                      <a:pt x="1148081" y="3071464"/>
                    </a:lnTo>
                    <a:lnTo>
                      <a:pt x="1128396" y="3070512"/>
                    </a:lnTo>
                    <a:lnTo>
                      <a:pt x="1109346" y="3069242"/>
                    </a:lnTo>
                    <a:lnTo>
                      <a:pt x="1089978" y="3067336"/>
                    </a:lnTo>
                    <a:lnTo>
                      <a:pt x="1070293" y="3065431"/>
                    </a:lnTo>
                    <a:lnTo>
                      <a:pt x="1051243" y="3062891"/>
                    </a:lnTo>
                    <a:lnTo>
                      <a:pt x="1031876" y="3059715"/>
                    </a:lnTo>
                    <a:lnTo>
                      <a:pt x="1012826" y="3056540"/>
                    </a:lnTo>
                    <a:lnTo>
                      <a:pt x="993141" y="3053046"/>
                    </a:lnTo>
                    <a:lnTo>
                      <a:pt x="974091" y="3048601"/>
                    </a:lnTo>
                    <a:lnTo>
                      <a:pt x="955041" y="3043837"/>
                    </a:lnTo>
                    <a:lnTo>
                      <a:pt x="935673" y="3038757"/>
                    </a:lnTo>
                    <a:lnTo>
                      <a:pt x="916941" y="3033041"/>
                    </a:lnTo>
                    <a:lnTo>
                      <a:pt x="897891" y="3027325"/>
                    </a:lnTo>
                    <a:lnTo>
                      <a:pt x="879158" y="3020656"/>
                    </a:lnTo>
                    <a:lnTo>
                      <a:pt x="860426" y="3013988"/>
                    </a:lnTo>
                    <a:lnTo>
                      <a:pt x="841376" y="3006367"/>
                    </a:lnTo>
                    <a:lnTo>
                      <a:pt x="682626" y="3263900"/>
                    </a:lnTo>
                    <a:lnTo>
                      <a:pt x="424180" y="3104490"/>
                    </a:lnTo>
                    <a:lnTo>
                      <a:pt x="583566" y="2846956"/>
                    </a:lnTo>
                    <a:lnTo>
                      <a:pt x="568326" y="2833619"/>
                    </a:lnTo>
                    <a:lnTo>
                      <a:pt x="553721" y="2819647"/>
                    </a:lnTo>
                    <a:lnTo>
                      <a:pt x="539751" y="2805992"/>
                    </a:lnTo>
                    <a:lnTo>
                      <a:pt x="526098" y="2791702"/>
                    </a:lnTo>
                    <a:lnTo>
                      <a:pt x="512446" y="2777095"/>
                    </a:lnTo>
                    <a:lnTo>
                      <a:pt x="499428" y="2762170"/>
                    </a:lnTo>
                    <a:lnTo>
                      <a:pt x="486411" y="2747245"/>
                    </a:lnTo>
                    <a:lnTo>
                      <a:pt x="474346" y="2732003"/>
                    </a:lnTo>
                    <a:lnTo>
                      <a:pt x="462280" y="2716443"/>
                    </a:lnTo>
                    <a:lnTo>
                      <a:pt x="450533" y="2700565"/>
                    </a:lnTo>
                    <a:lnTo>
                      <a:pt x="439420" y="2684688"/>
                    </a:lnTo>
                    <a:lnTo>
                      <a:pt x="428308" y="2668492"/>
                    </a:lnTo>
                    <a:lnTo>
                      <a:pt x="417830" y="2651980"/>
                    </a:lnTo>
                    <a:lnTo>
                      <a:pt x="407988" y="2635467"/>
                    </a:lnTo>
                    <a:lnTo>
                      <a:pt x="398145" y="2618637"/>
                    </a:lnTo>
                    <a:lnTo>
                      <a:pt x="388620" y="2601489"/>
                    </a:lnTo>
                    <a:lnTo>
                      <a:pt x="379730" y="2584341"/>
                    </a:lnTo>
                    <a:lnTo>
                      <a:pt x="371158" y="2567194"/>
                    </a:lnTo>
                    <a:lnTo>
                      <a:pt x="362903" y="2549728"/>
                    </a:lnTo>
                    <a:lnTo>
                      <a:pt x="354965" y="2531946"/>
                    </a:lnTo>
                    <a:lnTo>
                      <a:pt x="347663" y="2514163"/>
                    </a:lnTo>
                    <a:lnTo>
                      <a:pt x="340360" y="2496380"/>
                    </a:lnTo>
                    <a:lnTo>
                      <a:pt x="333693" y="2478280"/>
                    </a:lnTo>
                    <a:lnTo>
                      <a:pt x="327660" y="2460179"/>
                    </a:lnTo>
                    <a:lnTo>
                      <a:pt x="321628" y="2441761"/>
                    </a:lnTo>
                    <a:lnTo>
                      <a:pt x="315913" y="2423343"/>
                    </a:lnTo>
                    <a:lnTo>
                      <a:pt x="310833" y="2404608"/>
                    </a:lnTo>
                    <a:lnTo>
                      <a:pt x="306070" y="2386190"/>
                    </a:lnTo>
                    <a:lnTo>
                      <a:pt x="301943" y="2367454"/>
                    </a:lnTo>
                    <a:lnTo>
                      <a:pt x="297815" y="2348719"/>
                    </a:lnTo>
                    <a:lnTo>
                      <a:pt x="294323" y="2329348"/>
                    </a:lnTo>
                    <a:lnTo>
                      <a:pt x="291148" y="2310613"/>
                    </a:lnTo>
                    <a:lnTo>
                      <a:pt x="288608" y="2291560"/>
                    </a:lnTo>
                    <a:lnTo>
                      <a:pt x="286385" y="2272507"/>
                    </a:lnTo>
                    <a:lnTo>
                      <a:pt x="284163" y="2253136"/>
                    </a:lnTo>
                    <a:lnTo>
                      <a:pt x="282893" y="2233765"/>
                    </a:lnTo>
                    <a:lnTo>
                      <a:pt x="281623" y="2214712"/>
                    </a:lnTo>
                    <a:lnTo>
                      <a:pt x="280988" y="2195342"/>
                    </a:lnTo>
                    <a:lnTo>
                      <a:pt x="280988" y="2175971"/>
                    </a:lnTo>
                    <a:lnTo>
                      <a:pt x="280988" y="2156600"/>
                    </a:lnTo>
                    <a:lnTo>
                      <a:pt x="281623" y="2137230"/>
                    </a:lnTo>
                    <a:lnTo>
                      <a:pt x="282575" y="2117859"/>
                    </a:lnTo>
                    <a:lnTo>
                      <a:pt x="284163" y="2098489"/>
                    </a:lnTo>
                    <a:lnTo>
                      <a:pt x="286068" y="2079118"/>
                    </a:lnTo>
                    <a:lnTo>
                      <a:pt x="288290" y="2060065"/>
                    </a:lnTo>
                    <a:lnTo>
                      <a:pt x="290830" y="2040377"/>
                    </a:lnTo>
                    <a:lnTo>
                      <a:pt x="294323" y="2021324"/>
                    </a:lnTo>
                    <a:lnTo>
                      <a:pt x="297815" y="2001953"/>
                    </a:lnTo>
                    <a:lnTo>
                      <a:pt x="301943" y="1982900"/>
                    </a:lnTo>
                    <a:lnTo>
                      <a:pt x="306070" y="1963530"/>
                    </a:lnTo>
                    <a:lnTo>
                      <a:pt x="311150" y="1944476"/>
                    </a:lnTo>
                    <a:lnTo>
                      <a:pt x="316230" y="1925423"/>
                    </a:lnTo>
                    <a:lnTo>
                      <a:pt x="322263" y="1906688"/>
                    </a:lnTo>
                    <a:lnTo>
                      <a:pt x="328613" y="1887317"/>
                    </a:lnTo>
                    <a:lnTo>
                      <a:pt x="334963" y="1868582"/>
                    </a:lnTo>
                    <a:lnTo>
                      <a:pt x="341948" y="1849846"/>
                    </a:lnTo>
                    <a:lnTo>
                      <a:pt x="349568" y="1831428"/>
                    </a:lnTo>
                    <a:lnTo>
                      <a:pt x="357505" y="1813010"/>
                    </a:lnTo>
                    <a:lnTo>
                      <a:pt x="366078" y="1794275"/>
                    </a:lnTo>
                    <a:lnTo>
                      <a:pt x="374968" y="1775857"/>
                    </a:lnTo>
                    <a:lnTo>
                      <a:pt x="384175" y="1757757"/>
                    </a:lnTo>
                    <a:lnTo>
                      <a:pt x="393700" y="1739974"/>
                    </a:lnTo>
                    <a:lnTo>
                      <a:pt x="404495" y="1721873"/>
                    </a:lnTo>
                    <a:lnTo>
                      <a:pt x="414973" y="1704408"/>
                    </a:lnTo>
                    <a:lnTo>
                      <a:pt x="427355" y="1684402"/>
                    </a:lnTo>
                    <a:lnTo>
                      <a:pt x="440055" y="1665667"/>
                    </a:lnTo>
                    <a:lnTo>
                      <a:pt x="453390" y="1646931"/>
                    </a:lnTo>
                    <a:lnTo>
                      <a:pt x="467043" y="1628831"/>
                    </a:lnTo>
                    <a:lnTo>
                      <a:pt x="481331" y="1611048"/>
                    </a:lnTo>
                    <a:lnTo>
                      <a:pt x="495301" y="1593583"/>
                    </a:lnTo>
                    <a:lnTo>
                      <a:pt x="510223" y="1576753"/>
                    </a:lnTo>
                    <a:lnTo>
                      <a:pt x="525463" y="1560240"/>
                    </a:lnTo>
                    <a:lnTo>
                      <a:pt x="541021" y="1544045"/>
                    </a:lnTo>
                    <a:lnTo>
                      <a:pt x="556896" y="1528485"/>
                    </a:lnTo>
                    <a:lnTo>
                      <a:pt x="573088" y="1513242"/>
                    </a:lnTo>
                    <a:lnTo>
                      <a:pt x="589598" y="1498953"/>
                    </a:lnTo>
                    <a:lnTo>
                      <a:pt x="606108" y="1484663"/>
                    </a:lnTo>
                    <a:lnTo>
                      <a:pt x="623571" y="1470691"/>
                    </a:lnTo>
                    <a:lnTo>
                      <a:pt x="640716" y="1457671"/>
                    </a:lnTo>
                    <a:lnTo>
                      <a:pt x="658496" y="1444651"/>
                    </a:lnTo>
                    <a:lnTo>
                      <a:pt x="676276" y="1432267"/>
                    </a:lnTo>
                    <a:lnTo>
                      <a:pt x="694373" y="1420200"/>
                    </a:lnTo>
                    <a:lnTo>
                      <a:pt x="712788" y="1408768"/>
                    </a:lnTo>
                    <a:lnTo>
                      <a:pt x="731521" y="1397972"/>
                    </a:lnTo>
                    <a:lnTo>
                      <a:pt x="750571" y="1387175"/>
                    </a:lnTo>
                    <a:lnTo>
                      <a:pt x="769621" y="1377331"/>
                    </a:lnTo>
                    <a:lnTo>
                      <a:pt x="788988" y="1367804"/>
                    </a:lnTo>
                    <a:lnTo>
                      <a:pt x="808673" y="1358595"/>
                    </a:lnTo>
                    <a:lnTo>
                      <a:pt x="828358" y="1350021"/>
                    </a:lnTo>
                    <a:lnTo>
                      <a:pt x="848361" y="1341765"/>
                    </a:lnTo>
                    <a:lnTo>
                      <a:pt x="868363" y="1334144"/>
                    </a:lnTo>
                    <a:lnTo>
                      <a:pt x="889001" y="1326840"/>
                    </a:lnTo>
                    <a:lnTo>
                      <a:pt x="909321" y="1320489"/>
                    </a:lnTo>
                    <a:lnTo>
                      <a:pt x="929958" y="1314456"/>
                    </a:lnTo>
                    <a:lnTo>
                      <a:pt x="950596" y="1308422"/>
                    </a:lnTo>
                    <a:lnTo>
                      <a:pt x="971551" y="1303659"/>
                    </a:lnTo>
                    <a:lnTo>
                      <a:pt x="992506" y="1298578"/>
                    </a:lnTo>
                    <a:lnTo>
                      <a:pt x="1013778" y="1294450"/>
                    </a:lnTo>
                    <a:lnTo>
                      <a:pt x="1034733" y="1290957"/>
                    </a:lnTo>
                    <a:lnTo>
                      <a:pt x="1056006" y="1287781"/>
                    </a:lnTo>
                    <a:lnTo>
                      <a:pt x="1077278" y="1284923"/>
                    </a:lnTo>
                    <a:lnTo>
                      <a:pt x="1098868" y="1282701"/>
                    </a:lnTo>
                    <a:lnTo>
                      <a:pt x="1120141" y="1281113"/>
                    </a:lnTo>
                    <a:lnTo>
                      <a:pt x="1142048" y="1280160"/>
                    </a:lnTo>
                    <a:lnTo>
                      <a:pt x="1163321" y="1279525"/>
                    </a:lnTo>
                    <a:close/>
                    <a:moveTo>
                      <a:pt x="2870652" y="1075590"/>
                    </a:moveTo>
                    <a:lnTo>
                      <a:pt x="2877003" y="1112417"/>
                    </a:lnTo>
                    <a:lnTo>
                      <a:pt x="2883037" y="1149561"/>
                    </a:lnTo>
                    <a:lnTo>
                      <a:pt x="2888435" y="1186705"/>
                    </a:lnTo>
                    <a:lnTo>
                      <a:pt x="2893834" y="1223849"/>
                    </a:lnTo>
                    <a:lnTo>
                      <a:pt x="2898280" y="1261310"/>
                    </a:lnTo>
                    <a:lnTo>
                      <a:pt x="2902725" y="1298454"/>
                    </a:lnTo>
                    <a:lnTo>
                      <a:pt x="2906536" y="1335598"/>
                    </a:lnTo>
                    <a:lnTo>
                      <a:pt x="2910347" y="1373377"/>
                    </a:lnTo>
                    <a:lnTo>
                      <a:pt x="2913205" y="1410521"/>
                    </a:lnTo>
                    <a:lnTo>
                      <a:pt x="2916063" y="1448300"/>
                    </a:lnTo>
                    <a:lnTo>
                      <a:pt x="2918603" y="1485444"/>
                    </a:lnTo>
                    <a:lnTo>
                      <a:pt x="2920509" y="1522906"/>
                    </a:lnTo>
                    <a:lnTo>
                      <a:pt x="2922096" y="1560685"/>
                    </a:lnTo>
                    <a:lnTo>
                      <a:pt x="2923049" y="1597829"/>
                    </a:lnTo>
                    <a:lnTo>
                      <a:pt x="2924002" y="1635608"/>
                    </a:lnTo>
                    <a:lnTo>
                      <a:pt x="2924954" y="1672752"/>
                    </a:lnTo>
                    <a:lnTo>
                      <a:pt x="3418125" y="1672752"/>
                    </a:lnTo>
                    <a:lnTo>
                      <a:pt x="3417490" y="1646085"/>
                    </a:lnTo>
                    <a:lnTo>
                      <a:pt x="3416537" y="1619417"/>
                    </a:lnTo>
                    <a:lnTo>
                      <a:pt x="3414949" y="1592432"/>
                    </a:lnTo>
                    <a:lnTo>
                      <a:pt x="3413361" y="1565447"/>
                    </a:lnTo>
                    <a:lnTo>
                      <a:pt x="3411456" y="1538780"/>
                    </a:lnTo>
                    <a:lnTo>
                      <a:pt x="3409233" y="1512112"/>
                    </a:lnTo>
                    <a:lnTo>
                      <a:pt x="3406375" y="1485127"/>
                    </a:lnTo>
                    <a:lnTo>
                      <a:pt x="3403517" y="1458777"/>
                    </a:lnTo>
                    <a:lnTo>
                      <a:pt x="3400341" y="1432109"/>
                    </a:lnTo>
                    <a:lnTo>
                      <a:pt x="3396213" y="1405442"/>
                    </a:lnTo>
                    <a:lnTo>
                      <a:pt x="3392402" y="1378774"/>
                    </a:lnTo>
                    <a:lnTo>
                      <a:pt x="3387956" y="1352107"/>
                    </a:lnTo>
                    <a:lnTo>
                      <a:pt x="3383193" y="1325757"/>
                    </a:lnTo>
                    <a:lnTo>
                      <a:pt x="3378112" y="1299407"/>
                    </a:lnTo>
                    <a:lnTo>
                      <a:pt x="3372396" y="1273374"/>
                    </a:lnTo>
                    <a:lnTo>
                      <a:pt x="3366998" y="1247024"/>
                    </a:lnTo>
                    <a:lnTo>
                      <a:pt x="3350167" y="1238452"/>
                    </a:lnTo>
                    <a:lnTo>
                      <a:pt x="3333019" y="1230198"/>
                    </a:lnTo>
                    <a:lnTo>
                      <a:pt x="3315870" y="1222261"/>
                    </a:lnTo>
                    <a:lnTo>
                      <a:pt x="3298722" y="1214325"/>
                    </a:lnTo>
                    <a:lnTo>
                      <a:pt x="3281574" y="1206705"/>
                    </a:lnTo>
                    <a:lnTo>
                      <a:pt x="3264108" y="1199086"/>
                    </a:lnTo>
                    <a:lnTo>
                      <a:pt x="3246642" y="1191784"/>
                    </a:lnTo>
                    <a:lnTo>
                      <a:pt x="3228542" y="1184800"/>
                    </a:lnTo>
                    <a:lnTo>
                      <a:pt x="3193292" y="1170831"/>
                    </a:lnTo>
                    <a:lnTo>
                      <a:pt x="3157726" y="1157815"/>
                    </a:lnTo>
                    <a:lnTo>
                      <a:pt x="3121842" y="1145434"/>
                    </a:lnTo>
                    <a:lnTo>
                      <a:pt x="3085957" y="1133687"/>
                    </a:lnTo>
                    <a:lnTo>
                      <a:pt x="3058965" y="1125433"/>
                    </a:lnTo>
                    <a:lnTo>
                      <a:pt x="3032290" y="1117179"/>
                    </a:lnTo>
                    <a:lnTo>
                      <a:pt x="3005615" y="1109559"/>
                    </a:lnTo>
                    <a:lnTo>
                      <a:pt x="2978940" y="1102258"/>
                    </a:lnTo>
                    <a:lnTo>
                      <a:pt x="2951947" y="1094956"/>
                    </a:lnTo>
                    <a:lnTo>
                      <a:pt x="2924954" y="1088289"/>
                    </a:lnTo>
                    <a:lnTo>
                      <a:pt x="2897644" y="1081622"/>
                    </a:lnTo>
                    <a:lnTo>
                      <a:pt x="2870652" y="1075590"/>
                    </a:lnTo>
                    <a:close/>
                    <a:moveTo>
                      <a:pt x="2177737" y="996540"/>
                    </a:moveTo>
                    <a:lnTo>
                      <a:pt x="2177737" y="1672752"/>
                    </a:lnTo>
                    <a:lnTo>
                      <a:pt x="2854139" y="1672752"/>
                    </a:lnTo>
                    <a:lnTo>
                      <a:pt x="2853821" y="1634656"/>
                    </a:lnTo>
                    <a:lnTo>
                      <a:pt x="2852868" y="1595924"/>
                    </a:lnTo>
                    <a:lnTo>
                      <a:pt x="2851281" y="1557510"/>
                    </a:lnTo>
                    <a:lnTo>
                      <a:pt x="2849693" y="1518779"/>
                    </a:lnTo>
                    <a:lnTo>
                      <a:pt x="2847470" y="1480047"/>
                    </a:lnTo>
                    <a:lnTo>
                      <a:pt x="2844930" y="1441634"/>
                    </a:lnTo>
                    <a:lnTo>
                      <a:pt x="2842072" y="1403220"/>
                    </a:lnTo>
                    <a:lnTo>
                      <a:pt x="2838578" y="1364806"/>
                    </a:lnTo>
                    <a:lnTo>
                      <a:pt x="2834768" y="1326392"/>
                    </a:lnTo>
                    <a:lnTo>
                      <a:pt x="2830322" y="1288295"/>
                    </a:lnTo>
                    <a:lnTo>
                      <a:pt x="2825876" y="1249881"/>
                    </a:lnTo>
                    <a:lnTo>
                      <a:pt x="2820478" y="1211785"/>
                    </a:lnTo>
                    <a:lnTo>
                      <a:pt x="2815396" y="1173688"/>
                    </a:lnTo>
                    <a:lnTo>
                      <a:pt x="2809045" y="1135592"/>
                    </a:lnTo>
                    <a:lnTo>
                      <a:pt x="2802694" y="1097496"/>
                    </a:lnTo>
                    <a:lnTo>
                      <a:pt x="2795390" y="1060034"/>
                    </a:lnTo>
                    <a:lnTo>
                      <a:pt x="2757600" y="1052732"/>
                    </a:lnTo>
                    <a:lnTo>
                      <a:pt x="2719176" y="1045748"/>
                    </a:lnTo>
                    <a:lnTo>
                      <a:pt x="2681069" y="1039081"/>
                    </a:lnTo>
                    <a:lnTo>
                      <a:pt x="2642644" y="1033684"/>
                    </a:lnTo>
                    <a:lnTo>
                      <a:pt x="2604219" y="1027969"/>
                    </a:lnTo>
                    <a:lnTo>
                      <a:pt x="2565477" y="1023207"/>
                    </a:lnTo>
                    <a:lnTo>
                      <a:pt x="2526735" y="1018445"/>
                    </a:lnTo>
                    <a:lnTo>
                      <a:pt x="2488310" y="1014636"/>
                    </a:lnTo>
                    <a:lnTo>
                      <a:pt x="2449568" y="1010826"/>
                    </a:lnTo>
                    <a:lnTo>
                      <a:pt x="2410826" y="1007651"/>
                    </a:lnTo>
                    <a:lnTo>
                      <a:pt x="2372083" y="1004477"/>
                    </a:lnTo>
                    <a:lnTo>
                      <a:pt x="2333341" y="1002254"/>
                    </a:lnTo>
                    <a:lnTo>
                      <a:pt x="2294281" y="1000350"/>
                    </a:lnTo>
                    <a:lnTo>
                      <a:pt x="2255221" y="998762"/>
                    </a:lnTo>
                    <a:lnTo>
                      <a:pt x="2216796" y="997810"/>
                    </a:lnTo>
                    <a:lnTo>
                      <a:pt x="2177737" y="996540"/>
                    </a:lnTo>
                    <a:close/>
                    <a:moveTo>
                      <a:pt x="3288878" y="811772"/>
                    </a:moveTo>
                    <a:lnTo>
                      <a:pt x="3299992" y="834947"/>
                    </a:lnTo>
                    <a:lnTo>
                      <a:pt x="3310472" y="858440"/>
                    </a:lnTo>
                    <a:lnTo>
                      <a:pt x="3320952" y="882251"/>
                    </a:lnTo>
                    <a:lnTo>
                      <a:pt x="3331431" y="906061"/>
                    </a:lnTo>
                    <a:lnTo>
                      <a:pt x="3341275" y="929871"/>
                    </a:lnTo>
                    <a:lnTo>
                      <a:pt x="3350802" y="953681"/>
                    </a:lnTo>
                    <a:lnTo>
                      <a:pt x="3360011" y="977809"/>
                    </a:lnTo>
                    <a:lnTo>
                      <a:pt x="3368903" y="1002254"/>
                    </a:lnTo>
                    <a:lnTo>
                      <a:pt x="3377477" y="1026700"/>
                    </a:lnTo>
                    <a:lnTo>
                      <a:pt x="3385734" y="1051145"/>
                    </a:lnTo>
                    <a:lnTo>
                      <a:pt x="3393672" y="1075590"/>
                    </a:lnTo>
                    <a:lnTo>
                      <a:pt x="3401294" y="1100353"/>
                    </a:lnTo>
                    <a:lnTo>
                      <a:pt x="3408598" y="1125115"/>
                    </a:lnTo>
                    <a:lnTo>
                      <a:pt x="3415267" y="1150196"/>
                    </a:lnTo>
                    <a:lnTo>
                      <a:pt x="3421936" y="1174641"/>
                    </a:lnTo>
                    <a:lnTo>
                      <a:pt x="3428286" y="1199721"/>
                    </a:lnTo>
                    <a:lnTo>
                      <a:pt x="3445435" y="1208928"/>
                    </a:lnTo>
                    <a:lnTo>
                      <a:pt x="3462266" y="1218769"/>
                    </a:lnTo>
                    <a:lnTo>
                      <a:pt x="3479096" y="1228611"/>
                    </a:lnTo>
                    <a:lnTo>
                      <a:pt x="3495609" y="1238452"/>
                    </a:lnTo>
                    <a:lnTo>
                      <a:pt x="3512122" y="1248611"/>
                    </a:lnTo>
                    <a:lnTo>
                      <a:pt x="3528636" y="1259088"/>
                    </a:lnTo>
                    <a:lnTo>
                      <a:pt x="3544831" y="1269882"/>
                    </a:lnTo>
                    <a:lnTo>
                      <a:pt x="3561026" y="1280993"/>
                    </a:lnTo>
                    <a:lnTo>
                      <a:pt x="3582620" y="1297184"/>
                    </a:lnTo>
                    <a:lnTo>
                      <a:pt x="3593735" y="1305439"/>
                    </a:lnTo>
                    <a:lnTo>
                      <a:pt x="3604532" y="1314010"/>
                    </a:lnTo>
                    <a:lnTo>
                      <a:pt x="3615012" y="1322582"/>
                    </a:lnTo>
                    <a:lnTo>
                      <a:pt x="3625491" y="1331154"/>
                    </a:lnTo>
                    <a:lnTo>
                      <a:pt x="3636288" y="1340360"/>
                    </a:lnTo>
                    <a:lnTo>
                      <a:pt x="3646450" y="1349567"/>
                    </a:lnTo>
                    <a:lnTo>
                      <a:pt x="3656612" y="1358774"/>
                    </a:lnTo>
                    <a:lnTo>
                      <a:pt x="3666456" y="1368298"/>
                    </a:lnTo>
                    <a:lnTo>
                      <a:pt x="3676301" y="1377822"/>
                    </a:lnTo>
                    <a:lnTo>
                      <a:pt x="3685828" y="1387981"/>
                    </a:lnTo>
                    <a:lnTo>
                      <a:pt x="3695672" y="1398140"/>
                    </a:lnTo>
                    <a:lnTo>
                      <a:pt x="3704881" y="1408299"/>
                    </a:lnTo>
                    <a:lnTo>
                      <a:pt x="3714090" y="1418776"/>
                    </a:lnTo>
                    <a:lnTo>
                      <a:pt x="3722982" y="1429570"/>
                    </a:lnTo>
                    <a:lnTo>
                      <a:pt x="3717901" y="1412426"/>
                    </a:lnTo>
                    <a:lnTo>
                      <a:pt x="3712502" y="1395283"/>
                    </a:lnTo>
                    <a:lnTo>
                      <a:pt x="3706786" y="1378457"/>
                    </a:lnTo>
                    <a:lnTo>
                      <a:pt x="3700753" y="1361314"/>
                    </a:lnTo>
                    <a:lnTo>
                      <a:pt x="3695037" y="1344488"/>
                    </a:lnTo>
                    <a:lnTo>
                      <a:pt x="3688368" y="1327979"/>
                    </a:lnTo>
                    <a:lnTo>
                      <a:pt x="3681382" y="1311471"/>
                    </a:lnTo>
                    <a:lnTo>
                      <a:pt x="3674395" y="1294962"/>
                    </a:lnTo>
                    <a:lnTo>
                      <a:pt x="3667092" y="1278771"/>
                    </a:lnTo>
                    <a:lnTo>
                      <a:pt x="3659470" y="1262580"/>
                    </a:lnTo>
                    <a:lnTo>
                      <a:pt x="3651531" y="1246389"/>
                    </a:lnTo>
                    <a:lnTo>
                      <a:pt x="3643274" y="1230198"/>
                    </a:lnTo>
                    <a:lnTo>
                      <a:pt x="3635018" y="1214325"/>
                    </a:lnTo>
                    <a:lnTo>
                      <a:pt x="3626444" y="1198451"/>
                    </a:lnTo>
                    <a:lnTo>
                      <a:pt x="3617552" y="1182895"/>
                    </a:lnTo>
                    <a:lnTo>
                      <a:pt x="3608343" y="1167657"/>
                    </a:lnTo>
                    <a:lnTo>
                      <a:pt x="3592465" y="1142259"/>
                    </a:lnTo>
                    <a:lnTo>
                      <a:pt x="3575952" y="1117179"/>
                    </a:lnTo>
                    <a:lnTo>
                      <a:pt x="3558804" y="1092416"/>
                    </a:lnTo>
                    <a:lnTo>
                      <a:pt x="3541338" y="1068288"/>
                    </a:lnTo>
                    <a:lnTo>
                      <a:pt x="3522920" y="1044478"/>
                    </a:lnTo>
                    <a:lnTo>
                      <a:pt x="3504183" y="1020985"/>
                    </a:lnTo>
                    <a:lnTo>
                      <a:pt x="3485130" y="998445"/>
                    </a:lnTo>
                    <a:lnTo>
                      <a:pt x="3464806" y="975587"/>
                    </a:lnTo>
                    <a:lnTo>
                      <a:pt x="3444482" y="953364"/>
                    </a:lnTo>
                    <a:lnTo>
                      <a:pt x="3423523" y="932093"/>
                    </a:lnTo>
                    <a:lnTo>
                      <a:pt x="3402247" y="910823"/>
                    </a:lnTo>
                    <a:lnTo>
                      <a:pt x="3380335" y="890187"/>
                    </a:lnTo>
                    <a:lnTo>
                      <a:pt x="3358106" y="869552"/>
                    </a:lnTo>
                    <a:lnTo>
                      <a:pt x="3335242" y="849869"/>
                    </a:lnTo>
                    <a:lnTo>
                      <a:pt x="3312060" y="830820"/>
                    </a:lnTo>
                    <a:lnTo>
                      <a:pt x="3288878" y="811772"/>
                    </a:lnTo>
                    <a:close/>
                    <a:moveTo>
                      <a:pt x="2705203" y="515572"/>
                    </a:moveTo>
                    <a:lnTo>
                      <a:pt x="2716318" y="541287"/>
                    </a:lnTo>
                    <a:lnTo>
                      <a:pt x="2727115" y="567320"/>
                    </a:lnTo>
                    <a:lnTo>
                      <a:pt x="2737594" y="593352"/>
                    </a:lnTo>
                    <a:lnTo>
                      <a:pt x="2747756" y="619385"/>
                    </a:lnTo>
                    <a:lnTo>
                      <a:pt x="2757600" y="645735"/>
                    </a:lnTo>
                    <a:lnTo>
                      <a:pt x="2766810" y="672403"/>
                    </a:lnTo>
                    <a:lnTo>
                      <a:pt x="2776019" y="698753"/>
                    </a:lnTo>
                    <a:lnTo>
                      <a:pt x="2784593" y="725420"/>
                    </a:lnTo>
                    <a:lnTo>
                      <a:pt x="2795073" y="759389"/>
                    </a:lnTo>
                    <a:lnTo>
                      <a:pt x="2804917" y="793359"/>
                    </a:lnTo>
                    <a:lnTo>
                      <a:pt x="2814444" y="827963"/>
                    </a:lnTo>
                    <a:lnTo>
                      <a:pt x="2823653" y="861932"/>
                    </a:lnTo>
                    <a:lnTo>
                      <a:pt x="2832227" y="896537"/>
                    </a:lnTo>
                    <a:lnTo>
                      <a:pt x="2840484" y="930824"/>
                    </a:lnTo>
                    <a:lnTo>
                      <a:pt x="2848105" y="965428"/>
                    </a:lnTo>
                    <a:lnTo>
                      <a:pt x="2855409" y="999715"/>
                    </a:lnTo>
                    <a:lnTo>
                      <a:pt x="2887165" y="1007016"/>
                    </a:lnTo>
                    <a:lnTo>
                      <a:pt x="2918921" y="1014001"/>
                    </a:lnTo>
                    <a:lnTo>
                      <a:pt x="2950677" y="1021938"/>
                    </a:lnTo>
                    <a:lnTo>
                      <a:pt x="2981798" y="1029874"/>
                    </a:lnTo>
                    <a:lnTo>
                      <a:pt x="3013554" y="1038446"/>
                    </a:lnTo>
                    <a:lnTo>
                      <a:pt x="3044992" y="1047335"/>
                    </a:lnTo>
                    <a:lnTo>
                      <a:pt x="3075796" y="1056224"/>
                    </a:lnTo>
                    <a:lnTo>
                      <a:pt x="3107234" y="1066383"/>
                    </a:lnTo>
                    <a:lnTo>
                      <a:pt x="3137402" y="1076225"/>
                    </a:lnTo>
                    <a:lnTo>
                      <a:pt x="3167252" y="1086384"/>
                    </a:lnTo>
                    <a:lnTo>
                      <a:pt x="3197421" y="1096861"/>
                    </a:lnTo>
                    <a:lnTo>
                      <a:pt x="3226954" y="1108290"/>
                    </a:lnTo>
                    <a:lnTo>
                      <a:pt x="3256487" y="1119718"/>
                    </a:lnTo>
                    <a:lnTo>
                      <a:pt x="3286020" y="1131782"/>
                    </a:lnTo>
                    <a:lnTo>
                      <a:pt x="3315235" y="1144481"/>
                    </a:lnTo>
                    <a:lnTo>
                      <a:pt x="3344133" y="1157497"/>
                    </a:lnTo>
                    <a:lnTo>
                      <a:pt x="3335877" y="1128925"/>
                    </a:lnTo>
                    <a:lnTo>
                      <a:pt x="3327303" y="1100353"/>
                    </a:lnTo>
                    <a:lnTo>
                      <a:pt x="3318094" y="1071780"/>
                    </a:lnTo>
                    <a:lnTo>
                      <a:pt x="3308566" y="1043843"/>
                    </a:lnTo>
                    <a:lnTo>
                      <a:pt x="3298722" y="1015588"/>
                    </a:lnTo>
                    <a:lnTo>
                      <a:pt x="3287925" y="987651"/>
                    </a:lnTo>
                    <a:lnTo>
                      <a:pt x="3277446" y="960031"/>
                    </a:lnTo>
                    <a:lnTo>
                      <a:pt x="3266014" y="932411"/>
                    </a:lnTo>
                    <a:lnTo>
                      <a:pt x="3253946" y="905108"/>
                    </a:lnTo>
                    <a:lnTo>
                      <a:pt x="3241879" y="877806"/>
                    </a:lnTo>
                    <a:lnTo>
                      <a:pt x="3229177" y="850821"/>
                    </a:lnTo>
                    <a:lnTo>
                      <a:pt x="3216157" y="824153"/>
                    </a:lnTo>
                    <a:lnTo>
                      <a:pt x="3202502" y="797803"/>
                    </a:lnTo>
                    <a:lnTo>
                      <a:pt x="3188846" y="771771"/>
                    </a:lnTo>
                    <a:lnTo>
                      <a:pt x="3174239" y="745738"/>
                    </a:lnTo>
                    <a:lnTo>
                      <a:pt x="3159314" y="720023"/>
                    </a:lnTo>
                    <a:lnTo>
                      <a:pt x="3132638" y="703515"/>
                    </a:lnTo>
                    <a:lnTo>
                      <a:pt x="3105964" y="687324"/>
                    </a:lnTo>
                    <a:lnTo>
                      <a:pt x="3078971" y="671768"/>
                    </a:lnTo>
                    <a:lnTo>
                      <a:pt x="3051343" y="656846"/>
                    </a:lnTo>
                    <a:lnTo>
                      <a:pt x="3023716" y="642560"/>
                    </a:lnTo>
                    <a:lnTo>
                      <a:pt x="2996088" y="628274"/>
                    </a:lnTo>
                    <a:lnTo>
                      <a:pt x="2967825" y="614623"/>
                    </a:lnTo>
                    <a:lnTo>
                      <a:pt x="2939245" y="601924"/>
                    </a:lnTo>
                    <a:lnTo>
                      <a:pt x="2910982" y="589225"/>
                    </a:lnTo>
                    <a:lnTo>
                      <a:pt x="2881766" y="577479"/>
                    </a:lnTo>
                    <a:lnTo>
                      <a:pt x="2853186" y="566050"/>
                    </a:lnTo>
                    <a:lnTo>
                      <a:pt x="2823970" y="554621"/>
                    </a:lnTo>
                    <a:lnTo>
                      <a:pt x="2794438" y="544144"/>
                    </a:lnTo>
                    <a:lnTo>
                      <a:pt x="2764904" y="533985"/>
                    </a:lnTo>
                    <a:lnTo>
                      <a:pt x="2735054" y="524461"/>
                    </a:lnTo>
                    <a:lnTo>
                      <a:pt x="2705203" y="515572"/>
                    </a:lnTo>
                    <a:close/>
                    <a:moveTo>
                      <a:pt x="2177737" y="433347"/>
                    </a:moveTo>
                    <a:lnTo>
                      <a:pt x="2177737" y="926379"/>
                    </a:lnTo>
                    <a:lnTo>
                      <a:pt x="2215526" y="927014"/>
                    </a:lnTo>
                    <a:lnTo>
                      <a:pt x="2253316" y="927966"/>
                    </a:lnTo>
                    <a:lnTo>
                      <a:pt x="2291423" y="929871"/>
                    </a:lnTo>
                    <a:lnTo>
                      <a:pt x="2329213" y="931458"/>
                    </a:lnTo>
                    <a:lnTo>
                      <a:pt x="2367002" y="933681"/>
                    </a:lnTo>
                    <a:lnTo>
                      <a:pt x="2404792" y="936221"/>
                    </a:lnTo>
                    <a:lnTo>
                      <a:pt x="2442264" y="939395"/>
                    </a:lnTo>
                    <a:lnTo>
                      <a:pt x="2480371" y="942887"/>
                    </a:lnTo>
                    <a:lnTo>
                      <a:pt x="2517843" y="946697"/>
                    </a:lnTo>
                    <a:lnTo>
                      <a:pt x="2555633" y="950824"/>
                    </a:lnTo>
                    <a:lnTo>
                      <a:pt x="2593105" y="955586"/>
                    </a:lnTo>
                    <a:lnTo>
                      <a:pt x="2630894" y="960348"/>
                    </a:lnTo>
                    <a:lnTo>
                      <a:pt x="2668366" y="966063"/>
                    </a:lnTo>
                    <a:lnTo>
                      <a:pt x="2706156" y="972095"/>
                    </a:lnTo>
                    <a:lnTo>
                      <a:pt x="2743310" y="978127"/>
                    </a:lnTo>
                    <a:lnTo>
                      <a:pt x="2780465" y="985111"/>
                    </a:lnTo>
                    <a:lnTo>
                      <a:pt x="2774114" y="955269"/>
                    </a:lnTo>
                    <a:lnTo>
                      <a:pt x="2766810" y="925109"/>
                    </a:lnTo>
                    <a:lnTo>
                      <a:pt x="2759506" y="894949"/>
                    </a:lnTo>
                    <a:lnTo>
                      <a:pt x="2751567" y="865107"/>
                    </a:lnTo>
                    <a:lnTo>
                      <a:pt x="2743628" y="835265"/>
                    </a:lnTo>
                    <a:lnTo>
                      <a:pt x="2735372" y="805740"/>
                    </a:lnTo>
                    <a:lnTo>
                      <a:pt x="2726480" y="776215"/>
                    </a:lnTo>
                    <a:lnTo>
                      <a:pt x="2717270" y="747008"/>
                    </a:lnTo>
                    <a:lnTo>
                      <a:pt x="2706791" y="714309"/>
                    </a:lnTo>
                    <a:lnTo>
                      <a:pt x="2695359" y="681609"/>
                    </a:lnTo>
                    <a:lnTo>
                      <a:pt x="2683609" y="649545"/>
                    </a:lnTo>
                    <a:lnTo>
                      <a:pt x="2671224" y="617163"/>
                    </a:lnTo>
                    <a:lnTo>
                      <a:pt x="2658204" y="585098"/>
                    </a:lnTo>
                    <a:lnTo>
                      <a:pt x="2644549" y="553351"/>
                    </a:lnTo>
                    <a:lnTo>
                      <a:pt x="2630894" y="522239"/>
                    </a:lnTo>
                    <a:lnTo>
                      <a:pt x="2615969" y="491127"/>
                    </a:lnTo>
                    <a:lnTo>
                      <a:pt x="2589294" y="484777"/>
                    </a:lnTo>
                    <a:lnTo>
                      <a:pt x="2562301" y="478746"/>
                    </a:lnTo>
                    <a:lnTo>
                      <a:pt x="2534991" y="473348"/>
                    </a:lnTo>
                    <a:lnTo>
                      <a:pt x="2507681" y="467952"/>
                    </a:lnTo>
                    <a:lnTo>
                      <a:pt x="2480689" y="463189"/>
                    </a:lnTo>
                    <a:lnTo>
                      <a:pt x="2453378" y="458427"/>
                    </a:lnTo>
                    <a:lnTo>
                      <a:pt x="2426068" y="454618"/>
                    </a:lnTo>
                    <a:lnTo>
                      <a:pt x="2398441" y="450491"/>
                    </a:lnTo>
                    <a:lnTo>
                      <a:pt x="2370813" y="447316"/>
                    </a:lnTo>
                    <a:lnTo>
                      <a:pt x="2343503" y="444141"/>
                    </a:lnTo>
                    <a:lnTo>
                      <a:pt x="2315875" y="441284"/>
                    </a:lnTo>
                    <a:lnTo>
                      <a:pt x="2288247" y="439062"/>
                    </a:lnTo>
                    <a:lnTo>
                      <a:pt x="2260620" y="436839"/>
                    </a:lnTo>
                    <a:lnTo>
                      <a:pt x="2232992" y="435570"/>
                    </a:lnTo>
                    <a:lnTo>
                      <a:pt x="2205047" y="434300"/>
                    </a:lnTo>
                    <a:lnTo>
                      <a:pt x="2177737" y="433347"/>
                    </a:lnTo>
                    <a:close/>
                    <a:moveTo>
                      <a:pt x="2107239" y="432712"/>
                    </a:moveTo>
                    <a:lnTo>
                      <a:pt x="2079928" y="433347"/>
                    </a:lnTo>
                    <a:lnTo>
                      <a:pt x="2052618" y="433982"/>
                    </a:lnTo>
                    <a:lnTo>
                      <a:pt x="2025308" y="434935"/>
                    </a:lnTo>
                    <a:lnTo>
                      <a:pt x="1997998" y="436205"/>
                    </a:lnTo>
                    <a:lnTo>
                      <a:pt x="1970688" y="438427"/>
                    </a:lnTo>
                    <a:lnTo>
                      <a:pt x="1943695" y="440332"/>
                    </a:lnTo>
                    <a:lnTo>
                      <a:pt x="1916068" y="442871"/>
                    </a:lnTo>
                    <a:lnTo>
                      <a:pt x="1889075" y="446046"/>
                    </a:lnTo>
                    <a:lnTo>
                      <a:pt x="1861765" y="448903"/>
                    </a:lnTo>
                    <a:lnTo>
                      <a:pt x="1834772" y="452395"/>
                    </a:lnTo>
                    <a:lnTo>
                      <a:pt x="1807462" y="456523"/>
                    </a:lnTo>
                    <a:lnTo>
                      <a:pt x="1780470" y="460650"/>
                    </a:lnTo>
                    <a:lnTo>
                      <a:pt x="1753795" y="465412"/>
                    </a:lnTo>
                    <a:lnTo>
                      <a:pt x="1726802" y="470491"/>
                    </a:lnTo>
                    <a:lnTo>
                      <a:pt x="1700127" y="475888"/>
                    </a:lnTo>
                    <a:lnTo>
                      <a:pt x="1673452" y="481920"/>
                    </a:lnTo>
                    <a:lnTo>
                      <a:pt x="1665513" y="497794"/>
                    </a:lnTo>
                    <a:lnTo>
                      <a:pt x="1657892" y="513985"/>
                    </a:lnTo>
                    <a:lnTo>
                      <a:pt x="1642966" y="546049"/>
                    </a:lnTo>
                    <a:lnTo>
                      <a:pt x="1628994" y="579066"/>
                    </a:lnTo>
                    <a:lnTo>
                      <a:pt x="1615656" y="612083"/>
                    </a:lnTo>
                    <a:lnTo>
                      <a:pt x="1602636" y="645418"/>
                    </a:lnTo>
                    <a:lnTo>
                      <a:pt x="1590251" y="679069"/>
                    </a:lnTo>
                    <a:lnTo>
                      <a:pt x="1578502" y="713039"/>
                    </a:lnTo>
                    <a:lnTo>
                      <a:pt x="1567387" y="747008"/>
                    </a:lnTo>
                    <a:lnTo>
                      <a:pt x="1558496" y="775263"/>
                    </a:lnTo>
                    <a:lnTo>
                      <a:pt x="1549921" y="804153"/>
                    </a:lnTo>
                    <a:lnTo>
                      <a:pt x="1541982" y="832725"/>
                    </a:lnTo>
                    <a:lnTo>
                      <a:pt x="1534043" y="861615"/>
                    </a:lnTo>
                    <a:lnTo>
                      <a:pt x="1526422" y="890505"/>
                    </a:lnTo>
                    <a:lnTo>
                      <a:pt x="1519118" y="919395"/>
                    </a:lnTo>
                    <a:lnTo>
                      <a:pt x="1512449" y="948602"/>
                    </a:lnTo>
                    <a:lnTo>
                      <a:pt x="1505781" y="977492"/>
                    </a:lnTo>
                    <a:lnTo>
                      <a:pt x="1542935" y="970825"/>
                    </a:lnTo>
                    <a:lnTo>
                      <a:pt x="1580407" y="965428"/>
                    </a:lnTo>
                    <a:lnTo>
                      <a:pt x="1617879" y="959713"/>
                    </a:lnTo>
                    <a:lnTo>
                      <a:pt x="1655034" y="954951"/>
                    </a:lnTo>
                    <a:lnTo>
                      <a:pt x="1692823" y="950189"/>
                    </a:lnTo>
                    <a:lnTo>
                      <a:pt x="1730295" y="946062"/>
                    </a:lnTo>
                    <a:lnTo>
                      <a:pt x="1768085" y="942252"/>
                    </a:lnTo>
                    <a:lnTo>
                      <a:pt x="1805557" y="939078"/>
                    </a:lnTo>
                    <a:lnTo>
                      <a:pt x="1843347" y="935903"/>
                    </a:lnTo>
                    <a:lnTo>
                      <a:pt x="1880819" y="933363"/>
                    </a:lnTo>
                    <a:lnTo>
                      <a:pt x="1918608" y="931458"/>
                    </a:lnTo>
                    <a:lnTo>
                      <a:pt x="1956398" y="929554"/>
                    </a:lnTo>
                    <a:lnTo>
                      <a:pt x="1994187" y="927966"/>
                    </a:lnTo>
                    <a:lnTo>
                      <a:pt x="2031659" y="926696"/>
                    </a:lnTo>
                    <a:lnTo>
                      <a:pt x="2069449" y="926061"/>
                    </a:lnTo>
                    <a:lnTo>
                      <a:pt x="2107239" y="925744"/>
                    </a:lnTo>
                    <a:lnTo>
                      <a:pt x="2107239" y="432712"/>
                    </a:lnTo>
                    <a:close/>
                    <a:moveTo>
                      <a:pt x="2763317" y="192705"/>
                    </a:moveTo>
                    <a:lnTo>
                      <a:pt x="2777924" y="202229"/>
                    </a:lnTo>
                    <a:lnTo>
                      <a:pt x="2792214" y="212070"/>
                    </a:lnTo>
                    <a:lnTo>
                      <a:pt x="2806505" y="221912"/>
                    </a:lnTo>
                    <a:lnTo>
                      <a:pt x="2820160" y="232071"/>
                    </a:lnTo>
                    <a:lnTo>
                      <a:pt x="2834132" y="242547"/>
                    </a:lnTo>
                    <a:lnTo>
                      <a:pt x="2847470" y="253024"/>
                    </a:lnTo>
                    <a:lnTo>
                      <a:pt x="2861125" y="263501"/>
                    </a:lnTo>
                    <a:lnTo>
                      <a:pt x="2874780" y="274294"/>
                    </a:lnTo>
                    <a:lnTo>
                      <a:pt x="2887800" y="285723"/>
                    </a:lnTo>
                    <a:lnTo>
                      <a:pt x="2900820" y="296517"/>
                    </a:lnTo>
                    <a:lnTo>
                      <a:pt x="2913840" y="307946"/>
                    </a:lnTo>
                    <a:lnTo>
                      <a:pt x="2926542" y="319693"/>
                    </a:lnTo>
                    <a:lnTo>
                      <a:pt x="2939245" y="331122"/>
                    </a:lnTo>
                    <a:lnTo>
                      <a:pt x="2951947" y="342868"/>
                    </a:lnTo>
                    <a:lnTo>
                      <a:pt x="2964014" y="354932"/>
                    </a:lnTo>
                    <a:lnTo>
                      <a:pt x="2976399" y="366996"/>
                    </a:lnTo>
                    <a:lnTo>
                      <a:pt x="2988466" y="379377"/>
                    </a:lnTo>
                    <a:lnTo>
                      <a:pt x="3000216" y="391441"/>
                    </a:lnTo>
                    <a:lnTo>
                      <a:pt x="3012284" y="404140"/>
                    </a:lnTo>
                    <a:lnTo>
                      <a:pt x="3023716" y="416839"/>
                    </a:lnTo>
                    <a:lnTo>
                      <a:pt x="3046898" y="442236"/>
                    </a:lnTo>
                    <a:lnTo>
                      <a:pt x="3069127" y="468586"/>
                    </a:lnTo>
                    <a:lnTo>
                      <a:pt x="3090721" y="495254"/>
                    </a:lnTo>
                    <a:lnTo>
                      <a:pt x="3111997" y="522556"/>
                    </a:lnTo>
                    <a:lnTo>
                      <a:pt x="3132321" y="549859"/>
                    </a:lnTo>
                    <a:lnTo>
                      <a:pt x="3152010" y="577479"/>
                    </a:lnTo>
                    <a:lnTo>
                      <a:pt x="3167570" y="600337"/>
                    </a:lnTo>
                    <a:lnTo>
                      <a:pt x="3182496" y="623195"/>
                    </a:lnTo>
                    <a:lnTo>
                      <a:pt x="3197421" y="646370"/>
                    </a:lnTo>
                    <a:lnTo>
                      <a:pt x="3211393" y="669863"/>
                    </a:lnTo>
                    <a:lnTo>
                      <a:pt x="3233305" y="684149"/>
                    </a:lnTo>
                    <a:lnTo>
                      <a:pt x="3255216" y="698753"/>
                    </a:lnTo>
                    <a:lnTo>
                      <a:pt x="3270142" y="709547"/>
                    </a:lnTo>
                    <a:lnTo>
                      <a:pt x="3285385" y="720658"/>
                    </a:lnTo>
                    <a:lnTo>
                      <a:pt x="3300628" y="731770"/>
                    </a:lnTo>
                    <a:lnTo>
                      <a:pt x="3315870" y="743198"/>
                    </a:lnTo>
                    <a:lnTo>
                      <a:pt x="3330478" y="754627"/>
                    </a:lnTo>
                    <a:lnTo>
                      <a:pt x="3345086" y="766056"/>
                    </a:lnTo>
                    <a:lnTo>
                      <a:pt x="3359694" y="778120"/>
                    </a:lnTo>
                    <a:lnTo>
                      <a:pt x="3374302" y="790184"/>
                    </a:lnTo>
                    <a:lnTo>
                      <a:pt x="3388592" y="802565"/>
                    </a:lnTo>
                    <a:lnTo>
                      <a:pt x="3402564" y="814947"/>
                    </a:lnTo>
                    <a:lnTo>
                      <a:pt x="3416854" y="827646"/>
                    </a:lnTo>
                    <a:lnTo>
                      <a:pt x="3430510" y="840027"/>
                    </a:lnTo>
                    <a:lnTo>
                      <a:pt x="3444164" y="853361"/>
                    </a:lnTo>
                    <a:lnTo>
                      <a:pt x="3457502" y="866060"/>
                    </a:lnTo>
                    <a:lnTo>
                      <a:pt x="3471157" y="879711"/>
                    </a:lnTo>
                    <a:lnTo>
                      <a:pt x="3484495" y="892727"/>
                    </a:lnTo>
                    <a:lnTo>
                      <a:pt x="3497197" y="906696"/>
                    </a:lnTo>
                    <a:lnTo>
                      <a:pt x="3510217" y="920030"/>
                    </a:lnTo>
                    <a:lnTo>
                      <a:pt x="3522920" y="934316"/>
                    </a:lnTo>
                    <a:lnTo>
                      <a:pt x="3535304" y="948602"/>
                    </a:lnTo>
                    <a:lnTo>
                      <a:pt x="3547689" y="962571"/>
                    </a:lnTo>
                    <a:lnTo>
                      <a:pt x="3559756" y="977174"/>
                    </a:lnTo>
                    <a:lnTo>
                      <a:pt x="3571506" y="991778"/>
                    </a:lnTo>
                    <a:lnTo>
                      <a:pt x="3583256" y="1006699"/>
                    </a:lnTo>
                    <a:lnTo>
                      <a:pt x="3594688" y="1021620"/>
                    </a:lnTo>
                    <a:lnTo>
                      <a:pt x="3605802" y="1036859"/>
                    </a:lnTo>
                    <a:lnTo>
                      <a:pt x="3616917" y="1052097"/>
                    </a:lnTo>
                    <a:lnTo>
                      <a:pt x="3628032" y="1067653"/>
                    </a:lnTo>
                    <a:lnTo>
                      <a:pt x="3638511" y="1083527"/>
                    </a:lnTo>
                    <a:lnTo>
                      <a:pt x="3648673" y="1099400"/>
                    </a:lnTo>
                    <a:lnTo>
                      <a:pt x="3658835" y="1114956"/>
                    </a:lnTo>
                    <a:lnTo>
                      <a:pt x="3668679" y="1131147"/>
                    </a:lnTo>
                    <a:lnTo>
                      <a:pt x="3673760" y="1140037"/>
                    </a:lnTo>
                    <a:lnTo>
                      <a:pt x="3679159" y="1148926"/>
                    </a:lnTo>
                    <a:lnTo>
                      <a:pt x="3688686" y="1167339"/>
                    </a:lnTo>
                    <a:lnTo>
                      <a:pt x="3681064" y="1145434"/>
                    </a:lnTo>
                    <a:lnTo>
                      <a:pt x="3673125" y="1123846"/>
                    </a:lnTo>
                    <a:lnTo>
                      <a:pt x="3664868" y="1102575"/>
                    </a:lnTo>
                    <a:lnTo>
                      <a:pt x="3656294" y="1081305"/>
                    </a:lnTo>
                    <a:lnTo>
                      <a:pt x="3648356" y="1062891"/>
                    </a:lnTo>
                    <a:lnTo>
                      <a:pt x="3640416" y="1044478"/>
                    </a:lnTo>
                    <a:lnTo>
                      <a:pt x="3632160" y="1026065"/>
                    </a:lnTo>
                    <a:lnTo>
                      <a:pt x="3623586" y="1007969"/>
                    </a:lnTo>
                    <a:lnTo>
                      <a:pt x="3615012" y="989873"/>
                    </a:lnTo>
                    <a:lnTo>
                      <a:pt x="3606120" y="972095"/>
                    </a:lnTo>
                    <a:lnTo>
                      <a:pt x="3596911" y="953681"/>
                    </a:lnTo>
                    <a:lnTo>
                      <a:pt x="3587384" y="936221"/>
                    </a:lnTo>
                    <a:lnTo>
                      <a:pt x="3577857" y="918442"/>
                    </a:lnTo>
                    <a:lnTo>
                      <a:pt x="3568330" y="900981"/>
                    </a:lnTo>
                    <a:lnTo>
                      <a:pt x="3557851" y="883520"/>
                    </a:lnTo>
                    <a:lnTo>
                      <a:pt x="3547689" y="866377"/>
                    </a:lnTo>
                    <a:lnTo>
                      <a:pt x="3537210" y="849234"/>
                    </a:lnTo>
                    <a:lnTo>
                      <a:pt x="3526730" y="832090"/>
                    </a:lnTo>
                    <a:lnTo>
                      <a:pt x="3515616" y="815264"/>
                    </a:lnTo>
                    <a:lnTo>
                      <a:pt x="3504818" y="798438"/>
                    </a:lnTo>
                    <a:lnTo>
                      <a:pt x="3493386" y="781612"/>
                    </a:lnTo>
                    <a:lnTo>
                      <a:pt x="3481637" y="765104"/>
                    </a:lnTo>
                    <a:lnTo>
                      <a:pt x="3470204" y="748913"/>
                    </a:lnTo>
                    <a:lnTo>
                      <a:pt x="3458455" y="732722"/>
                    </a:lnTo>
                    <a:lnTo>
                      <a:pt x="3446070" y="716531"/>
                    </a:lnTo>
                    <a:lnTo>
                      <a:pt x="3434003" y="700975"/>
                    </a:lnTo>
                    <a:lnTo>
                      <a:pt x="3421300" y="685101"/>
                    </a:lnTo>
                    <a:lnTo>
                      <a:pt x="3408916" y="669545"/>
                    </a:lnTo>
                    <a:lnTo>
                      <a:pt x="3395896" y="653989"/>
                    </a:lnTo>
                    <a:lnTo>
                      <a:pt x="3382876" y="638433"/>
                    </a:lnTo>
                    <a:lnTo>
                      <a:pt x="3369538" y="623195"/>
                    </a:lnTo>
                    <a:lnTo>
                      <a:pt x="3356518" y="608591"/>
                    </a:lnTo>
                    <a:lnTo>
                      <a:pt x="3342863" y="593670"/>
                    </a:lnTo>
                    <a:lnTo>
                      <a:pt x="3328890" y="579066"/>
                    </a:lnTo>
                    <a:lnTo>
                      <a:pt x="3314918" y="564780"/>
                    </a:lnTo>
                    <a:lnTo>
                      <a:pt x="3300945" y="550176"/>
                    </a:lnTo>
                    <a:lnTo>
                      <a:pt x="3286338" y="536208"/>
                    </a:lnTo>
                    <a:lnTo>
                      <a:pt x="3272047" y="522239"/>
                    </a:lnTo>
                    <a:lnTo>
                      <a:pt x="3257440" y="508588"/>
                    </a:lnTo>
                    <a:lnTo>
                      <a:pt x="3242514" y="494619"/>
                    </a:lnTo>
                    <a:lnTo>
                      <a:pt x="3227589" y="481603"/>
                    </a:lnTo>
                    <a:lnTo>
                      <a:pt x="3212664" y="468269"/>
                    </a:lnTo>
                    <a:lnTo>
                      <a:pt x="3197103" y="455253"/>
                    </a:lnTo>
                    <a:lnTo>
                      <a:pt x="3181860" y="442236"/>
                    </a:lnTo>
                    <a:lnTo>
                      <a:pt x="3165982" y="429855"/>
                    </a:lnTo>
                    <a:lnTo>
                      <a:pt x="3150104" y="417156"/>
                    </a:lnTo>
                    <a:lnTo>
                      <a:pt x="3134226" y="405092"/>
                    </a:lnTo>
                    <a:lnTo>
                      <a:pt x="3118031" y="392711"/>
                    </a:lnTo>
                    <a:lnTo>
                      <a:pt x="3101835" y="380965"/>
                    </a:lnTo>
                    <a:lnTo>
                      <a:pt x="3085957" y="369536"/>
                    </a:lnTo>
                    <a:lnTo>
                      <a:pt x="3069444" y="357789"/>
                    </a:lnTo>
                    <a:lnTo>
                      <a:pt x="3052614" y="346360"/>
                    </a:lnTo>
                    <a:lnTo>
                      <a:pt x="3035783" y="335566"/>
                    </a:lnTo>
                    <a:lnTo>
                      <a:pt x="3018952" y="324455"/>
                    </a:lnTo>
                    <a:lnTo>
                      <a:pt x="3001804" y="313661"/>
                    </a:lnTo>
                    <a:lnTo>
                      <a:pt x="2984656" y="303502"/>
                    </a:lnTo>
                    <a:lnTo>
                      <a:pt x="2967508" y="293343"/>
                    </a:lnTo>
                    <a:lnTo>
                      <a:pt x="2949724" y="282866"/>
                    </a:lnTo>
                    <a:lnTo>
                      <a:pt x="2932258" y="273025"/>
                    </a:lnTo>
                    <a:lnTo>
                      <a:pt x="2914475" y="263501"/>
                    </a:lnTo>
                    <a:lnTo>
                      <a:pt x="2896692" y="254294"/>
                    </a:lnTo>
                    <a:lnTo>
                      <a:pt x="2878908" y="245087"/>
                    </a:lnTo>
                    <a:lnTo>
                      <a:pt x="2861125" y="236198"/>
                    </a:lnTo>
                    <a:lnTo>
                      <a:pt x="2843024" y="227309"/>
                    </a:lnTo>
                    <a:lnTo>
                      <a:pt x="2824606" y="219055"/>
                    </a:lnTo>
                    <a:lnTo>
                      <a:pt x="2806505" y="210483"/>
                    </a:lnTo>
                    <a:lnTo>
                      <a:pt x="2787769" y="202546"/>
                    </a:lnTo>
                    <a:lnTo>
                      <a:pt x="2769350" y="194609"/>
                    </a:lnTo>
                    <a:lnTo>
                      <a:pt x="2766492" y="193657"/>
                    </a:lnTo>
                    <a:lnTo>
                      <a:pt x="2763317" y="192705"/>
                    </a:lnTo>
                    <a:close/>
                    <a:moveTo>
                      <a:pt x="1521341" y="192705"/>
                    </a:moveTo>
                    <a:lnTo>
                      <a:pt x="1518165" y="193657"/>
                    </a:lnTo>
                    <a:lnTo>
                      <a:pt x="1515307" y="194609"/>
                    </a:lnTo>
                    <a:lnTo>
                      <a:pt x="1496889" y="202546"/>
                    </a:lnTo>
                    <a:lnTo>
                      <a:pt x="1478471" y="210483"/>
                    </a:lnTo>
                    <a:lnTo>
                      <a:pt x="1459734" y="219055"/>
                    </a:lnTo>
                    <a:lnTo>
                      <a:pt x="1441634" y="227309"/>
                    </a:lnTo>
                    <a:lnTo>
                      <a:pt x="1423533" y="236198"/>
                    </a:lnTo>
                    <a:lnTo>
                      <a:pt x="1405749" y="245087"/>
                    </a:lnTo>
                    <a:lnTo>
                      <a:pt x="1387966" y="254294"/>
                    </a:lnTo>
                    <a:lnTo>
                      <a:pt x="1370183" y="263501"/>
                    </a:lnTo>
                    <a:lnTo>
                      <a:pt x="1352399" y="273025"/>
                    </a:lnTo>
                    <a:lnTo>
                      <a:pt x="1334934" y="282866"/>
                    </a:lnTo>
                    <a:lnTo>
                      <a:pt x="1317468" y="293343"/>
                    </a:lnTo>
                    <a:lnTo>
                      <a:pt x="1300320" y="303502"/>
                    </a:lnTo>
                    <a:lnTo>
                      <a:pt x="1282854" y="313661"/>
                    </a:lnTo>
                    <a:lnTo>
                      <a:pt x="1265706" y="324455"/>
                    </a:lnTo>
                    <a:lnTo>
                      <a:pt x="1248875" y="335566"/>
                    </a:lnTo>
                    <a:lnTo>
                      <a:pt x="1232044" y="346360"/>
                    </a:lnTo>
                    <a:lnTo>
                      <a:pt x="1215849" y="357789"/>
                    </a:lnTo>
                    <a:lnTo>
                      <a:pt x="1199336" y="369536"/>
                    </a:lnTo>
                    <a:lnTo>
                      <a:pt x="1182822" y="380965"/>
                    </a:lnTo>
                    <a:lnTo>
                      <a:pt x="1166627" y="392711"/>
                    </a:lnTo>
                    <a:lnTo>
                      <a:pt x="1150431" y="405092"/>
                    </a:lnTo>
                    <a:lnTo>
                      <a:pt x="1134553" y="417156"/>
                    </a:lnTo>
                    <a:lnTo>
                      <a:pt x="1118675" y="429855"/>
                    </a:lnTo>
                    <a:lnTo>
                      <a:pt x="1103115" y="442236"/>
                    </a:lnTo>
                    <a:lnTo>
                      <a:pt x="1087555" y="455253"/>
                    </a:lnTo>
                    <a:lnTo>
                      <a:pt x="1072312" y="468269"/>
                    </a:lnTo>
                    <a:lnTo>
                      <a:pt x="1057386" y="481603"/>
                    </a:lnTo>
                    <a:lnTo>
                      <a:pt x="1042144" y="494619"/>
                    </a:lnTo>
                    <a:lnTo>
                      <a:pt x="1027218" y="508588"/>
                    </a:lnTo>
                    <a:lnTo>
                      <a:pt x="1012928" y="522239"/>
                    </a:lnTo>
                    <a:lnTo>
                      <a:pt x="998320" y="536208"/>
                    </a:lnTo>
                    <a:lnTo>
                      <a:pt x="984030" y="550176"/>
                    </a:lnTo>
                    <a:lnTo>
                      <a:pt x="971328" y="562875"/>
                    </a:lnTo>
                    <a:lnTo>
                      <a:pt x="958625" y="575891"/>
                    </a:lnTo>
                    <a:lnTo>
                      <a:pt x="946558" y="588908"/>
                    </a:lnTo>
                    <a:lnTo>
                      <a:pt x="934173" y="602242"/>
                    </a:lnTo>
                    <a:lnTo>
                      <a:pt x="922106" y="615575"/>
                    </a:lnTo>
                    <a:lnTo>
                      <a:pt x="910039" y="628909"/>
                    </a:lnTo>
                    <a:lnTo>
                      <a:pt x="898289" y="642560"/>
                    </a:lnTo>
                    <a:lnTo>
                      <a:pt x="886857" y="656212"/>
                    </a:lnTo>
                    <a:lnTo>
                      <a:pt x="875107" y="670180"/>
                    </a:lnTo>
                    <a:lnTo>
                      <a:pt x="863993" y="684149"/>
                    </a:lnTo>
                    <a:lnTo>
                      <a:pt x="841763" y="712404"/>
                    </a:lnTo>
                    <a:lnTo>
                      <a:pt x="820487" y="740976"/>
                    </a:lnTo>
                    <a:lnTo>
                      <a:pt x="799210" y="770501"/>
                    </a:lnTo>
                    <a:lnTo>
                      <a:pt x="779204" y="800026"/>
                    </a:lnTo>
                    <a:lnTo>
                      <a:pt x="759515" y="830185"/>
                    </a:lnTo>
                    <a:lnTo>
                      <a:pt x="740462" y="860663"/>
                    </a:lnTo>
                    <a:lnTo>
                      <a:pt x="722361" y="891457"/>
                    </a:lnTo>
                    <a:lnTo>
                      <a:pt x="704578" y="922887"/>
                    </a:lnTo>
                    <a:lnTo>
                      <a:pt x="687747" y="954316"/>
                    </a:lnTo>
                    <a:lnTo>
                      <a:pt x="671551" y="986698"/>
                    </a:lnTo>
                    <a:lnTo>
                      <a:pt x="655991" y="1019080"/>
                    </a:lnTo>
                    <a:lnTo>
                      <a:pt x="673774" y="995905"/>
                    </a:lnTo>
                    <a:lnTo>
                      <a:pt x="692510" y="973365"/>
                    </a:lnTo>
                    <a:lnTo>
                      <a:pt x="711246" y="950824"/>
                    </a:lnTo>
                    <a:lnTo>
                      <a:pt x="730618" y="928919"/>
                    </a:lnTo>
                    <a:lnTo>
                      <a:pt x="750624" y="907648"/>
                    </a:lnTo>
                    <a:lnTo>
                      <a:pt x="770630" y="886378"/>
                    </a:lnTo>
                    <a:lnTo>
                      <a:pt x="791271" y="865742"/>
                    </a:lnTo>
                    <a:lnTo>
                      <a:pt x="812230" y="845741"/>
                    </a:lnTo>
                    <a:lnTo>
                      <a:pt x="833507" y="825741"/>
                    </a:lnTo>
                    <a:lnTo>
                      <a:pt x="855418" y="806375"/>
                    </a:lnTo>
                    <a:lnTo>
                      <a:pt x="877648" y="787327"/>
                    </a:lnTo>
                    <a:lnTo>
                      <a:pt x="900194" y="768914"/>
                    </a:lnTo>
                    <a:lnTo>
                      <a:pt x="923059" y="750500"/>
                    </a:lnTo>
                    <a:lnTo>
                      <a:pt x="946241" y="732722"/>
                    </a:lnTo>
                    <a:lnTo>
                      <a:pt x="969422" y="715579"/>
                    </a:lnTo>
                    <a:lnTo>
                      <a:pt x="993239" y="698753"/>
                    </a:lnTo>
                    <a:lnTo>
                      <a:pt x="1018327" y="681609"/>
                    </a:lnTo>
                    <a:lnTo>
                      <a:pt x="1043731" y="665101"/>
                    </a:lnTo>
                    <a:lnTo>
                      <a:pt x="1069454" y="648910"/>
                    </a:lnTo>
                    <a:lnTo>
                      <a:pt x="1095494" y="633354"/>
                    </a:lnTo>
                    <a:lnTo>
                      <a:pt x="1113594" y="605416"/>
                    </a:lnTo>
                    <a:lnTo>
                      <a:pt x="1132648" y="577479"/>
                    </a:lnTo>
                    <a:lnTo>
                      <a:pt x="1152337" y="549859"/>
                    </a:lnTo>
                    <a:lnTo>
                      <a:pt x="1172661" y="522556"/>
                    </a:lnTo>
                    <a:lnTo>
                      <a:pt x="1193937" y="495254"/>
                    </a:lnTo>
                    <a:lnTo>
                      <a:pt x="1215849" y="468586"/>
                    </a:lnTo>
                    <a:lnTo>
                      <a:pt x="1238078" y="442236"/>
                    </a:lnTo>
                    <a:lnTo>
                      <a:pt x="1260942" y="416839"/>
                    </a:lnTo>
                    <a:lnTo>
                      <a:pt x="1272374" y="404140"/>
                    </a:lnTo>
                    <a:lnTo>
                      <a:pt x="1284442" y="391441"/>
                    </a:lnTo>
                    <a:lnTo>
                      <a:pt x="1296191" y="379377"/>
                    </a:lnTo>
                    <a:lnTo>
                      <a:pt x="1308259" y="366996"/>
                    </a:lnTo>
                    <a:lnTo>
                      <a:pt x="1320643" y="354932"/>
                    </a:lnTo>
                    <a:lnTo>
                      <a:pt x="1332711" y="342868"/>
                    </a:lnTo>
                    <a:lnTo>
                      <a:pt x="1345413" y="331122"/>
                    </a:lnTo>
                    <a:lnTo>
                      <a:pt x="1358115" y="319693"/>
                    </a:lnTo>
                    <a:lnTo>
                      <a:pt x="1371135" y="307946"/>
                    </a:lnTo>
                    <a:lnTo>
                      <a:pt x="1383838" y="296517"/>
                    </a:lnTo>
                    <a:lnTo>
                      <a:pt x="1397175" y="285723"/>
                    </a:lnTo>
                    <a:lnTo>
                      <a:pt x="1410513" y="274294"/>
                    </a:lnTo>
                    <a:lnTo>
                      <a:pt x="1423533" y="263501"/>
                    </a:lnTo>
                    <a:lnTo>
                      <a:pt x="1437188" y="253024"/>
                    </a:lnTo>
                    <a:lnTo>
                      <a:pt x="1450843" y="242547"/>
                    </a:lnTo>
                    <a:lnTo>
                      <a:pt x="1464815" y="232071"/>
                    </a:lnTo>
                    <a:lnTo>
                      <a:pt x="1478788" y="221912"/>
                    </a:lnTo>
                    <a:lnTo>
                      <a:pt x="1492761" y="212070"/>
                    </a:lnTo>
                    <a:lnTo>
                      <a:pt x="1507051" y="202229"/>
                    </a:lnTo>
                    <a:lnTo>
                      <a:pt x="1521341" y="192705"/>
                    </a:lnTo>
                    <a:close/>
                    <a:moveTo>
                      <a:pt x="2420987" y="110162"/>
                    </a:moveTo>
                    <a:lnTo>
                      <a:pt x="2431784" y="119051"/>
                    </a:lnTo>
                    <a:lnTo>
                      <a:pt x="2442264" y="127941"/>
                    </a:lnTo>
                    <a:lnTo>
                      <a:pt x="2452743" y="137147"/>
                    </a:lnTo>
                    <a:lnTo>
                      <a:pt x="2462588" y="146671"/>
                    </a:lnTo>
                    <a:lnTo>
                      <a:pt x="2472432" y="156196"/>
                    </a:lnTo>
                    <a:lnTo>
                      <a:pt x="2482276" y="166355"/>
                    </a:lnTo>
                    <a:lnTo>
                      <a:pt x="2491803" y="176514"/>
                    </a:lnTo>
                    <a:lnTo>
                      <a:pt x="2501012" y="186355"/>
                    </a:lnTo>
                    <a:lnTo>
                      <a:pt x="2510539" y="196514"/>
                    </a:lnTo>
                    <a:lnTo>
                      <a:pt x="2519431" y="206991"/>
                    </a:lnTo>
                    <a:lnTo>
                      <a:pt x="2528322" y="217785"/>
                    </a:lnTo>
                    <a:lnTo>
                      <a:pt x="2536897" y="228261"/>
                    </a:lnTo>
                    <a:lnTo>
                      <a:pt x="2545471" y="239055"/>
                    </a:lnTo>
                    <a:lnTo>
                      <a:pt x="2553727" y="249849"/>
                    </a:lnTo>
                    <a:lnTo>
                      <a:pt x="2569923" y="272072"/>
                    </a:lnTo>
                    <a:lnTo>
                      <a:pt x="2582943" y="291120"/>
                    </a:lnTo>
                    <a:lnTo>
                      <a:pt x="2595963" y="310804"/>
                    </a:lnTo>
                    <a:lnTo>
                      <a:pt x="2608030" y="330169"/>
                    </a:lnTo>
                    <a:lnTo>
                      <a:pt x="2620415" y="349852"/>
                    </a:lnTo>
                    <a:lnTo>
                      <a:pt x="2631847" y="370171"/>
                    </a:lnTo>
                    <a:lnTo>
                      <a:pt x="2643279" y="390171"/>
                    </a:lnTo>
                    <a:lnTo>
                      <a:pt x="2654394" y="410489"/>
                    </a:lnTo>
                    <a:lnTo>
                      <a:pt x="2665191" y="431442"/>
                    </a:lnTo>
                    <a:lnTo>
                      <a:pt x="2691548" y="438427"/>
                    </a:lnTo>
                    <a:lnTo>
                      <a:pt x="2717906" y="446046"/>
                    </a:lnTo>
                    <a:lnTo>
                      <a:pt x="2743946" y="453348"/>
                    </a:lnTo>
                    <a:lnTo>
                      <a:pt x="2769986" y="461602"/>
                    </a:lnTo>
                    <a:lnTo>
                      <a:pt x="2796025" y="470174"/>
                    </a:lnTo>
                    <a:lnTo>
                      <a:pt x="2822065" y="479063"/>
                    </a:lnTo>
                    <a:lnTo>
                      <a:pt x="2847788" y="488587"/>
                    </a:lnTo>
                    <a:lnTo>
                      <a:pt x="2873192" y="498111"/>
                    </a:lnTo>
                    <a:lnTo>
                      <a:pt x="2898597" y="508270"/>
                    </a:lnTo>
                    <a:lnTo>
                      <a:pt x="2924002" y="518429"/>
                    </a:lnTo>
                    <a:lnTo>
                      <a:pt x="2949089" y="529223"/>
                    </a:lnTo>
                    <a:lnTo>
                      <a:pt x="2974176" y="540652"/>
                    </a:lnTo>
                    <a:lnTo>
                      <a:pt x="2999264" y="551764"/>
                    </a:lnTo>
                    <a:lnTo>
                      <a:pt x="3023716" y="563510"/>
                    </a:lnTo>
                    <a:lnTo>
                      <a:pt x="3048485" y="575891"/>
                    </a:lnTo>
                    <a:lnTo>
                      <a:pt x="3072620" y="588590"/>
                    </a:lnTo>
                    <a:lnTo>
                      <a:pt x="3052614" y="561605"/>
                    </a:lnTo>
                    <a:lnTo>
                      <a:pt x="3031654" y="534938"/>
                    </a:lnTo>
                    <a:lnTo>
                      <a:pt x="3010696" y="508905"/>
                    </a:lnTo>
                    <a:lnTo>
                      <a:pt x="2988784" y="483508"/>
                    </a:lnTo>
                    <a:lnTo>
                      <a:pt x="2966237" y="458427"/>
                    </a:lnTo>
                    <a:lnTo>
                      <a:pt x="2954805" y="446364"/>
                    </a:lnTo>
                    <a:lnTo>
                      <a:pt x="2943373" y="433982"/>
                    </a:lnTo>
                    <a:lnTo>
                      <a:pt x="2931306" y="421918"/>
                    </a:lnTo>
                    <a:lnTo>
                      <a:pt x="2919556" y="409854"/>
                    </a:lnTo>
                    <a:lnTo>
                      <a:pt x="2907489" y="398426"/>
                    </a:lnTo>
                    <a:lnTo>
                      <a:pt x="2895422" y="386997"/>
                    </a:lnTo>
                    <a:lnTo>
                      <a:pt x="2883354" y="375250"/>
                    </a:lnTo>
                    <a:lnTo>
                      <a:pt x="2870970" y="364139"/>
                    </a:lnTo>
                    <a:lnTo>
                      <a:pt x="2858584" y="353027"/>
                    </a:lnTo>
                    <a:lnTo>
                      <a:pt x="2845565" y="341916"/>
                    </a:lnTo>
                    <a:lnTo>
                      <a:pt x="2832862" y="331122"/>
                    </a:lnTo>
                    <a:lnTo>
                      <a:pt x="2819842" y="320645"/>
                    </a:lnTo>
                    <a:lnTo>
                      <a:pt x="2806822" y="310169"/>
                    </a:lnTo>
                    <a:lnTo>
                      <a:pt x="2793485" y="299692"/>
                    </a:lnTo>
                    <a:lnTo>
                      <a:pt x="2780147" y="289851"/>
                    </a:lnTo>
                    <a:lnTo>
                      <a:pt x="2766810" y="280009"/>
                    </a:lnTo>
                    <a:lnTo>
                      <a:pt x="2753155" y="270167"/>
                    </a:lnTo>
                    <a:lnTo>
                      <a:pt x="2739500" y="260643"/>
                    </a:lnTo>
                    <a:lnTo>
                      <a:pt x="2725527" y="251437"/>
                    </a:lnTo>
                    <a:lnTo>
                      <a:pt x="2711237" y="242230"/>
                    </a:lnTo>
                    <a:lnTo>
                      <a:pt x="2697582" y="233023"/>
                    </a:lnTo>
                    <a:lnTo>
                      <a:pt x="2682974" y="224452"/>
                    </a:lnTo>
                    <a:lnTo>
                      <a:pt x="2667731" y="215245"/>
                    </a:lnTo>
                    <a:lnTo>
                      <a:pt x="2651853" y="206356"/>
                    </a:lnTo>
                    <a:lnTo>
                      <a:pt x="2636293" y="197784"/>
                    </a:lnTo>
                    <a:lnTo>
                      <a:pt x="2620732" y="189212"/>
                    </a:lnTo>
                    <a:lnTo>
                      <a:pt x="2604537" y="180958"/>
                    </a:lnTo>
                    <a:lnTo>
                      <a:pt x="2588341" y="173339"/>
                    </a:lnTo>
                    <a:lnTo>
                      <a:pt x="2572146" y="166037"/>
                    </a:lnTo>
                    <a:lnTo>
                      <a:pt x="2555633" y="158418"/>
                    </a:lnTo>
                    <a:lnTo>
                      <a:pt x="2539437" y="151433"/>
                    </a:lnTo>
                    <a:lnTo>
                      <a:pt x="2522606" y="144767"/>
                    </a:lnTo>
                    <a:lnTo>
                      <a:pt x="2506093" y="138100"/>
                    </a:lnTo>
                    <a:lnTo>
                      <a:pt x="2489263" y="132068"/>
                    </a:lnTo>
                    <a:lnTo>
                      <a:pt x="2472114" y="126036"/>
                    </a:lnTo>
                    <a:lnTo>
                      <a:pt x="2455284" y="120321"/>
                    </a:lnTo>
                    <a:lnTo>
                      <a:pt x="2438136" y="115242"/>
                    </a:lnTo>
                    <a:lnTo>
                      <a:pt x="2420987" y="110162"/>
                    </a:lnTo>
                    <a:close/>
                    <a:moveTo>
                      <a:pt x="1863670" y="109845"/>
                    </a:moveTo>
                    <a:lnTo>
                      <a:pt x="1846522" y="114924"/>
                    </a:lnTo>
                    <a:lnTo>
                      <a:pt x="1829691" y="120321"/>
                    </a:lnTo>
                    <a:lnTo>
                      <a:pt x="1812543" y="126036"/>
                    </a:lnTo>
                    <a:lnTo>
                      <a:pt x="1795713" y="132068"/>
                    </a:lnTo>
                    <a:lnTo>
                      <a:pt x="1778882" y="138100"/>
                    </a:lnTo>
                    <a:lnTo>
                      <a:pt x="1762051" y="144449"/>
                    </a:lnTo>
                    <a:lnTo>
                      <a:pt x="1745538" y="151433"/>
                    </a:lnTo>
                    <a:lnTo>
                      <a:pt x="1729025" y="158418"/>
                    </a:lnTo>
                    <a:lnTo>
                      <a:pt x="1712512" y="166037"/>
                    </a:lnTo>
                    <a:lnTo>
                      <a:pt x="1696316" y="173339"/>
                    </a:lnTo>
                    <a:lnTo>
                      <a:pt x="1680121" y="180958"/>
                    </a:lnTo>
                    <a:lnTo>
                      <a:pt x="1664560" y="189212"/>
                    </a:lnTo>
                    <a:lnTo>
                      <a:pt x="1648682" y="197784"/>
                    </a:lnTo>
                    <a:lnTo>
                      <a:pt x="1632804" y="206356"/>
                    </a:lnTo>
                    <a:lnTo>
                      <a:pt x="1617244" y="215245"/>
                    </a:lnTo>
                    <a:lnTo>
                      <a:pt x="1601684" y="224452"/>
                    </a:lnTo>
                    <a:lnTo>
                      <a:pt x="1588346" y="232388"/>
                    </a:lnTo>
                    <a:lnTo>
                      <a:pt x="1575009" y="240960"/>
                    </a:lnTo>
                    <a:lnTo>
                      <a:pt x="1561989" y="249214"/>
                    </a:lnTo>
                    <a:lnTo>
                      <a:pt x="1548969" y="258104"/>
                    </a:lnTo>
                    <a:lnTo>
                      <a:pt x="1535949" y="266675"/>
                    </a:lnTo>
                    <a:lnTo>
                      <a:pt x="1523246" y="276199"/>
                    </a:lnTo>
                    <a:lnTo>
                      <a:pt x="1510544" y="285088"/>
                    </a:lnTo>
                    <a:lnTo>
                      <a:pt x="1498159" y="294295"/>
                    </a:lnTo>
                    <a:lnTo>
                      <a:pt x="1473390" y="313343"/>
                    </a:lnTo>
                    <a:lnTo>
                      <a:pt x="1449255" y="333027"/>
                    </a:lnTo>
                    <a:lnTo>
                      <a:pt x="1425438" y="353662"/>
                    </a:lnTo>
                    <a:lnTo>
                      <a:pt x="1402256" y="374298"/>
                    </a:lnTo>
                    <a:lnTo>
                      <a:pt x="1379392" y="395886"/>
                    </a:lnTo>
                    <a:lnTo>
                      <a:pt x="1356845" y="417791"/>
                    </a:lnTo>
                    <a:lnTo>
                      <a:pt x="1335251" y="440332"/>
                    </a:lnTo>
                    <a:lnTo>
                      <a:pt x="1313657" y="463189"/>
                    </a:lnTo>
                    <a:lnTo>
                      <a:pt x="1293016" y="486365"/>
                    </a:lnTo>
                    <a:lnTo>
                      <a:pt x="1272374" y="510493"/>
                    </a:lnTo>
                    <a:lnTo>
                      <a:pt x="1252686" y="534938"/>
                    </a:lnTo>
                    <a:lnTo>
                      <a:pt x="1233314" y="559701"/>
                    </a:lnTo>
                    <a:lnTo>
                      <a:pt x="1256814" y="548589"/>
                    </a:lnTo>
                    <a:lnTo>
                      <a:pt x="1280313" y="537478"/>
                    </a:lnTo>
                    <a:lnTo>
                      <a:pt x="1304448" y="527001"/>
                    </a:lnTo>
                    <a:lnTo>
                      <a:pt x="1328265" y="516842"/>
                    </a:lnTo>
                    <a:lnTo>
                      <a:pt x="1352717" y="507000"/>
                    </a:lnTo>
                    <a:lnTo>
                      <a:pt x="1376851" y="497476"/>
                    </a:lnTo>
                    <a:lnTo>
                      <a:pt x="1400986" y="488270"/>
                    </a:lnTo>
                    <a:lnTo>
                      <a:pt x="1425438" y="479698"/>
                    </a:lnTo>
                    <a:lnTo>
                      <a:pt x="1450208" y="470809"/>
                    </a:lnTo>
                    <a:lnTo>
                      <a:pt x="1474977" y="462872"/>
                    </a:lnTo>
                    <a:lnTo>
                      <a:pt x="1499747" y="454935"/>
                    </a:lnTo>
                    <a:lnTo>
                      <a:pt x="1524834" y="447316"/>
                    </a:lnTo>
                    <a:lnTo>
                      <a:pt x="1549921" y="440014"/>
                    </a:lnTo>
                    <a:lnTo>
                      <a:pt x="1575009" y="433347"/>
                    </a:lnTo>
                    <a:lnTo>
                      <a:pt x="1600096" y="426680"/>
                    </a:lnTo>
                    <a:lnTo>
                      <a:pt x="1625501" y="420649"/>
                    </a:lnTo>
                    <a:lnTo>
                      <a:pt x="1635663" y="401283"/>
                    </a:lnTo>
                    <a:lnTo>
                      <a:pt x="1645824" y="382235"/>
                    </a:lnTo>
                    <a:lnTo>
                      <a:pt x="1656939" y="363504"/>
                    </a:lnTo>
                    <a:lnTo>
                      <a:pt x="1667736" y="345091"/>
                    </a:lnTo>
                    <a:lnTo>
                      <a:pt x="1678851" y="326360"/>
                    </a:lnTo>
                    <a:lnTo>
                      <a:pt x="1690918" y="307946"/>
                    </a:lnTo>
                    <a:lnTo>
                      <a:pt x="1702668" y="289851"/>
                    </a:lnTo>
                    <a:lnTo>
                      <a:pt x="1715370" y="272072"/>
                    </a:lnTo>
                    <a:lnTo>
                      <a:pt x="1731248" y="249849"/>
                    </a:lnTo>
                    <a:lnTo>
                      <a:pt x="1747761" y="228261"/>
                    </a:lnTo>
                    <a:lnTo>
                      <a:pt x="1756653" y="217785"/>
                    </a:lnTo>
                    <a:lnTo>
                      <a:pt x="1765227" y="206991"/>
                    </a:lnTo>
                    <a:lnTo>
                      <a:pt x="1774436" y="196514"/>
                    </a:lnTo>
                    <a:lnTo>
                      <a:pt x="1783645" y="186355"/>
                    </a:lnTo>
                    <a:lnTo>
                      <a:pt x="1793172" y="176196"/>
                    </a:lnTo>
                    <a:lnTo>
                      <a:pt x="1802381" y="166355"/>
                    </a:lnTo>
                    <a:lnTo>
                      <a:pt x="1812226" y="156196"/>
                    </a:lnTo>
                    <a:lnTo>
                      <a:pt x="1822070" y="146671"/>
                    </a:lnTo>
                    <a:lnTo>
                      <a:pt x="1832232" y="137147"/>
                    </a:lnTo>
                    <a:lnTo>
                      <a:pt x="1842711" y="127941"/>
                    </a:lnTo>
                    <a:lnTo>
                      <a:pt x="1853191" y="118734"/>
                    </a:lnTo>
                    <a:lnTo>
                      <a:pt x="1863670" y="109845"/>
                    </a:lnTo>
                    <a:close/>
                    <a:moveTo>
                      <a:pt x="2177737" y="72701"/>
                    </a:moveTo>
                    <a:lnTo>
                      <a:pt x="2177737" y="362869"/>
                    </a:lnTo>
                    <a:lnTo>
                      <a:pt x="2202506" y="363821"/>
                    </a:lnTo>
                    <a:lnTo>
                      <a:pt x="2227276" y="364774"/>
                    </a:lnTo>
                    <a:lnTo>
                      <a:pt x="2252363" y="366043"/>
                    </a:lnTo>
                    <a:lnTo>
                      <a:pt x="2277133" y="367313"/>
                    </a:lnTo>
                    <a:lnTo>
                      <a:pt x="2301902" y="369536"/>
                    </a:lnTo>
                    <a:lnTo>
                      <a:pt x="2326672" y="371758"/>
                    </a:lnTo>
                    <a:lnTo>
                      <a:pt x="2351442" y="373980"/>
                    </a:lnTo>
                    <a:lnTo>
                      <a:pt x="2376212" y="376520"/>
                    </a:lnTo>
                    <a:lnTo>
                      <a:pt x="2400981" y="379695"/>
                    </a:lnTo>
                    <a:lnTo>
                      <a:pt x="2425751" y="382869"/>
                    </a:lnTo>
                    <a:lnTo>
                      <a:pt x="2450203" y="386679"/>
                    </a:lnTo>
                    <a:lnTo>
                      <a:pt x="2474972" y="390489"/>
                    </a:lnTo>
                    <a:lnTo>
                      <a:pt x="2499425" y="394933"/>
                    </a:lnTo>
                    <a:lnTo>
                      <a:pt x="2523877" y="399060"/>
                    </a:lnTo>
                    <a:lnTo>
                      <a:pt x="2548329" y="404140"/>
                    </a:lnTo>
                    <a:lnTo>
                      <a:pt x="2572781" y="408902"/>
                    </a:lnTo>
                    <a:lnTo>
                      <a:pt x="2558491" y="384139"/>
                    </a:lnTo>
                    <a:lnTo>
                      <a:pt x="2543565" y="360012"/>
                    </a:lnTo>
                    <a:lnTo>
                      <a:pt x="2528322" y="336201"/>
                    </a:lnTo>
                    <a:lnTo>
                      <a:pt x="2512127" y="312708"/>
                    </a:lnTo>
                    <a:lnTo>
                      <a:pt x="2503553" y="300645"/>
                    </a:lnTo>
                    <a:lnTo>
                      <a:pt x="2494661" y="288898"/>
                    </a:lnTo>
                    <a:lnTo>
                      <a:pt x="2485770" y="277152"/>
                    </a:lnTo>
                    <a:lnTo>
                      <a:pt x="2476560" y="265405"/>
                    </a:lnTo>
                    <a:lnTo>
                      <a:pt x="2466716" y="253976"/>
                    </a:lnTo>
                    <a:lnTo>
                      <a:pt x="2457189" y="242865"/>
                    </a:lnTo>
                    <a:lnTo>
                      <a:pt x="2447662" y="231753"/>
                    </a:lnTo>
                    <a:lnTo>
                      <a:pt x="2437818" y="220959"/>
                    </a:lnTo>
                    <a:lnTo>
                      <a:pt x="2427656" y="210483"/>
                    </a:lnTo>
                    <a:lnTo>
                      <a:pt x="2416859" y="200006"/>
                    </a:lnTo>
                    <a:lnTo>
                      <a:pt x="2406380" y="189847"/>
                    </a:lnTo>
                    <a:lnTo>
                      <a:pt x="2395900" y="180006"/>
                    </a:lnTo>
                    <a:lnTo>
                      <a:pt x="2385103" y="170482"/>
                    </a:lnTo>
                    <a:lnTo>
                      <a:pt x="2373671" y="161275"/>
                    </a:lnTo>
                    <a:lnTo>
                      <a:pt x="2362239" y="152386"/>
                    </a:lnTo>
                    <a:lnTo>
                      <a:pt x="2350807" y="143814"/>
                    </a:lnTo>
                    <a:lnTo>
                      <a:pt x="2340645" y="136830"/>
                    </a:lnTo>
                    <a:lnTo>
                      <a:pt x="2330800" y="130163"/>
                    </a:lnTo>
                    <a:lnTo>
                      <a:pt x="2320638" y="123814"/>
                    </a:lnTo>
                    <a:lnTo>
                      <a:pt x="2310477" y="117782"/>
                    </a:lnTo>
                    <a:lnTo>
                      <a:pt x="2299997" y="112067"/>
                    </a:lnTo>
                    <a:lnTo>
                      <a:pt x="2289200" y="106670"/>
                    </a:lnTo>
                    <a:lnTo>
                      <a:pt x="2278403" y="101591"/>
                    </a:lnTo>
                    <a:lnTo>
                      <a:pt x="2267924" y="96829"/>
                    </a:lnTo>
                    <a:lnTo>
                      <a:pt x="2256809" y="92384"/>
                    </a:lnTo>
                    <a:lnTo>
                      <a:pt x="2245694" y="88257"/>
                    </a:lnTo>
                    <a:lnTo>
                      <a:pt x="2234580" y="84765"/>
                    </a:lnTo>
                    <a:lnTo>
                      <a:pt x="2223465" y="81590"/>
                    </a:lnTo>
                    <a:lnTo>
                      <a:pt x="2212033" y="78733"/>
                    </a:lnTo>
                    <a:lnTo>
                      <a:pt x="2200601" y="76193"/>
                    </a:lnTo>
                    <a:lnTo>
                      <a:pt x="2189487" y="74288"/>
                    </a:lnTo>
                    <a:lnTo>
                      <a:pt x="2177737" y="72701"/>
                    </a:lnTo>
                    <a:close/>
                    <a:moveTo>
                      <a:pt x="2107239" y="72701"/>
                    </a:moveTo>
                    <a:lnTo>
                      <a:pt x="2095806" y="74288"/>
                    </a:lnTo>
                    <a:lnTo>
                      <a:pt x="2084057" y="76193"/>
                    </a:lnTo>
                    <a:lnTo>
                      <a:pt x="2072942" y="78733"/>
                    </a:lnTo>
                    <a:lnTo>
                      <a:pt x="2061192" y="81590"/>
                    </a:lnTo>
                    <a:lnTo>
                      <a:pt x="2050078" y="84765"/>
                    </a:lnTo>
                    <a:lnTo>
                      <a:pt x="2039281" y="88257"/>
                    </a:lnTo>
                    <a:lnTo>
                      <a:pt x="2028166" y="92384"/>
                    </a:lnTo>
                    <a:lnTo>
                      <a:pt x="2017052" y="96829"/>
                    </a:lnTo>
                    <a:lnTo>
                      <a:pt x="2006255" y="101591"/>
                    </a:lnTo>
                    <a:lnTo>
                      <a:pt x="1995775" y="106670"/>
                    </a:lnTo>
                    <a:lnTo>
                      <a:pt x="1984661" y="112067"/>
                    </a:lnTo>
                    <a:lnTo>
                      <a:pt x="1974499" y="117782"/>
                    </a:lnTo>
                    <a:lnTo>
                      <a:pt x="1964019" y="123814"/>
                    </a:lnTo>
                    <a:lnTo>
                      <a:pt x="1954175" y="130163"/>
                    </a:lnTo>
                    <a:lnTo>
                      <a:pt x="1944013" y="136830"/>
                    </a:lnTo>
                    <a:lnTo>
                      <a:pt x="1933851" y="143814"/>
                    </a:lnTo>
                    <a:lnTo>
                      <a:pt x="1922419" y="152386"/>
                    </a:lnTo>
                    <a:lnTo>
                      <a:pt x="1911304" y="161275"/>
                    </a:lnTo>
                    <a:lnTo>
                      <a:pt x="1899872" y="170482"/>
                    </a:lnTo>
                    <a:lnTo>
                      <a:pt x="1889075" y="180006"/>
                    </a:lnTo>
                    <a:lnTo>
                      <a:pt x="1878278" y="189847"/>
                    </a:lnTo>
                    <a:lnTo>
                      <a:pt x="1867799" y="200006"/>
                    </a:lnTo>
                    <a:lnTo>
                      <a:pt x="1857319" y="210483"/>
                    </a:lnTo>
                    <a:lnTo>
                      <a:pt x="1847157" y="220959"/>
                    </a:lnTo>
                    <a:lnTo>
                      <a:pt x="1837313" y="231753"/>
                    </a:lnTo>
                    <a:lnTo>
                      <a:pt x="1827469" y="242865"/>
                    </a:lnTo>
                    <a:lnTo>
                      <a:pt x="1817942" y="253976"/>
                    </a:lnTo>
                    <a:lnTo>
                      <a:pt x="1808733" y="265405"/>
                    </a:lnTo>
                    <a:lnTo>
                      <a:pt x="1799206" y="277152"/>
                    </a:lnTo>
                    <a:lnTo>
                      <a:pt x="1789997" y="288898"/>
                    </a:lnTo>
                    <a:lnTo>
                      <a:pt x="1781105" y="300645"/>
                    </a:lnTo>
                    <a:lnTo>
                      <a:pt x="1772531" y="312708"/>
                    </a:lnTo>
                    <a:lnTo>
                      <a:pt x="1758241" y="333979"/>
                    </a:lnTo>
                    <a:lnTo>
                      <a:pt x="1743950" y="356202"/>
                    </a:lnTo>
                    <a:lnTo>
                      <a:pt x="1729978" y="378425"/>
                    </a:lnTo>
                    <a:lnTo>
                      <a:pt x="1716958" y="400648"/>
                    </a:lnTo>
                    <a:lnTo>
                      <a:pt x="1741092" y="396521"/>
                    </a:lnTo>
                    <a:lnTo>
                      <a:pt x="1764909" y="392076"/>
                    </a:lnTo>
                    <a:lnTo>
                      <a:pt x="1789361" y="388266"/>
                    </a:lnTo>
                    <a:lnTo>
                      <a:pt x="1813496" y="384457"/>
                    </a:lnTo>
                    <a:lnTo>
                      <a:pt x="1837948" y="380965"/>
                    </a:lnTo>
                    <a:lnTo>
                      <a:pt x="1862400" y="378107"/>
                    </a:lnTo>
                    <a:lnTo>
                      <a:pt x="1886852" y="374933"/>
                    </a:lnTo>
                    <a:lnTo>
                      <a:pt x="1911304" y="372393"/>
                    </a:lnTo>
                    <a:lnTo>
                      <a:pt x="1935756" y="370488"/>
                    </a:lnTo>
                    <a:lnTo>
                      <a:pt x="1959891" y="368266"/>
                    </a:lnTo>
                    <a:lnTo>
                      <a:pt x="1984661" y="366361"/>
                    </a:lnTo>
                    <a:lnTo>
                      <a:pt x="2009113" y="365091"/>
                    </a:lnTo>
                    <a:lnTo>
                      <a:pt x="2033565" y="364139"/>
                    </a:lnTo>
                    <a:lnTo>
                      <a:pt x="2058017" y="363186"/>
                    </a:lnTo>
                    <a:lnTo>
                      <a:pt x="2082787" y="362551"/>
                    </a:lnTo>
                    <a:lnTo>
                      <a:pt x="2107239" y="362234"/>
                    </a:lnTo>
                    <a:lnTo>
                      <a:pt x="2107239" y="72701"/>
                    </a:lnTo>
                    <a:close/>
                    <a:moveTo>
                      <a:pt x="2121529" y="0"/>
                    </a:moveTo>
                    <a:lnTo>
                      <a:pt x="2142170" y="0"/>
                    </a:lnTo>
                    <a:lnTo>
                      <a:pt x="2142488" y="0"/>
                    </a:lnTo>
                    <a:lnTo>
                      <a:pt x="2163447" y="0"/>
                    </a:lnTo>
                    <a:lnTo>
                      <a:pt x="2184406" y="317"/>
                    </a:lnTo>
                    <a:lnTo>
                      <a:pt x="2205047" y="952"/>
                    </a:lnTo>
                    <a:lnTo>
                      <a:pt x="2226323" y="1905"/>
                    </a:lnTo>
                    <a:lnTo>
                      <a:pt x="2246965" y="2857"/>
                    </a:lnTo>
                    <a:lnTo>
                      <a:pt x="2268241" y="4762"/>
                    </a:lnTo>
                    <a:lnTo>
                      <a:pt x="2288882" y="6349"/>
                    </a:lnTo>
                    <a:lnTo>
                      <a:pt x="2309842" y="8254"/>
                    </a:lnTo>
                    <a:lnTo>
                      <a:pt x="2330800" y="10159"/>
                    </a:lnTo>
                    <a:lnTo>
                      <a:pt x="2351759" y="12381"/>
                    </a:lnTo>
                    <a:lnTo>
                      <a:pt x="2372401" y="15556"/>
                    </a:lnTo>
                    <a:lnTo>
                      <a:pt x="2393360" y="18096"/>
                    </a:lnTo>
                    <a:lnTo>
                      <a:pt x="2413684" y="21588"/>
                    </a:lnTo>
                    <a:lnTo>
                      <a:pt x="2434642" y="25080"/>
                    </a:lnTo>
                    <a:lnTo>
                      <a:pt x="2455284" y="28572"/>
                    </a:lnTo>
                    <a:lnTo>
                      <a:pt x="2475608" y="32699"/>
                    </a:lnTo>
                    <a:lnTo>
                      <a:pt x="2496249" y="36509"/>
                    </a:lnTo>
                    <a:lnTo>
                      <a:pt x="2516890" y="41271"/>
                    </a:lnTo>
                    <a:lnTo>
                      <a:pt x="2537532" y="45716"/>
                    </a:lnTo>
                    <a:lnTo>
                      <a:pt x="2557538" y="50795"/>
                    </a:lnTo>
                    <a:lnTo>
                      <a:pt x="2578180" y="56192"/>
                    </a:lnTo>
                    <a:lnTo>
                      <a:pt x="2598186" y="61272"/>
                    </a:lnTo>
                    <a:lnTo>
                      <a:pt x="2618192" y="67304"/>
                    </a:lnTo>
                    <a:lnTo>
                      <a:pt x="2638516" y="73336"/>
                    </a:lnTo>
                    <a:lnTo>
                      <a:pt x="2658522" y="79368"/>
                    </a:lnTo>
                    <a:lnTo>
                      <a:pt x="2678528" y="85717"/>
                    </a:lnTo>
                    <a:lnTo>
                      <a:pt x="2698534" y="92384"/>
                    </a:lnTo>
                    <a:lnTo>
                      <a:pt x="2718223" y="99368"/>
                    </a:lnTo>
                    <a:lnTo>
                      <a:pt x="2737912" y="106670"/>
                    </a:lnTo>
                    <a:lnTo>
                      <a:pt x="2757600" y="113972"/>
                    </a:lnTo>
                    <a:lnTo>
                      <a:pt x="2776972" y="121591"/>
                    </a:lnTo>
                    <a:lnTo>
                      <a:pt x="2796343" y="129528"/>
                    </a:lnTo>
                    <a:lnTo>
                      <a:pt x="2816032" y="137782"/>
                    </a:lnTo>
                    <a:lnTo>
                      <a:pt x="2835085" y="146037"/>
                    </a:lnTo>
                    <a:lnTo>
                      <a:pt x="2854139" y="154608"/>
                    </a:lnTo>
                    <a:lnTo>
                      <a:pt x="2872875" y="163497"/>
                    </a:lnTo>
                    <a:lnTo>
                      <a:pt x="2892246" y="172704"/>
                    </a:lnTo>
                    <a:lnTo>
                      <a:pt x="2910982" y="181911"/>
                    </a:lnTo>
                    <a:lnTo>
                      <a:pt x="2929400" y="191752"/>
                    </a:lnTo>
                    <a:lnTo>
                      <a:pt x="2947819" y="201594"/>
                    </a:lnTo>
                    <a:lnTo>
                      <a:pt x="2966237" y="211435"/>
                    </a:lnTo>
                    <a:lnTo>
                      <a:pt x="2984973" y="221594"/>
                    </a:lnTo>
                    <a:lnTo>
                      <a:pt x="3003074" y="232071"/>
                    </a:lnTo>
                    <a:lnTo>
                      <a:pt x="3020858" y="242865"/>
                    </a:lnTo>
                    <a:lnTo>
                      <a:pt x="3038958" y="253976"/>
                    </a:lnTo>
                    <a:lnTo>
                      <a:pt x="3056742" y="264770"/>
                    </a:lnTo>
                    <a:lnTo>
                      <a:pt x="3074208" y="276517"/>
                    </a:lnTo>
                    <a:lnTo>
                      <a:pt x="3091673" y="287946"/>
                    </a:lnTo>
                    <a:lnTo>
                      <a:pt x="3109139" y="299375"/>
                    </a:lnTo>
                    <a:lnTo>
                      <a:pt x="3126287" y="311756"/>
                    </a:lnTo>
                    <a:lnTo>
                      <a:pt x="3143436" y="323820"/>
                    </a:lnTo>
                    <a:lnTo>
                      <a:pt x="3160266" y="336201"/>
                    </a:lnTo>
                    <a:lnTo>
                      <a:pt x="3177097" y="348900"/>
                    </a:lnTo>
                    <a:lnTo>
                      <a:pt x="3193610" y="361599"/>
                    </a:lnTo>
                    <a:lnTo>
                      <a:pt x="3210123" y="374615"/>
                    </a:lnTo>
                    <a:lnTo>
                      <a:pt x="3226319" y="387949"/>
                    </a:lnTo>
                    <a:lnTo>
                      <a:pt x="3242514" y="400965"/>
                    </a:lnTo>
                    <a:lnTo>
                      <a:pt x="3258710" y="414934"/>
                    </a:lnTo>
                    <a:lnTo>
                      <a:pt x="3274270" y="428903"/>
                    </a:lnTo>
                    <a:lnTo>
                      <a:pt x="3290148" y="442554"/>
                    </a:lnTo>
                    <a:lnTo>
                      <a:pt x="3305708" y="456840"/>
                    </a:lnTo>
                    <a:lnTo>
                      <a:pt x="3320634" y="470809"/>
                    </a:lnTo>
                    <a:lnTo>
                      <a:pt x="3335877" y="485730"/>
                    </a:lnTo>
                    <a:lnTo>
                      <a:pt x="3350802" y="500333"/>
                    </a:lnTo>
                    <a:lnTo>
                      <a:pt x="3365727" y="515255"/>
                    </a:lnTo>
                    <a:lnTo>
                      <a:pt x="3380018" y="530176"/>
                    </a:lnTo>
                    <a:lnTo>
                      <a:pt x="3394308" y="545414"/>
                    </a:lnTo>
                    <a:lnTo>
                      <a:pt x="3408598" y="560970"/>
                    </a:lnTo>
                    <a:lnTo>
                      <a:pt x="3422570" y="576526"/>
                    </a:lnTo>
                    <a:lnTo>
                      <a:pt x="3436226" y="592400"/>
                    </a:lnTo>
                    <a:lnTo>
                      <a:pt x="3450198" y="608591"/>
                    </a:lnTo>
                    <a:lnTo>
                      <a:pt x="3463218" y="624464"/>
                    </a:lnTo>
                    <a:lnTo>
                      <a:pt x="3476556" y="640973"/>
                    </a:lnTo>
                    <a:lnTo>
                      <a:pt x="3489576" y="657164"/>
                    </a:lnTo>
                    <a:lnTo>
                      <a:pt x="3502278" y="673672"/>
                    </a:lnTo>
                    <a:lnTo>
                      <a:pt x="3514980" y="690498"/>
                    </a:lnTo>
                    <a:lnTo>
                      <a:pt x="3527365" y="707324"/>
                    </a:lnTo>
                    <a:lnTo>
                      <a:pt x="3539432" y="724468"/>
                    </a:lnTo>
                    <a:lnTo>
                      <a:pt x="3551500" y="741611"/>
                    </a:lnTo>
                    <a:lnTo>
                      <a:pt x="3563250" y="758755"/>
                    </a:lnTo>
                    <a:lnTo>
                      <a:pt x="3574682" y="776215"/>
                    </a:lnTo>
                    <a:lnTo>
                      <a:pt x="3586431" y="794311"/>
                    </a:lnTo>
                    <a:lnTo>
                      <a:pt x="3597228" y="812090"/>
                    </a:lnTo>
                    <a:lnTo>
                      <a:pt x="3608026" y="829868"/>
                    </a:lnTo>
                    <a:lnTo>
                      <a:pt x="3619140" y="847964"/>
                    </a:lnTo>
                    <a:lnTo>
                      <a:pt x="3629302" y="866060"/>
                    </a:lnTo>
                    <a:lnTo>
                      <a:pt x="3639781" y="884155"/>
                    </a:lnTo>
                    <a:lnTo>
                      <a:pt x="3649626" y="902569"/>
                    </a:lnTo>
                    <a:lnTo>
                      <a:pt x="3659470" y="921299"/>
                    </a:lnTo>
                    <a:lnTo>
                      <a:pt x="3668997" y="940030"/>
                    </a:lnTo>
                    <a:lnTo>
                      <a:pt x="3678524" y="958761"/>
                    </a:lnTo>
                    <a:lnTo>
                      <a:pt x="3687415" y="977492"/>
                    </a:lnTo>
                    <a:lnTo>
                      <a:pt x="3696307" y="996540"/>
                    </a:lnTo>
                    <a:lnTo>
                      <a:pt x="3705199" y="1015906"/>
                    </a:lnTo>
                    <a:lnTo>
                      <a:pt x="3713455" y="1034954"/>
                    </a:lnTo>
                    <a:lnTo>
                      <a:pt x="3721712" y="1054320"/>
                    </a:lnTo>
                    <a:lnTo>
                      <a:pt x="3729651" y="1074003"/>
                    </a:lnTo>
                    <a:lnTo>
                      <a:pt x="3737272" y="1093368"/>
                    </a:lnTo>
                    <a:lnTo>
                      <a:pt x="3744576" y="1112734"/>
                    </a:lnTo>
                    <a:lnTo>
                      <a:pt x="3751562" y="1132417"/>
                    </a:lnTo>
                    <a:lnTo>
                      <a:pt x="3758549" y="1152418"/>
                    </a:lnTo>
                    <a:lnTo>
                      <a:pt x="3765535" y="1172101"/>
                    </a:lnTo>
                    <a:lnTo>
                      <a:pt x="3771886" y="1192102"/>
                    </a:lnTo>
                    <a:lnTo>
                      <a:pt x="3777920" y="1212102"/>
                    </a:lnTo>
                    <a:lnTo>
                      <a:pt x="3783954" y="1232103"/>
                    </a:lnTo>
                    <a:lnTo>
                      <a:pt x="3789670" y="1252739"/>
                    </a:lnTo>
                    <a:lnTo>
                      <a:pt x="3795068" y="1272739"/>
                    </a:lnTo>
                    <a:lnTo>
                      <a:pt x="3800149" y="1293057"/>
                    </a:lnTo>
                    <a:lnTo>
                      <a:pt x="3805230" y="1313375"/>
                    </a:lnTo>
                    <a:lnTo>
                      <a:pt x="3809993" y="1333694"/>
                    </a:lnTo>
                    <a:lnTo>
                      <a:pt x="3814439" y="1354329"/>
                    </a:lnTo>
                    <a:lnTo>
                      <a:pt x="3818568" y="1374965"/>
                    </a:lnTo>
                    <a:lnTo>
                      <a:pt x="3822696" y="1395283"/>
                    </a:lnTo>
                    <a:lnTo>
                      <a:pt x="3826189" y="1416236"/>
                    </a:lnTo>
                    <a:lnTo>
                      <a:pt x="3829682" y="1436554"/>
                    </a:lnTo>
                    <a:lnTo>
                      <a:pt x="3832858" y="1457507"/>
                    </a:lnTo>
                    <a:lnTo>
                      <a:pt x="3835716" y="1478143"/>
                    </a:lnTo>
                    <a:lnTo>
                      <a:pt x="3838256" y="1499096"/>
                    </a:lnTo>
                    <a:lnTo>
                      <a:pt x="3841114" y="1519731"/>
                    </a:lnTo>
                    <a:lnTo>
                      <a:pt x="3843020" y="1540684"/>
                    </a:lnTo>
                    <a:lnTo>
                      <a:pt x="3844925" y="1561637"/>
                    </a:lnTo>
                    <a:lnTo>
                      <a:pt x="3846513" y="1582273"/>
                    </a:lnTo>
                    <a:lnTo>
                      <a:pt x="3848100" y="1603226"/>
                    </a:lnTo>
                    <a:lnTo>
                      <a:pt x="3849371" y="1624179"/>
                    </a:lnTo>
                    <a:lnTo>
                      <a:pt x="3850324" y="1645132"/>
                    </a:lnTo>
                    <a:lnTo>
                      <a:pt x="3850641" y="1666085"/>
                    </a:lnTo>
                    <a:lnTo>
                      <a:pt x="3851276" y="1687038"/>
                    </a:lnTo>
                    <a:lnTo>
                      <a:pt x="3851276" y="1707991"/>
                    </a:lnTo>
                    <a:lnTo>
                      <a:pt x="3851276" y="1728944"/>
                    </a:lnTo>
                    <a:lnTo>
                      <a:pt x="3850641" y="1749897"/>
                    </a:lnTo>
                    <a:lnTo>
                      <a:pt x="3850324" y="1770850"/>
                    </a:lnTo>
                    <a:lnTo>
                      <a:pt x="3849371" y="1791804"/>
                    </a:lnTo>
                    <a:lnTo>
                      <a:pt x="3848100" y="1812757"/>
                    </a:lnTo>
                    <a:lnTo>
                      <a:pt x="3846513" y="1833710"/>
                    </a:lnTo>
                    <a:lnTo>
                      <a:pt x="3844925" y="1854663"/>
                    </a:lnTo>
                    <a:lnTo>
                      <a:pt x="3843020" y="1875616"/>
                    </a:lnTo>
                    <a:lnTo>
                      <a:pt x="3841114" y="1896251"/>
                    </a:lnTo>
                    <a:lnTo>
                      <a:pt x="3838256" y="1917204"/>
                    </a:lnTo>
                    <a:lnTo>
                      <a:pt x="3835716" y="1937840"/>
                    </a:lnTo>
                    <a:lnTo>
                      <a:pt x="3832858" y="1958793"/>
                    </a:lnTo>
                    <a:lnTo>
                      <a:pt x="3829682" y="1979429"/>
                    </a:lnTo>
                    <a:lnTo>
                      <a:pt x="3826189" y="2000382"/>
                    </a:lnTo>
                    <a:lnTo>
                      <a:pt x="3822696" y="2020700"/>
                    </a:lnTo>
                    <a:lnTo>
                      <a:pt x="3818568" y="2041653"/>
                    </a:lnTo>
                    <a:lnTo>
                      <a:pt x="3814439" y="2061971"/>
                    </a:lnTo>
                    <a:lnTo>
                      <a:pt x="3809993" y="2082289"/>
                    </a:lnTo>
                    <a:lnTo>
                      <a:pt x="3805230" y="2102925"/>
                    </a:lnTo>
                    <a:lnTo>
                      <a:pt x="3800149" y="2123243"/>
                    </a:lnTo>
                    <a:lnTo>
                      <a:pt x="3795068" y="2143561"/>
                    </a:lnTo>
                    <a:lnTo>
                      <a:pt x="3789670" y="2163879"/>
                    </a:lnTo>
                    <a:lnTo>
                      <a:pt x="3783954" y="2183880"/>
                    </a:lnTo>
                    <a:lnTo>
                      <a:pt x="3777920" y="2204198"/>
                    </a:lnTo>
                    <a:lnTo>
                      <a:pt x="3771886" y="2224198"/>
                    </a:lnTo>
                    <a:lnTo>
                      <a:pt x="3765535" y="2243882"/>
                    </a:lnTo>
                    <a:lnTo>
                      <a:pt x="3758549" y="2263882"/>
                    </a:lnTo>
                    <a:lnTo>
                      <a:pt x="3751562" y="2283565"/>
                    </a:lnTo>
                    <a:lnTo>
                      <a:pt x="3744576" y="2303249"/>
                    </a:lnTo>
                    <a:lnTo>
                      <a:pt x="3737272" y="2323249"/>
                    </a:lnTo>
                    <a:lnTo>
                      <a:pt x="3729651" y="2342615"/>
                    </a:lnTo>
                    <a:lnTo>
                      <a:pt x="3721712" y="2361663"/>
                    </a:lnTo>
                    <a:lnTo>
                      <a:pt x="3713455" y="2381346"/>
                    </a:lnTo>
                    <a:lnTo>
                      <a:pt x="3705199" y="2400394"/>
                    </a:lnTo>
                    <a:lnTo>
                      <a:pt x="3696307" y="2419443"/>
                    </a:lnTo>
                    <a:lnTo>
                      <a:pt x="3687415" y="2438491"/>
                    </a:lnTo>
                    <a:lnTo>
                      <a:pt x="3678524" y="2457539"/>
                    </a:lnTo>
                    <a:lnTo>
                      <a:pt x="3668997" y="2476270"/>
                    </a:lnTo>
                    <a:lnTo>
                      <a:pt x="3659470" y="2495001"/>
                    </a:lnTo>
                    <a:lnTo>
                      <a:pt x="3649626" y="2513414"/>
                    </a:lnTo>
                    <a:lnTo>
                      <a:pt x="3639781" y="2531827"/>
                    </a:lnTo>
                    <a:lnTo>
                      <a:pt x="3629302" y="2549923"/>
                    </a:lnTo>
                    <a:lnTo>
                      <a:pt x="3619140" y="2568336"/>
                    </a:lnTo>
                    <a:lnTo>
                      <a:pt x="3608026" y="2586432"/>
                    </a:lnTo>
                    <a:lnTo>
                      <a:pt x="3597228" y="2604211"/>
                    </a:lnTo>
                    <a:lnTo>
                      <a:pt x="3586431" y="2621989"/>
                    </a:lnTo>
                    <a:lnTo>
                      <a:pt x="3574682" y="2639767"/>
                    </a:lnTo>
                    <a:lnTo>
                      <a:pt x="3563250" y="2657228"/>
                    </a:lnTo>
                    <a:lnTo>
                      <a:pt x="3551500" y="2674372"/>
                    </a:lnTo>
                    <a:lnTo>
                      <a:pt x="3539432" y="2691832"/>
                    </a:lnTo>
                    <a:lnTo>
                      <a:pt x="3527365" y="2708658"/>
                    </a:lnTo>
                    <a:lnTo>
                      <a:pt x="3514980" y="2725802"/>
                    </a:lnTo>
                    <a:lnTo>
                      <a:pt x="3502278" y="2742310"/>
                    </a:lnTo>
                    <a:lnTo>
                      <a:pt x="3489576" y="2759136"/>
                    </a:lnTo>
                    <a:lnTo>
                      <a:pt x="3476556" y="2775645"/>
                    </a:lnTo>
                    <a:lnTo>
                      <a:pt x="3463218" y="2791836"/>
                    </a:lnTo>
                    <a:lnTo>
                      <a:pt x="3450198" y="2808027"/>
                    </a:lnTo>
                    <a:lnTo>
                      <a:pt x="3436226" y="2823900"/>
                    </a:lnTo>
                    <a:lnTo>
                      <a:pt x="3422570" y="2839774"/>
                    </a:lnTo>
                    <a:lnTo>
                      <a:pt x="3408598" y="2855330"/>
                    </a:lnTo>
                    <a:lnTo>
                      <a:pt x="3394308" y="2870568"/>
                    </a:lnTo>
                    <a:lnTo>
                      <a:pt x="3380018" y="2886124"/>
                    </a:lnTo>
                    <a:lnTo>
                      <a:pt x="3365727" y="2901045"/>
                    </a:lnTo>
                    <a:lnTo>
                      <a:pt x="3350802" y="2916284"/>
                    </a:lnTo>
                    <a:lnTo>
                      <a:pt x="3335877" y="2930570"/>
                    </a:lnTo>
                    <a:lnTo>
                      <a:pt x="3320634" y="2945491"/>
                    </a:lnTo>
                    <a:lnTo>
                      <a:pt x="3305708" y="2959777"/>
                    </a:lnTo>
                    <a:lnTo>
                      <a:pt x="3290148" y="2973746"/>
                    </a:lnTo>
                    <a:lnTo>
                      <a:pt x="3274270" y="2987715"/>
                    </a:lnTo>
                    <a:lnTo>
                      <a:pt x="3258710" y="3001684"/>
                    </a:lnTo>
                    <a:lnTo>
                      <a:pt x="3242514" y="3015017"/>
                    </a:lnTo>
                    <a:lnTo>
                      <a:pt x="3226319" y="3028669"/>
                    </a:lnTo>
                    <a:lnTo>
                      <a:pt x="3210123" y="3041685"/>
                    </a:lnTo>
                    <a:lnTo>
                      <a:pt x="3193610" y="3054701"/>
                    </a:lnTo>
                    <a:lnTo>
                      <a:pt x="3177097" y="3067400"/>
                    </a:lnTo>
                    <a:lnTo>
                      <a:pt x="3160266" y="3080099"/>
                    </a:lnTo>
                    <a:lnTo>
                      <a:pt x="3143436" y="3092480"/>
                    </a:lnTo>
                    <a:lnTo>
                      <a:pt x="3126287" y="3104862"/>
                    </a:lnTo>
                    <a:lnTo>
                      <a:pt x="3109139" y="3116608"/>
                    </a:lnTo>
                    <a:lnTo>
                      <a:pt x="3091673" y="3128672"/>
                    </a:lnTo>
                    <a:lnTo>
                      <a:pt x="3074208" y="3140101"/>
                    </a:lnTo>
                    <a:lnTo>
                      <a:pt x="3056742" y="3151212"/>
                    </a:lnTo>
                    <a:lnTo>
                      <a:pt x="3038958" y="3162641"/>
                    </a:lnTo>
                    <a:lnTo>
                      <a:pt x="3020858" y="3173435"/>
                    </a:lnTo>
                    <a:lnTo>
                      <a:pt x="3003074" y="3183912"/>
                    </a:lnTo>
                    <a:lnTo>
                      <a:pt x="2984973" y="3194388"/>
                    </a:lnTo>
                    <a:lnTo>
                      <a:pt x="2966237" y="3204865"/>
                    </a:lnTo>
                    <a:lnTo>
                      <a:pt x="2947819" y="3214706"/>
                    </a:lnTo>
                    <a:lnTo>
                      <a:pt x="2929400" y="3224548"/>
                    </a:lnTo>
                    <a:lnTo>
                      <a:pt x="2910982" y="3234072"/>
                    </a:lnTo>
                    <a:lnTo>
                      <a:pt x="2892246" y="3243279"/>
                    </a:lnTo>
                    <a:lnTo>
                      <a:pt x="2872875" y="3252485"/>
                    </a:lnTo>
                    <a:lnTo>
                      <a:pt x="2854139" y="3261374"/>
                    </a:lnTo>
                    <a:lnTo>
                      <a:pt x="2835085" y="3269946"/>
                    </a:lnTo>
                    <a:lnTo>
                      <a:pt x="2816032" y="3278200"/>
                    </a:lnTo>
                    <a:lnTo>
                      <a:pt x="2796343" y="3286455"/>
                    </a:lnTo>
                    <a:lnTo>
                      <a:pt x="2776972" y="3294391"/>
                    </a:lnTo>
                    <a:lnTo>
                      <a:pt x="2757600" y="3302011"/>
                    </a:lnTo>
                    <a:lnTo>
                      <a:pt x="2737912" y="3309630"/>
                    </a:lnTo>
                    <a:lnTo>
                      <a:pt x="2718223" y="3316932"/>
                    </a:lnTo>
                    <a:lnTo>
                      <a:pt x="2698534" y="3323916"/>
                    </a:lnTo>
                    <a:lnTo>
                      <a:pt x="2678528" y="3330266"/>
                    </a:lnTo>
                    <a:lnTo>
                      <a:pt x="2658522" y="3336932"/>
                    </a:lnTo>
                    <a:lnTo>
                      <a:pt x="2638833" y="3342964"/>
                    </a:lnTo>
                    <a:lnTo>
                      <a:pt x="2618510" y="3348996"/>
                    </a:lnTo>
                    <a:lnTo>
                      <a:pt x="2598186" y="3354711"/>
                    </a:lnTo>
                    <a:lnTo>
                      <a:pt x="2578180" y="3360108"/>
                    </a:lnTo>
                    <a:lnTo>
                      <a:pt x="2557538" y="3365505"/>
                    </a:lnTo>
                    <a:lnTo>
                      <a:pt x="2537532" y="3370267"/>
                    </a:lnTo>
                    <a:lnTo>
                      <a:pt x="2516890" y="3375029"/>
                    </a:lnTo>
                    <a:lnTo>
                      <a:pt x="2496566" y="3379473"/>
                    </a:lnTo>
                    <a:lnTo>
                      <a:pt x="2475608" y="3383918"/>
                    </a:lnTo>
                    <a:lnTo>
                      <a:pt x="2455284" y="3387728"/>
                    </a:lnTo>
                    <a:lnTo>
                      <a:pt x="2434642" y="3391537"/>
                    </a:lnTo>
                    <a:lnTo>
                      <a:pt x="2413684" y="3394712"/>
                    </a:lnTo>
                    <a:lnTo>
                      <a:pt x="2393360" y="3397887"/>
                    </a:lnTo>
                    <a:lnTo>
                      <a:pt x="2372401" y="3401061"/>
                    </a:lnTo>
                    <a:lnTo>
                      <a:pt x="2351759" y="3403601"/>
                    </a:lnTo>
                    <a:lnTo>
                      <a:pt x="2330800" y="3405824"/>
                    </a:lnTo>
                    <a:lnTo>
                      <a:pt x="2309842" y="3408363"/>
                    </a:lnTo>
                    <a:lnTo>
                      <a:pt x="2288882" y="3409951"/>
                    </a:lnTo>
                    <a:lnTo>
                      <a:pt x="2268241" y="3411538"/>
                    </a:lnTo>
                    <a:lnTo>
                      <a:pt x="2246965" y="3413125"/>
                    </a:lnTo>
                    <a:lnTo>
                      <a:pt x="2226323" y="3414078"/>
                    </a:lnTo>
                    <a:lnTo>
                      <a:pt x="2205047" y="3415030"/>
                    </a:lnTo>
                    <a:lnTo>
                      <a:pt x="2184406" y="3415665"/>
                    </a:lnTo>
                    <a:lnTo>
                      <a:pt x="2163447" y="3416300"/>
                    </a:lnTo>
                    <a:lnTo>
                      <a:pt x="2142488" y="3416300"/>
                    </a:lnTo>
                    <a:lnTo>
                      <a:pt x="2142170" y="3416300"/>
                    </a:lnTo>
                    <a:lnTo>
                      <a:pt x="2121529" y="3416300"/>
                    </a:lnTo>
                    <a:lnTo>
                      <a:pt x="2100252" y="3415665"/>
                    </a:lnTo>
                    <a:lnTo>
                      <a:pt x="2079611" y="3415030"/>
                    </a:lnTo>
                    <a:lnTo>
                      <a:pt x="2058334" y="3414078"/>
                    </a:lnTo>
                    <a:lnTo>
                      <a:pt x="2037693" y="3413125"/>
                    </a:lnTo>
                    <a:lnTo>
                      <a:pt x="2016417" y="3411538"/>
                    </a:lnTo>
                    <a:lnTo>
                      <a:pt x="1995775" y="3409951"/>
                    </a:lnTo>
                    <a:lnTo>
                      <a:pt x="1974816" y="3408363"/>
                    </a:lnTo>
                    <a:lnTo>
                      <a:pt x="1954175" y="3405824"/>
                    </a:lnTo>
                    <a:lnTo>
                      <a:pt x="1933216" y="3403601"/>
                    </a:lnTo>
                    <a:lnTo>
                      <a:pt x="1912257" y="3400744"/>
                    </a:lnTo>
                    <a:lnTo>
                      <a:pt x="1891616" y="3397887"/>
                    </a:lnTo>
                    <a:lnTo>
                      <a:pt x="1870974" y="3394712"/>
                    </a:lnTo>
                    <a:lnTo>
                      <a:pt x="1850333" y="3391220"/>
                    </a:lnTo>
                    <a:lnTo>
                      <a:pt x="1829374" y="3387410"/>
                    </a:lnTo>
                    <a:lnTo>
                      <a:pt x="1809050" y="3383601"/>
                    </a:lnTo>
                    <a:lnTo>
                      <a:pt x="1788409" y="3379473"/>
                    </a:lnTo>
                    <a:lnTo>
                      <a:pt x="1768085" y="3375029"/>
                    </a:lnTo>
                    <a:lnTo>
                      <a:pt x="1747444" y="3370267"/>
                    </a:lnTo>
                    <a:lnTo>
                      <a:pt x="1727120" y="3365505"/>
                    </a:lnTo>
                    <a:lnTo>
                      <a:pt x="1706796" y="3360108"/>
                    </a:lnTo>
                    <a:lnTo>
                      <a:pt x="1686472" y="3354711"/>
                    </a:lnTo>
                    <a:lnTo>
                      <a:pt x="1666466" y="3348996"/>
                    </a:lnTo>
                    <a:lnTo>
                      <a:pt x="1646142" y="3342964"/>
                    </a:lnTo>
                    <a:lnTo>
                      <a:pt x="1626136" y="3336932"/>
                    </a:lnTo>
                    <a:lnTo>
                      <a:pt x="1606447" y="3330266"/>
                    </a:lnTo>
                    <a:lnTo>
                      <a:pt x="1586123" y="3323916"/>
                    </a:lnTo>
                    <a:lnTo>
                      <a:pt x="1566434" y="3316932"/>
                    </a:lnTo>
                    <a:lnTo>
                      <a:pt x="1547063" y="3309630"/>
                    </a:lnTo>
                    <a:lnTo>
                      <a:pt x="1527057" y="3302011"/>
                    </a:lnTo>
                    <a:lnTo>
                      <a:pt x="1507686" y="3294391"/>
                    </a:lnTo>
                    <a:lnTo>
                      <a:pt x="1488315" y="3286455"/>
                    </a:lnTo>
                    <a:lnTo>
                      <a:pt x="1458464" y="3274073"/>
                    </a:lnTo>
                    <a:lnTo>
                      <a:pt x="1429249" y="3260740"/>
                    </a:lnTo>
                    <a:lnTo>
                      <a:pt x="1400033" y="3247406"/>
                    </a:lnTo>
                    <a:lnTo>
                      <a:pt x="1371453" y="3232802"/>
                    </a:lnTo>
                    <a:lnTo>
                      <a:pt x="1399081" y="3227405"/>
                    </a:lnTo>
                    <a:lnTo>
                      <a:pt x="1426708" y="3221373"/>
                    </a:lnTo>
                    <a:lnTo>
                      <a:pt x="1454336" y="3214389"/>
                    </a:lnTo>
                    <a:lnTo>
                      <a:pt x="1481329" y="3206770"/>
                    </a:lnTo>
                    <a:lnTo>
                      <a:pt x="1515307" y="3221691"/>
                    </a:lnTo>
                    <a:lnTo>
                      <a:pt x="1518165" y="3222643"/>
                    </a:lnTo>
                    <a:lnTo>
                      <a:pt x="1521341" y="3223913"/>
                    </a:lnTo>
                    <a:lnTo>
                      <a:pt x="1506733" y="3214071"/>
                    </a:lnTo>
                    <a:lnTo>
                      <a:pt x="1492126" y="3203595"/>
                    </a:lnTo>
                    <a:lnTo>
                      <a:pt x="1513402" y="3196928"/>
                    </a:lnTo>
                    <a:lnTo>
                      <a:pt x="1533726" y="3189944"/>
                    </a:lnTo>
                    <a:lnTo>
                      <a:pt x="1554685" y="3182642"/>
                    </a:lnTo>
                    <a:lnTo>
                      <a:pt x="1574691" y="3174705"/>
                    </a:lnTo>
                    <a:lnTo>
                      <a:pt x="1588346" y="3183277"/>
                    </a:lnTo>
                    <a:lnTo>
                      <a:pt x="1601684" y="3191531"/>
                    </a:lnTo>
                    <a:lnTo>
                      <a:pt x="1617244" y="3200738"/>
                    </a:lnTo>
                    <a:lnTo>
                      <a:pt x="1632804" y="3209627"/>
                    </a:lnTo>
                    <a:lnTo>
                      <a:pt x="1648682" y="3218198"/>
                    </a:lnTo>
                    <a:lnTo>
                      <a:pt x="1664560" y="3226770"/>
                    </a:lnTo>
                    <a:lnTo>
                      <a:pt x="1680121" y="3235024"/>
                    </a:lnTo>
                    <a:lnTo>
                      <a:pt x="1696316" y="3242961"/>
                    </a:lnTo>
                    <a:lnTo>
                      <a:pt x="1712512" y="3250580"/>
                    </a:lnTo>
                    <a:lnTo>
                      <a:pt x="1729025" y="3257882"/>
                    </a:lnTo>
                    <a:lnTo>
                      <a:pt x="1745538" y="3264867"/>
                    </a:lnTo>
                    <a:lnTo>
                      <a:pt x="1762051" y="3271851"/>
                    </a:lnTo>
                    <a:lnTo>
                      <a:pt x="1778882" y="3278200"/>
                    </a:lnTo>
                    <a:lnTo>
                      <a:pt x="1795713" y="3284550"/>
                    </a:lnTo>
                    <a:lnTo>
                      <a:pt x="1812543" y="3290582"/>
                    </a:lnTo>
                    <a:lnTo>
                      <a:pt x="1829691" y="3295979"/>
                    </a:lnTo>
                    <a:lnTo>
                      <a:pt x="1846522" y="3301376"/>
                    </a:lnTo>
                    <a:lnTo>
                      <a:pt x="1863670" y="3306455"/>
                    </a:lnTo>
                    <a:lnTo>
                      <a:pt x="1853191" y="3297566"/>
                    </a:lnTo>
                    <a:lnTo>
                      <a:pt x="1842711" y="3288042"/>
                    </a:lnTo>
                    <a:lnTo>
                      <a:pt x="1832232" y="3278835"/>
                    </a:lnTo>
                    <a:lnTo>
                      <a:pt x="1822070" y="3269311"/>
                    </a:lnTo>
                    <a:lnTo>
                      <a:pt x="1812226" y="3259787"/>
                    </a:lnTo>
                    <a:lnTo>
                      <a:pt x="1802381" y="3249946"/>
                    </a:lnTo>
                    <a:lnTo>
                      <a:pt x="1793172" y="3240104"/>
                    </a:lnTo>
                    <a:lnTo>
                      <a:pt x="1783645" y="3229945"/>
                    </a:lnTo>
                    <a:lnTo>
                      <a:pt x="1774436" y="3219468"/>
                    </a:lnTo>
                    <a:lnTo>
                      <a:pt x="1765227" y="3208992"/>
                    </a:lnTo>
                    <a:lnTo>
                      <a:pt x="1756653" y="3198515"/>
                    </a:lnTo>
                    <a:lnTo>
                      <a:pt x="1747761" y="3188039"/>
                    </a:lnTo>
                    <a:lnTo>
                      <a:pt x="1731248" y="3166133"/>
                    </a:lnTo>
                    <a:lnTo>
                      <a:pt x="1715370" y="3144545"/>
                    </a:lnTo>
                    <a:lnTo>
                      <a:pt x="1705843" y="3130577"/>
                    </a:lnTo>
                    <a:lnTo>
                      <a:pt x="1696634" y="3116925"/>
                    </a:lnTo>
                    <a:lnTo>
                      <a:pt x="1712194" y="3108354"/>
                    </a:lnTo>
                    <a:lnTo>
                      <a:pt x="1727437" y="3099465"/>
                    </a:lnTo>
                    <a:lnTo>
                      <a:pt x="1742680" y="3090258"/>
                    </a:lnTo>
                    <a:lnTo>
                      <a:pt x="1757605" y="3080734"/>
                    </a:lnTo>
                    <a:lnTo>
                      <a:pt x="1764909" y="3092163"/>
                    </a:lnTo>
                    <a:lnTo>
                      <a:pt x="1772531" y="3103592"/>
                    </a:lnTo>
                    <a:lnTo>
                      <a:pt x="1781105" y="3115656"/>
                    </a:lnTo>
                    <a:lnTo>
                      <a:pt x="1789997" y="3127719"/>
                    </a:lnTo>
                    <a:lnTo>
                      <a:pt x="1799206" y="3139148"/>
                    </a:lnTo>
                    <a:lnTo>
                      <a:pt x="1808733" y="3150895"/>
                    </a:lnTo>
                    <a:lnTo>
                      <a:pt x="1817942" y="3162324"/>
                    </a:lnTo>
                    <a:lnTo>
                      <a:pt x="1827469" y="3173435"/>
                    </a:lnTo>
                    <a:lnTo>
                      <a:pt x="1837313" y="3184547"/>
                    </a:lnTo>
                    <a:lnTo>
                      <a:pt x="1847157" y="3195658"/>
                    </a:lnTo>
                    <a:lnTo>
                      <a:pt x="1857319" y="3206135"/>
                    </a:lnTo>
                    <a:lnTo>
                      <a:pt x="1867799" y="3216294"/>
                    </a:lnTo>
                    <a:lnTo>
                      <a:pt x="1878278" y="3226453"/>
                    </a:lnTo>
                    <a:lnTo>
                      <a:pt x="1889075" y="3236294"/>
                    </a:lnTo>
                    <a:lnTo>
                      <a:pt x="1899872" y="3245818"/>
                    </a:lnTo>
                    <a:lnTo>
                      <a:pt x="1911304" y="3255025"/>
                    </a:lnTo>
                    <a:lnTo>
                      <a:pt x="1922419" y="3263914"/>
                    </a:lnTo>
                    <a:lnTo>
                      <a:pt x="1933851" y="3272486"/>
                    </a:lnTo>
                    <a:lnTo>
                      <a:pt x="1944013" y="3279153"/>
                    </a:lnTo>
                    <a:lnTo>
                      <a:pt x="1954175" y="3286137"/>
                    </a:lnTo>
                    <a:lnTo>
                      <a:pt x="1964019" y="3292487"/>
                    </a:lnTo>
                    <a:lnTo>
                      <a:pt x="1974499" y="3298519"/>
                    </a:lnTo>
                    <a:lnTo>
                      <a:pt x="1984661" y="3304233"/>
                    </a:lnTo>
                    <a:lnTo>
                      <a:pt x="1995775" y="3309630"/>
                    </a:lnTo>
                    <a:lnTo>
                      <a:pt x="2006255" y="3314710"/>
                    </a:lnTo>
                    <a:lnTo>
                      <a:pt x="2017052" y="3319472"/>
                    </a:lnTo>
                    <a:lnTo>
                      <a:pt x="2028166" y="3323916"/>
                    </a:lnTo>
                    <a:lnTo>
                      <a:pt x="2039281" y="3327726"/>
                    </a:lnTo>
                    <a:lnTo>
                      <a:pt x="2050078" y="3331535"/>
                    </a:lnTo>
                    <a:lnTo>
                      <a:pt x="2061192" y="3334710"/>
                    </a:lnTo>
                    <a:lnTo>
                      <a:pt x="2072942" y="3337567"/>
                    </a:lnTo>
                    <a:lnTo>
                      <a:pt x="2084057" y="3340107"/>
                    </a:lnTo>
                    <a:lnTo>
                      <a:pt x="2095806" y="3342012"/>
                    </a:lnTo>
                    <a:lnTo>
                      <a:pt x="2107239" y="3343599"/>
                    </a:lnTo>
                    <a:lnTo>
                      <a:pt x="2107239" y="3054384"/>
                    </a:lnTo>
                    <a:lnTo>
                      <a:pt x="2071989" y="3053749"/>
                    </a:lnTo>
                    <a:lnTo>
                      <a:pt x="2036740" y="3052479"/>
                    </a:lnTo>
                    <a:lnTo>
                      <a:pt x="2001174" y="3050574"/>
                    </a:lnTo>
                    <a:lnTo>
                      <a:pt x="1965925" y="3048352"/>
                    </a:lnTo>
                    <a:lnTo>
                      <a:pt x="1930993" y="3045495"/>
                    </a:lnTo>
                    <a:lnTo>
                      <a:pt x="1895744" y="3042002"/>
                    </a:lnTo>
                    <a:lnTo>
                      <a:pt x="1860812" y="3038193"/>
                    </a:lnTo>
                    <a:lnTo>
                      <a:pt x="1825563" y="3033431"/>
                    </a:lnTo>
                    <a:lnTo>
                      <a:pt x="1844934" y="3018827"/>
                    </a:lnTo>
                    <a:lnTo>
                      <a:pt x="1863670" y="3003588"/>
                    </a:lnTo>
                    <a:lnTo>
                      <a:pt x="1882089" y="2987715"/>
                    </a:lnTo>
                    <a:lnTo>
                      <a:pt x="1900190" y="2971841"/>
                    </a:lnTo>
                    <a:lnTo>
                      <a:pt x="1925912" y="2974064"/>
                    </a:lnTo>
                    <a:lnTo>
                      <a:pt x="1952269" y="2976603"/>
                    </a:lnTo>
                    <a:lnTo>
                      <a:pt x="1977992" y="2978508"/>
                    </a:lnTo>
                    <a:lnTo>
                      <a:pt x="2003714" y="2980096"/>
                    </a:lnTo>
                    <a:lnTo>
                      <a:pt x="2029754" y="2981365"/>
                    </a:lnTo>
                    <a:lnTo>
                      <a:pt x="2055476" y="2982318"/>
                    </a:lnTo>
                    <a:lnTo>
                      <a:pt x="2081516" y="2982953"/>
                    </a:lnTo>
                    <a:lnTo>
                      <a:pt x="2107239" y="2983905"/>
                    </a:lnTo>
                    <a:lnTo>
                      <a:pt x="2107239" y="2716595"/>
                    </a:lnTo>
                    <a:lnTo>
                      <a:pt x="2117083" y="2698817"/>
                    </a:lnTo>
                    <a:lnTo>
                      <a:pt x="2126610" y="2681356"/>
                    </a:lnTo>
                    <a:lnTo>
                      <a:pt x="2136137" y="2663578"/>
                    </a:lnTo>
                    <a:lnTo>
                      <a:pt x="2145028" y="2645482"/>
                    </a:lnTo>
                    <a:lnTo>
                      <a:pt x="2153602" y="2627386"/>
                    </a:lnTo>
                    <a:lnTo>
                      <a:pt x="2161859" y="2608655"/>
                    </a:lnTo>
                    <a:lnTo>
                      <a:pt x="2169798" y="2590242"/>
                    </a:lnTo>
                    <a:lnTo>
                      <a:pt x="2177737" y="2571511"/>
                    </a:lnTo>
                    <a:lnTo>
                      <a:pt x="2177737" y="2982635"/>
                    </a:lnTo>
                    <a:lnTo>
                      <a:pt x="2205047" y="2982000"/>
                    </a:lnTo>
                    <a:lnTo>
                      <a:pt x="2232992" y="2980731"/>
                    </a:lnTo>
                    <a:lnTo>
                      <a:pt x="2260620" y="2979143"/>
                    </a:lnTo>
                    <a:lnTo>
                      <a:pt x="2288247" y="2977238"/>
                    </a:lnTo>
                    <a:lnTo>
                      <a:pt x="2315875" y="2975016"/>
                    </a:lnTo>
                    <a:lnTo>
                      <a:pt x="2343503" y="2972159"/>
                    </a:lnTo>
                    <a:lnTo>
                      <a:pt x="2370813" y="2969302"/>
                    </a:lnTo>
                    <a:lnTo>
                      <a:pt x="2398441" y="2965809"/>
                    </a:lnTo>
                    <a:lnTo>
                      <a:pt x="2426068" y="2962000"/>
                    </a:lnTo>
                    <a:lnTo>
                      <a:pt x="2453378" y="2957873"/>
                    </a:lnTo>
                    <a:lnTo>
                      <a:pt x="2480689" y="2953428"/>
                    </a:lnTo>
                    <a:lnTo>
                      <a:pt x="2507681" y="2948349"/>
                    </a:lnTo>
                    <a:lnTo>
                      <a:pt x="2534991" y="2943269"/>
                    </a:lnTo>
                    <a:lnTo>
                      <a:pt x="2562301" y="2937555"/>
                    </a:lnTo>
                    <a:lnTo>
                      <a:pt x="2589294" y="2931205"/>
                    </a:lnTo>
                    <a:lnTo>
                      <a:pt x="2615969" y="2925173"/>
                    </a:lnTo>
                    <a:lnTo>
                      <a:pt x="2630894" y="2894061"/>
                    </a:lnTo>
                    <a:lnTo>
                      <a:pt x="2644549" y="2862632"/>
                    </a:lnTo>
                    <a:lnTo>
                      <a:pt x="2658204" y="2831202"/>
                    </a:lnTo>
                    <a:lnTo>
                      <a:pt x="2671224" y="2799137"/>
                    </a:lnTo>
                    <a:lnTo>
                      <a:pt x="2683609" y="2767073"/>
                    </a:lnTo>
                    <a:lnTo>
                      <a:pt x="2695359" y="2734691"/>
                    </a:lnTo>
                    <a:lnTo>
                      <a:pt x="2706791" y="2701991"/>
                    </a:lnTo>
                    <a:lnTo>
                      <a:pt x="2717270" y="2669609"/>
                    </a:lnTo>
                    <a:lnTo>
                      <a:pt x="2726480" y="2640085"/>
                    </a:lnTo>
                    <a:lnTo>
                      <a:pt x="2735372" y="2610560"/>
                    </a:lnTo>
                    <a:lnTo>
                      <a:pt x="2743628" y="2581035"/>
                    </a:lnTo>
                    <a:lnTo>
                      <a:pt x="2751567" y="2551193"/>
                    </a:lnTo>
                    <a:lnTo>
                      <a:pt x="2759506" y="2521351"/>
                    </a:lnTo>
                    <a:lnTo>
                      <a:pt x="2766810" y="2491509"/>
                    </a:lnTo>
                    <a:lnTo>
                      <a:pt x="2774114" y="2461349"/>
                    </a:lnTo>
                    <a:lnTo>
                      <a:pt x="2780465" y="2431189"/>
                    </a:lnTo>
                    <a:lnTo>
                      <a:pt x="2744898" y="2437856"/>
                    </a:lnTo>
                    <a:lnTo>
                      <a:pt x="2709332" y="2443888"/>
                    </a:lnTo>
                    <a:lnTo>
                      <a:pt x="2673765" y="2449602"/>
                    </a:lnTo>
                    <a:lnTo>
                      <a:pt x="2638198" y="2454682"/>
                    </a:lnTo>
                    <a:lnTo>
                      <a:pt x="2602314" y="2459761"/>
                    </a:lnTo>
                    <a:lnTo>
                      <a:pt x="2566430" y="2464206"/>
                    </a:lnTo>
                    <a:lnTo>
                      <a:pt x="2530546" y="2468333"/>
                    </a:lnTo>
                    <a:lnTo>
                      <a:pt x="2494979" y="2471825"/>
                    </a:lnTo>
                    <a:lnTo>
                      <a:pt x="2458777" y="2475635"/>
                    </a:lnTo>
                    <a:lnTo>
                      <a:pt x="2422893" y="2478492"/>
                    </a:lnTo>
                    <a:lnTo>
                      <a:pt x="2387008" y="2481032"/>
                    </a:lnTo>
                    <a:lnTo>
                      <a:pt x="2350807" y="2483572"/>
                    </a:lnTo>
                    <a:lnTo>
                      <a:pt x="2314605" y="2485477"/>
                    </a:lnTo>
                    <a:lnTo>
                      <a:pt x="2278721" y="2486746"/>
                    </a:lnTo>
                    <a:lnTo>
                      <a:pt x="2242836" y="2488016"/>
                    </a:lnTo>
                    <a:lnTo>
                      <a:pt x="2206635" y="2488969"/>
                    </a:lnTo>
                    <a:lnTo>
                      <a:pt x="2211716" y="2471508"/>
                    </a:lnTo>
                    <a:lnTo>
                      <a:pt x="2216796" y="2453730"/>
                    </a:lnTo>
                    <a:lnTo>
                      <a:pt x="2221242" y="2435951"/>
                    </a:lnTo>
                    <a:lnTo>
                      <a:pt x="2225688" y="2418173"/>
                    </a:lnTo>
                    <a:lnTo>
                      <a:pt x="2261255" y="2417220"/>
                    </a:lnTo>
                    <a:lnTo>
                      <a:pt x="2297139" y="2415633"/>
                    </a:lnTo>
                    <a:lnTo>
                      <a:pt x="2333341" y="2413728"/>
                    </a:lnTo>
                    <a:lnTo>
                      <a:pt x="2369225" y="2411506"/>
                    </a:lnTo>
                    <a:lnTo>
                      <a:pt x="2404792" y="2409284"/>
                    </a:lnTo>
                    <a:lnTo>
                      <a:pt x="2440676" y="2406426"/>
                    </a:lnTo>
                    <a:lnTo>
                      <a:pt x="2476560" y="2402934"/>
                    </a:lnTo>
                    <a:lnTo>
                      <a:pt x="2512127" y="2399442"/>
                    </a:lnTo>
                    <a:lnTo>
                      <a:pt x="2547694" y="2395315"/>
                    </a:lnTo>
                    <a:lnTo>
                      <a:pt x="2583260" y="2391188"/>
                    </a:lnTo>
                    <a:lnTo>
                      <a:pt x="2618827" y="2386426"/>
                    </a:lnTo>
                    <a:lnTo>
                      <a:pt x="2654394" y="2381346"/>
                    </a:lnTo>
                    <a:lnTo>
                      <a:pt x="2689960" y="2375632"/>
                    </a:lnTo>
                    <a:lnTo>
                      <a:pt x="2725210" y="2369600"/>
                    </a:lnTo>
                    <a:lnTo>
                      <a:pt x="2760459" y="2363250"/>
                    </a:lnTo>
                    <a:lnTo>
                      <a:pt x="2795390" y="2356584"/>
                    </a:lnTo>
                    <a:lnTo>
                      <a:pt x="2802694" y="2318805"/>
                    </a:lnTo>
                    <a:lnTo>
                      <a:pt x="2809045" y="2281026"/>
                    </a:lnTo>
                    <a:lnTo>
                      <a:pt x="2815396" y="2242612"/>
                    </a:lnTo>
                    <a:lnTo>
                      <a:pt x="2820478" y="2204833"/>
                    </a:lnTo>
                    <a:lnTo>
                      <a:pt x="2825876" y="2166419"/>
                    </a:lnTo>
                    <a:lnTo>
                      <a:pt x="2830322" y="2128322"/>
                    </a:lnTo>
                    <a:lnTo>
                      <a:pt x="2834768" y="2089908"/>
                    </a:lnTo>
                    <a:lnTo>
                      <a:pt x="2838578" y="2051494"/>
                    </a:lnTo>
                    <a:lnTo>
                      <a:pt x="2842072" y="2013080"/>
                    </a:lnTo>
                    <a:lnTo>
                      <a:pt x="2844930" y="1974667"/>
                    </a:lnTo>
                    <a:lnTo>
                      <a:pt x="2847470" y="1936253"/>
                    </a:lnTo>
                    <a:lnTo>
                      <a:pt x="2849693" y="1897839"/>
                    </a:lnTo>
                    <a:lnTo>
                      <a:pt x="2851281" y="1859107"/>
                    </a:lnTo>
                    <a:lnTo>
                      <a:pt x="2852868" y="1820693"/>
                    </a:lnTo>
                    <a:lnTo>
                      <a:pt x="2853821" y="1781962"/>
                    </a:lnTo>
                    <a:lnTo>
                      <a:pt x="2854139" y="1743231"/>
                    </a:lnTo>
                    <a:lnTo>
                      <a:pt x="2177737" y="1743231"/>
                    </a:lnTo>
                    <a:lnTo>
                      <a:pt x="2177737" y="1778787"/>
                    </a:lnTo>
                    <a:lnTo>
                      <a:pt x="2169798" y="1759739"/>
                    </a:lnTo>
                    <a:lnTo>
                      <a:pt x="2161859" y="1741326"/>
                    </a:lnTo>
                    <a:lnTo>
                      <a:pt x="2153602" y="1722912"/>
                    </a:lnTo>
                    <a:lnTo>
                      <a:pt x="2145028" y="1704817"/>
                    </a:lnTo>
                    <a:lnTo>
                      <a:pt x="2136137" y="1686721"/>
                    </a:lnTo>
                    <a:lnTo>
                      <a:pt x="2126610" y="1668942"/>
                    </a:lnTo>
                    <a:lnTo>
                      <a:pt x="2117083" y="1651164"/>
                    </a:lnTo>
                    <a:lnTo>
                      <a:pt x="2107239" y="1633386"/>
                    </a:lnTo>
                    <a:lnTo>
                      <a:pt x="2107239" y="995905"/>
                    </a:lnTo>
                    <a:lnTo>
                      <a:pt x="2068496" y="996540"/>
                    </a:lnTo>
                    <a:lnTo>
                      <a:pt x="2029754" y="997492"/>
                    </a:lnTo>
                    <a:lnTo>
                      <a:pt x="1991012" y="998762"/>
                    </a:lnTo>
                    <a:lnTo>
                      <a:pt x="1952269" y="1000350"/>
                    </a:lnTo>
                    <a:lnTo>
                      <a:pt x="1913527" y="1002254"/>
                    </a:lnTo>
                    <a:lnTo>
                      <a:pt x="1874785" y="1004477"/>
                    </a:lnTo>
                    <a:lnTo>
                      <a:pt x="1836360" y="1007651"/>
                    </a:lnTo>
                    <a:lnTo>
                      <a:pt x="1797618" y="1010509"/>
                    </a:lnTo>
                    <a:lnTo>
                      <a:pt x="1759193" y="1014636"/>
                    </a:lnTo>
                    <a:lnTo>
                      <a:pt x="1720451" y="1018445"/>
                    </a:lnTo>
                    <a:lnTo>
                      <a:pt x="1682026" y="1023207"/>
                    </a:lnTo>
                    <a:lnTo>
                      <a:pt x="1643601" y="1027969"/>
                    </a:lnTo>
                    <a:lnTo>
                      <a:pt x="1605494" y="1033366"/>
                    </a:lnTo>
                    <a:lnTo>
                      <a:pt x="1567070" y="1039081"/>
                    </a:lnTo>
                    <a:lnTo>
                      <a:pt x="1528962" y="1045430"/>
                    </a:lnTo>
                    <a:lnTo>
                      <a:pt x="1490855" y="1052415"/>
                    </a:lnTo>
                    <a:lnTo>
                      <a:pt x="1482599" y="1096861"/>
                    </a:lnTo>
                    <a:lnTo>
                      <a:pt x="1474977" y="1141306"/>
                    </a:lnTo>
                    <a:lnTo>
                      <a:pt x="1457829" y="1136862"/>
                    </a:lnTo>
                    <a:lnTo>
                      <a:pt x="1440681" y="1132100"/>
                    </a:lnTo>
                    <a:lnTo>
                      <a:pt x="1423533" y="1127973"/>
                    </a:lnTo>
                    <a:lnTo>
                      <a:pt x="1406067" y="1124163"/>
                    </a:lnTo>
                    <a:lnTo>
                      <a:pt x="1411148" y="1095591"/>
                    </a:lnTo>
                    <a:lnTo>
                      <a:pt x="1415911" y="1067018"/>
                    </a:lnTo>
                    <a:lnTo>
                      <a:pt x="1378122" y="1075590"/>
                    </a:lnTo>
                    <a:lnTo>
                      <a:pt x="1340332" y="1084479"/>
                    </a:lnTo>
                    <a:lnTo>
                      <a:pt x="1302860" y="1093686"/>
                    </a:lnTo>
                    <a:lnTo>
                      <a:pt x="1265388" y="1103527"/>
                    </a:lnTo>
                    <a:lnTo>
                      <a:pt x="1243794" y="1101940"/>
                    </a:lnTo>
                    <a:lnTo>
                      <a:pt x="1221565" y="1100670"/>
                    </a:lnTo>
                    <a:lnTo>
                      <a:pt x="1199971" y="1100035"/>
                    </a:lnTo>
                    <a:lnTo>
                      <a:pt x="1177424" y="1099718"/>
                    </a:lnTo>
                    <a:lnTo>
                      <a:pt x="1156465" y="1099718"/>
                    </a:lnTo>
                    <a:lnTo>
                      <a:pt x="1135189" y="1100353"/>
                    </a:lnTo>
                    <a:lnTo>
                      <a:pt x="1114547" y="1101623"/>
                    </a:lnTo>
                    <a:lnTo>
                      <a:pt x="1093588" y="1102893"/>
                    </a:lnTo>
                    <a:lnTo>
                      <a:pt x="1072947" y="1104797"/>
                    </a:lnTo>
                    <a:lnTo>
                      <a:pt x="1051988" y="1106702"/>
                    </a:lnTo>
                    <a:lnTo>
                      <a:pt x="1031664" y="1109559"/>
                    </a:lnTo>
                    <a:lnTo>
                      <a:pt x="1011023" y="1112417"/>
                    </a:lnTo>
                    <a:lnTo>
                      <a:pt x="1043414" y="1100353"/>
                    </a:lnTo>
                    <a:lnTo>
                      <a:pt x="1075805" y="1088289"/>
                    </a:lnTo>
                    <a:lnTo>
                      <a:pt x="1108196" y="1077177"/>
                    </a:lnTo>
                    <a:lnTo>
                      <a:pt x="1141222" y="1066383"/>
                    </a:lnTo>
                    <a:lnTo>
                      <a:pt x="1176789" y="1054954"/>
                    </a:lnTo>
                    <a:lnTo>
                      <a:pt x="1212673" y="1044795"/>
                    </a:lnTo>
                    <a:lnTo>
                      <a:pt x="1248875" y="1034954"/>
                    </a:lnTo>
                    <a:lnTo>
                      <a:pt x="1285077" y="1025430"/>
                    </a:lnTo>
                    <a:lnTo>
                      <a:pt x="1321278" y="1016541"/>
                    </a:lnTo>
                    <a:lnTo>
                      <a:pt x="1357798" y="1007969"/>
                    </a:lnTo>
                    <a:lnTo>
                      <a:pt x="1394317" y="1000032"/>
                    </a:lnTo>
                    <a:lnTo>
                      <a:pt x="1430837" y="992413"/>
                    </a:lnTo>
                    <a:lnTo>
                      <a:pt x="1438140" y="958761"/>
                    </a:lnTo>
                    <a:lnTo>
                      <a:pt x="1445762" y="925109"/>
                    </a:lnTo>
                    <a:lnTo>
                      <a:pt x="1453701" y="891457"/>
                    </a:lnTo>
                    <a:lnTo>
                      <a:pt x="1462275" y="858123"/>
                    </a:lnTo>
                    <a:lnTo>
                      <a:pt x="1471167" y="824788"/>
                    </a:lnTo>
                    <a:lnTo>
                      <a:pt x="1480376" y="791454"/>
                    </a:lnTo>
                    <a:lnTo>
                      <a:pt x="1489903" y="758437"/>
                    </a:lnTo>
                    <a:lnTo>
                      <a:pt x="1500065" y="725420"/>
                    </a:lnTo>
                    <a:lnTo>
                      <a:pt x="1509274" y="697483"/>
                    </a:lnTo>
                    <a:lnTo>
                      <a:pt x="1518801" y="669545"/>
                    </a:lnTo>
                    <a:lnTo>
                      <a:pt x="1528962" y="641608"/>
                    </a:lnTo>
                    <a:lnTo>
                      <a:pt x="1539442" y="613353"/>
                    </a:lnTo>
                    <a:lnTo>
                      <a:pt x="1549921" y="585733"/>
                    </a:lnTo>
                    <a:lnTo>
                      <a:pt x="1561036" y="558431"/>
                    </a:lnTo>
                    <a:lnTo>
                      <a:pt x="1572786" y="531128"/>
                    </a:lnTo>
                    <a:lnTo>
                      <a:pt x="1584853" y="503508"/>
                    </a:lnTo>
                    <a:lnTo>
                      <a:pt x="1556273" y="511445"/>
                    </a:lnTo>
                    <a:lnTo>
                      <a:pt x="1527375" y="520017"/>
                    </a:lnTo>
                    <a:lnTo>
                      <a:pt x="1499112" y="528906"/>
                    </a:lnTo>
                    <a:lnTo>
                      <a:pt x="1471167" y="538113"/>
                    </a:lnTo>
                    <a:lnTo>
                      <a:pt x="1442586" y="548272"/>
                    </a:lnTo>
                    <a:lnTo>
                      <a:pt x="1414959" y="558431"/>
                    </a:lnTo>
                    <a:lnTo>
                      <a:pt x="1387331" y="569225"/>
                    </a:lnTo>
                    <a:lnTo>
                      <a:pt x="1359703" y="580019"/>
                    </a:lnTo>
                    <a:lnTo>
                      <a:pt x="1332075" y="591765"/>
                    </a:lnTo>
                    <a:lnTo>
                      <a:pt x="1304765" y="603829"/>
                    </a:lnTo>
                    <a:lnTo>
                      <a:pt x="1278090" y="616210"/>
                    </a:lnTo>
                    <a:lnTo>
                      <a:pt x="1251098" y="628909"/>
                    </a:lnTo>
                    <a:lnTo>
                      <a:pt x="1224740" y="642560"/>
                    </a:lnTo>
                    <a:lnTo>
                      <a:pt x="1198065" y="656212"/>
                    </a:lnTo>
                    <a:lnTo>
                      <a:pt x="1172025" y="670498"/>
                    </a:lnTo>
                    <a:lnTo>
                      <a:pt x="1146303" y="685101"/>
                    </a:lnTo>
                    <a:lnTo>
                      <a:pt x="1130425" y="710816"/>
                    </a:lnTo>
                    <a:lnTo>
                      <a:pt x="1115500" y="736849"/>
                    </a:lnTo>
                    <a:lnTo>
                      <a:pt x="1100575" y="762882"/>
                    </a:lnTo>
                    <a:lnTo>
                      <a:pt x="1086284" y="789549"/>
                    </a:lnTo>
                    <a:lnTo>
                      <a:pt x="1072629" y="816217"/>
                    </a:lnTo>
                    <a:lnTo>
                      <a:pt x="1058974" y="843202"/>
                    </a:lnTo>
                    <a:lnTo>
                      <a:pt x="1045954" y="870504"/>
                    </a:lnTo>
                    <a:lnTo>
                      <a:pt x="1033569" y="897807"/>
                    </a:lnTo>
                    <a:lnTo>
                      <a:pt x="1021820" y="925427"/>
                    </a:lnTo>
                    <a:lnTo>
                      <a:pt x="1010070" y="953046"/>
                    </a:lnTo>
                    <a:lnTo>
                      <a:pt x="998955" y="981301"/>
                    </a:lnTo>
                    <a:lnTo>
                      <a:pt x="988476" y="1009556"/>
                    </a:lnTo>
                    <a:lnTo>
                      <a:pt x="977996" y="1037811"/>
                    </a:lnTo>
                    <a:lnTo>
                      <a:pt x="968152" y="1066383"/>
                    </a:lnTo>
                    <a:lnTo>
                      <a:pt x="958943" y="1094956"/>
                    </a:lnTo>
                    <a:lnTo>
                      <a:pt x="950051" y="1123846"/>
                    </a:lnTo>
                    <a:lnTo>
                      <a:pt x="930363" y="1128608"/>
                    </a:lnTo>
                    <a:lnTo>
                      <a:pt x="910356" y="1133370"/>
                    </a:lnTo>
                    <a:lnTo>
                      <a:pt x="890668" y="1138449"/>
                    </a:lnTo>
                    <a:lnTo>
                      <a:pt x="871296" y="1144164"/>
                    </a:lnTo>
                    <a:lnTo>
                      <a:pt x="877965" y="1119718"/>
                    </a:lnTo>
                    <a:lnTo>
                      <a:pt x="884952" y="1095591"/>
                    </a:lnTo>
                    <a:lnTo>
                      <a:pt x="892573" y="1071145"/>
                    </a:lnTo>
                    <a:lnTo>
                      <a:pt x="900194" y="1047018"/>
                    </a:lnTo>
                    <a:lnTo>
                      <a:pt x="908451" y="1023525"/>
                    </a:lnTo>
                    <a:lnTo>
                      <a:pt x="916707" y="999715"/>
                    </a:lnTo>
                    <a:lnTo>
                      <a:pt x="925282" y="975904"/>
                    </a:lnTo>
                    <a:lnTo>
                      <a:pt x="934491" y="952094"/>
                    </a:lnTo>
                    <a:lnTo>
                      <a:pt x="943700" y="928601"/>
                    </a:lnTo>
                    <a:lnTo>
                      <a:pt x="953544" y="905426"/>
                    </a:lnTo>
                    <a:lnTo>
                      <a:pt x="963389" y="882251"/>
                    </a:lnTo>
                    <a:lnTo>
                      <a:pt x="973551" y="859075"/>
                    </a:lnTo>
                    <a:lnTo>
                      <a:pt x="984030" y="836217"/>
                    </a:lnTo>
                    <a:lnTo>
                      <a:pt x="994827" y="813359"/>
                    </a:lnTo>
                    <a:lnTo>
                      <a:pt x="1006259" y="790502"/>
                    </a:lnTo>
                    <a:lnTo>
                      <a:pt x="1017691" y="768279"/>
                    </a:lnTo>
                    <a:lnTo>
                      <a:pt x="989746" y="788597"/>
                    </a:lnTo>
                    <a:lnTo>
                      <a:pt x="962119" y="809550"/>
                    </a:lnTo>
                    <a:lnTo>
                      <a:pt x="948463" y="820661"/>
                    </a:lnTo>
                    <a:lnTo>
                      <a:pt x="934808" y="831455"/>
                    </a:lnTo>
                    <a:lnTo>
                      <a:pt x="921788" y="842567"/>
                    </a:lnTo>
                    <a:lnTo>
                      <a:pt x="908451" y="853996"/>
                    </a:lnTo>
                    <a:lnTo>
                      <a:pt x="895431" y="865107"/>
                    </a:lnTo>
                    <a:lnTo>
                      <a:pt x="882411" y="876536"/>
                    </a:lnTo>
                    <a:lnTo>
                      <a:pt x="869709" y="888600"/>
                    </a:lnTo>
                    <a:lnTo>
                      <a:pt x="857006" y="900346"/>
                    </a:lnTo>
                    <a:lnTo>
                      <a:pt x="844621" y="912093"/>
                    </a:lnTo>
                    <a:lnTo>
                      <a:pt x="831919" y="924474"/>
                    </a:lnTo>
                    <a:lnTo>
                      <a:pt x="819852" y="936538"/>
                    </a:lnTo>
                    <a:lnTo>
                      <a:pt x="807785" y="949237"/>
                    </a:lnTo>
                    <a:lnTo>
                      <a:pt x="796035" y="961618"/>
                    </a:lnTo>
                    <a:lnTo>
                      <a:pt x="784603" y="974634"/>
                    </a:lnTo>
                    <a:lnTo>
                      <a:pt x="772853" y="987333"/>
                    </a:lnTo>
                    <a:lnTo>
                      <a:pt x="761421" y="1000350"/>
                    </a:lnTo>
                    <a:lnTo>
                      <a:pt x="749989" y="1013366"/>
                    </a:lnTo>
                    <a:lnTo>
                      <a:pt x="739192" y="1026700"/>
                    </a:lnTo>
                    <a:lnTo>
                      <a:pt x="728395" y="1040351"/>
                    </a:lnTo>
                    <a:lnTo>
                      <a:pt x="717915" y="1053685"/>
                    </a:lnTo>
                    <a:lnTo>
                      <a:pt x="707118" y="1067653"/>
                    </a:lnTo>
                    <a:lnTo>
                      <a:pt x="696956" y="1081305"/>
                    </a:lnTo>
                    <a:lnTo>
                      <a:pt x="687112" y="1095591"/>
                    </a:lnTo>
                    <a:lnTo>
                      <a:pt x="677267" y="1109559"/>
                    </a:lnTo>
                    <a:lnTo>
                      <a:pt x="667741" y="1123846"/>
                    </a:lnTo>
                    <a:lnTo>
                      <a:pt x="658214" y="1138449"/>
                    </a:lnTo>
                    <a:lnTo>
                      <a:pt x="649005" y="1153053"/>
                    </a:lnTo>
                    <a:lnTo>
                      <a:pt x="639795" y="1167657"/>
                    </a:lnTo>
                    <a:lnTo>
                      <a:pt x="631856" y="1181308"/>
                    </a:lnTo>
                    <a:lnTo>
                      <a:pt x="623917" y="1195276"/>
                    </a:lnTo>
                    <a:lnTo>
                      <a:pt x="616296" y="1208928"/>
                    </a:lnTo>
                    <a:lnTo>
                      <a:pt x="608675" y="1223214"/>
                    </a:lnTo>
                    <a:lnTo>
                      <a:pt x="601371" y="1237183"/>
                    </a:lnTo>
                    <a:lnTo>
                      <a:pt x="594384" y="1251469"/>
                    </a:lnTo>
                    <a:lnTo>
                      <a:pt x="587398" y="1265755"/>
                    </a:lnTo>
                    <a:lnTo>
                      <a:pt x="580729" y="1280359"/>
                    </a:lnTo>
                    <a:lnTo>
                      <a:pt x="566122" y="1290200"/>
                    </a:lnTo>
                    <a:lnTo>
                      <a:pt x="551514" y="1300359"/>
                    </a:lnTo>
                    <a:lnTo>
                      <a:pt x="537224" y="1310836"/>
                    </a:lnTo>
                    <a:lnTo>
                      <a:pt x="523251" y="1321630"/>
                    </a:lnTo>
                    <a:lnTo>
                      <a:pt x="508961" y="1332424"/>
                    </a:lnTo>
                    <a:lnTo>
                      <a:pt x="495306" y="1343535"/>
                    </a:lnTo>
                    <a:lnTo>
                      <a:pt x="481651" y="1355282"/>
                    </a:lnTo>
                    <a:lnTo>
                      <a:pt x="468313" y="1366711"/>
                    </a:lnTo>
                    <a:lnTo>
                      <a:pt x="472442" y="1346710"/>
                    </a:lnTo>
                    <a:lnTo>
                      <a:pt x="476887" y="1326709"/>
                    </a:lnTo>
                    <a:lnTo>
                      <a:pt x="481651" y="1307026"/>
                    </a:lnTo>
                    <a:lnTo>
                      <a:pt x="486097" y="1287025"/>
                    </a:lnTo>
                    <a:lnTo>
                      <a:pt x="491495" y="1267025"/>
                    </a:lnTo>
                    <a:lnTo>
                      <a:pt x="496894" y="1247659"/>
                    </a:lnTo>
                    <a:lnTo>
                      <a:pt x="502292" y="1227976"/>
                    </a:lnTo>
                    <a:lnTo>
                      <a:pt x="508326" y="1208293"/>
                    </a:lnTo>
                    <a:lnTo>
                      <a:pt x="514359" y="1188610"/>
                    </a:lnTo>
                    <a:lnTo>
                      <a:pt x="520393" y="1169244"/>
                    </a:lnTo>
                    <a:lnTo>
                      <a:pt x="527062" y="1150196"/>
                    </a:lnTo>
                    <a:lnTo>
                      <a:pt x="533731" y="1130512"/>
                    </a:lnTo>
                    <a:lnTo>
                      <a:pt x="540717" y="1111464"/>
                    </a:lnTo>
                    <a:lnTo>
                      <a:pt x="548021" y="1092416"/>
                    </a:lnTo>
                    <a:lnTo>
                      <a:pt x="555325" y="1073050"/>
                    </a:lnTo>
                    <a:lnTo>
                      <a:pt x="563264" y="1054320"/>
                    </a:lnTo>
                    <a:lnTo>
                      <a:pt x="571203" y="1034954"/>
                    </a:lnTo>
                    <a:lnTo>
                      <a:pt x="579777" y="1015906"/>
                    </a:lnTo>
                    <a:lnTo>
                      <a:pt x="588351" y="996540"/>
                    </a:lnTo>
                    <a:lnTo>
                      <a:pt x="597242" y="977492"/>
                    </a:lnTo>
                    <a:lnTo>
                      <a:pt x="606134" y="958761"/>
                    </a:lnTo>
                    <a:lnTo>
                      <a:pt x="615978" y="940030"/>
                    </a:lnTo>
                    <a:lnTo>
                      <a:pt x="625505" y="921299"/>
                    </a:lnTo>
                    <a:lnTo>
                      <a:pt x="635032" y="902569"/>
                    </a:lnTo>
                    <a:lnTo>
                      <a:pt x="645194" y="884155"/>
                    </a:lnTo>
                    <a:lnTo>
                      <a:pt x="655356" y="866060"/>
                    </a:lnTo>
                    <a:lnTo>
                      <a:pt x="665835" y="847964"/>
                    </a:lnTo>
                    <a:lnTo>
                      <a:pt x="676632" y="829868"/>
                    </a:lnTo>
                    <a:lnTo>
                      <a:pt x="687429" y="812090"/>
                    </a:lnTo>
                    <a:lnTo>
                      <a:pt x="698544" y="794311"/>
                    </a:lnTo>
                    <a:lnTo>
                      <a:pt x="709976" y="776215"/>
                    </a:lnTo>
                    <a:lnTo>
                      <a:pt x="721408" y="758755"/>
                    </a:lnTo>
                    <a:lnTo>
                      <a:pt x="733476" y="741611"/>
                    </a:lnTo>
                    <a:lnTo>
                      <a:pt x="745225" y="724468"/>
                    </a:lnTo>
                    <a:lnTo>
                      <a:pt x="757293" y="707324"/>
                    </a:lnTo>
                    <a:lnTo>
                      <a:pt x="769995" y="690498"/>
                    </a:lnTo>
                    <a:lnTo>
                      <a:pt x="782380" y="673672"/>
                    </a:lnTo>
                    <a:lnTo>
                      <a:pt x="795400" y="657164"/>
                    </a:lnTo>
                    <a:lnTo>
                      <a:pt x="808102" y="640973"/>
                    </a:lnTo>
                    <a:lnTo>
                      <a:pt x="821440" y="624464"/>
                    </a:lnTo>
                    <a:lnTo>
                      <a:pt x="835095" y="608591"/>
                    </a:lnTo>
                    <a:lnTo>
                      <a:pt x="848432" y="592400"/>
                    </a:lnTo>
                    <a:lnTo>
                      <a:pt x="862405" y="576526"/>
                    </a:lnTo>
                    <a:lnTo>
                      <a:pt x="876060" y="560970"/>
                    </a:lnTo>
                    <a:lnTo>
                      <a:pt x="890350" y="545414"/>
                    </a:lnTo>
                    <a:lnTo>
                      <a:pt x="904958" y="530176"/>
                    </a:lnTo>
                    <a:lnTo>
                      <a:pt x="919566" y="515255"/>
                    </a:lnTo>
                    <a:lnTo>
                      <a:pt x="933856" y="500333"/>
                    </a:lnTo>
                    <a:lnTo>
                      <a:pt x="948781" y="485730"/>
                    </a:lnTo>
                    <a:lnTo>
                      <a:pt x="964024" y="470809"/>
                    </a:lnTo>
                    <a:lnTo>
                      <a:pt x="979584" y="456840"/>
                    </a:lnTo>
                    <a:lnTo>
                      <a:pt x="994510" y="442554"/>
                    </a:lnTo>
                    <a:lnTo>
                      <a:pt x="1010388" y="428903"/>
                    </a:lnTo>
                    <a:lnTo>
                      <a:pt x="1026266" y="414934"/>
                    </a:lnTo>
                    <a:lnTo>
                      <a:pt x="1042144" y="400965"/>
                    </a:lnTo>
                    <a:lnTo>
                      <a:pt x="1058339" y="387949"/>
                    </a:lnTo>
                    <a:lnTo>
                      <a:pt x="1074535" y="374615"/>
                    </a:lnTo>
                    <a:lnTo>
                      <a:pt x="1091048" y="361599"/>
                    </a:lnTo>
                    <a:lnTo>
                      <a:pt x="1107561" y="348900"/>
                    </a:lnTo>
                    <a:lnTo>
                      <a:pt x="1124391" y="336201"/>
                    </a:lnTo>
                    <a:lnTo>
                      <a:pt x="1141222" y="323820"/>
                    </a:lnTo>
                    <a:lnTo>
                      <a:pt x="1158370" y="311756"/>
                    </a:lnTo>
                    <a:lnTo>
                      <a:pt x="1175519" y="299375"/>
                    </a:lnTo>
                    <a:lnTo>
                      <a:pt x="1192984" y="287946"/>
                    </a:lnTo>
                    <a:lnTo>
                      <a:pt x="1210450" y="276517"/>
                    </a:lnTo>
                    <a:lnTo>
                      <a:pt x="1227916" y="264770"/>
                    </a:lnTo>
                    <a:lnTo>
                      <a:pt x="1245699" y="253976"/>
                    </a:lnTo>
                    <a:lnTo>
                      <a:pt x="1263800" y="242865"/>
                    </a:lnTo>
                    <a:lnTo>
                      <a:pt x="1281584" y="232071"/>
                    </a:lnTo>
                    <a:lnTo>
                      <a:pt x="1299684" y="221594"/>
                    </a:lnTo>
                    <a:lnTo>
                      <a:pt x="1318420" y="211435"/>
                    </a:lnTo>
                    <a:lnTo>
                      <a:pt x="1336839" y="201594"/>
                    </a:lnTo>
                    <a:lnTo>
                      <a:pt x="1355257" y="191752"/>
                    </a:lnTo>
                    <a:lnTo>
                      <a:pt x="1373676" y="181911"/>
                    </a:lnTo>
                    <a:lnTo>
                      <a:pt x="1392412" y="172704"/>
                    </a:lnTo>
                    <a:lnTo>
                      <a:pt x="1411783" y="163497"/>
                    </a:lnTo>
                    <a:lnTo>
                      <a:pt x="1430519" y="154608"/>
                    </a:lnTo>
                    <a:lnTo>
                      <a:pt x="1449573" y="146037"/>
                    </a:lnTo>
                    <a:lnTo>
                      <a:pt x="1468944" y="137782"/>
                    </a:lnTo>
                    <a:lnTo>
                      <a:pt x="1488315" y="129528"/>
                    </a:lnTo>
                    <a:lnTo>
                      <a:pt x="1507686" y="121591"/>
                    </a:lnTo>
                    <a:lnTo>
                      <a:pt x="1527057" y="113972"/>
                    </a:lnTo>
                    <a:lnTo>
                      <a:pt x="1547063" y="106670"/>
                    </a:lnTo>
                    <a:lnTo>
                      <a:pt x="1566434" y="99368"/>
                    </a:lnTo>
                    <a:lnTo>
                      <a:pt x="1586123" y="92384"/>
                    </a:lnTo>
                    <a:lnTo>
                      <a:pt x="1606447" y="85717"/>
                    </a:lnTo>
                    <a:lnTo>
                      <a:pt x="1626136" y="79368"/>
                    </a:lnTo>
                    <a:lnTo>
                      <a:pt x="1646142" y="73336"/>
                    </a:lnTo>
                    <a:lnTo>
                      <a:pt x="1666466" y="67304"/>
                    </a:lnTo>
                    <a:lnTo>
                      <a:pt x="1686472" y="61272"/>
                    </a:lnTo>
                    <a:lnTo>
                      <a:pt x="1706796" y="56192"/>
                    </a:lnTo>
                    <a:lnTo>
                      <a:pt x="1727120" y="50795"/>
                    </a:lnTo>
                    <a:lnTo>
                      <a:pt x="1747444" y="45716"/>
                    </a:lnTo>
                    <a:lnTo>
                      <a:pt x="1768085" y="41271"/>
                    </a:lnTo>
                    <a:lnTo>
                      <a:pt x="1788409" y="36509"/>
                    </a:lnTo>
                    <a:lnTo>
                      <a:pt x="1809050" y="32699"/>
                    </a:lnTo>
                    <a:lnTo>
                      <a:pt x="1829374" y="28572"/>
                    </a:lnTo>
                    <a:lnTo>
                      <a:pt x="1850333" y="25080"/>
                    </a:lnTo>
                    <a:lnTo>
                      <a:pt x="1870974" y="21588"/>
                    </a:lnTo>
                    <a:lnTo>
                      <a:pt x="1891616" y="18096"/>
                    </a:lnTo>
                    <a:lnTo>
                      <a:pt x="1912257" y="15556"/>
                    </a:lnTo>
                    <a:lnTo>
                      <a:pt x="1933216" y="12381"/>
                    </a:lnTo>
                    <a:lnTo>
                      <a:pt x="1954175" y="10159"/>
                    </a:lnTo>
                    <a:lnTo>
                      <a:pt x="1974816" y="8254"/>
                    </a:lnTo>
                    <a:lnTo>
                      <a:pt x="1995775" y="6349"/>
                    </a:lnTo>
                    <a:lnTo>
                      <a:pt x="2016417" y="4762"/>
                    </a:lnTo>
                    <a:lnTo>
                      <a:pt x="2037693" y="2857"/>
                    </a:lnTo>
                    <a:lnTo>
                      <a:pt x="2058334" y="1905"/>
                    </a:lnTo>
                    <a:lnTo>
                      <a:pt x="2079611" y="952"/>
                    </a:lnTo>
                    <a:lnTo>
                      <a:pt x="2100252" y="317"/>
                    </a:lnTo>
                    <a:lnTo>
                      <a:pt x="2121529" y="0"/>
                    </a:lnTo>
                    <a:close/>
                  </a:path>
                </a:pathLst>
              </a:custGeom>
              <a:solidFill>
                <a:srgbClr val="AB3333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9207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104</Words>
  <Application>Microsoft Office PowerPoint</Application>
  <PresentationFormat>宽屏</PresentationFormat>
  <Paragraphs>61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微软雅黑</vt:lpstr>
      <vt:lpstr>Roboto</vt:lpstr>
      <vt:lpstr>黑体</vt:lpstr>
      <vt:lpstr>Calibri</vt:lpstr>
      <vt:lpstr>Microsoft YaHei UI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94</cp:revision>
  <dcterms:created xsi:type="dcterms:W3CDTF">2013-12-23T07:37:21Z</dcterms:created>
  <dcterms:modified xsi:type="dcterms:W3CDTF">2016-05-30T10:43:28Z</dcterms:modified>
</cp:coreProperties>
</file>