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9" r:id="rId10"/>
    <p:sldId id="265" r:id="rId11"/>
    <p:sldId id="267" r:id="rId12"/>
    <p:sldId id="268" r:id="rId13"/>
    <p:sldId id="270" r:id="rId14"/>
    <p:sldId id="271" r:id="rId1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08"/>
    <a:srgbClr val="FFD966"/>
    <a:srgbClr val="FFC000"/>
    <a:srgbClr val="C65C10"/>
    <a:srgbClr val="C55A11"/>
    <a:srgbClr val="D47E24"/>
    <a:srgbClr val="D9C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2880" y="-12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CEB89-3900-49D1-9B7E-5E0F02A681E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AA0F3-AE5F-4161-A10B-FD0CDD29D8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972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86208-E9C8-405E-B95E-7C5EDBFF5C0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E97F9-42C9-4F7C-A222-D033F88E37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3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D9E83-A3D0-48B1-BE01-6FC199222A4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F9BF0-7588-407B-BB75-484ECD547E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285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0207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CEC37-DDEA-41E7-9888-59767BF1DAF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D82A8-D55C-4A89-AB92-5064B6725B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1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B1A03-DB1E-43D7-A86F-C2A701BB097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C34AA-C2A7-4F12-AEB3-B5C441721C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0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40127-F4E3-4AC0-9363-73F8DFA05BA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5BE96-6FA5-4517-819E-60B89D4CAC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32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FC18-EBCF-4E36-8ECB-BCAB6759D67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C1D1E-B6BA-4DEE-8D6A-656D1DA890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1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749EA-CCBF-40F1-AD53-A31F66516D8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430BF-C46D-415F-86C5-AB3C25610A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56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1132A-1B83-454F-9233-BD0204B3784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7EFC0-9C5F-451A-B227-DE09B6CF63F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26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A0E8C-E96F-4A54-AFA0-2C0B5A0F6F6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03184-A8E2-4578-B462-EC07579DE4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1662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B490E-3A33-41C3-9BA0-3A5754D63F7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F5B8D-42D7-4D97-8BFB-34C99F2685D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19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65D33FC-3A6F-438B-943F-1FC14CD8264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D64E6CA-787B-4F45-9837-B07B92B1EB5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2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rgbClr val="D9D9D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1"/>
          <p:cNvGrpSpPr>
            <a:grpSpLocks/>
          </p:cNvGrpSpPr>
          <p:nvPr/>
        </p:nvGrpSpPr>
        <p:grpSpPr bwMode="auto">
          <a:xfrm>
            <a:off x="4483100" y="755650"/>
            <a:ext cx="3249613" cy="4475163"/>
            <a:chOff x="3856268" y="763937"/>
            <a:chExt cx="3248568" cy="4474600"/>
          </a:xfrm>
        </p:grpSpPr>
        <p:sp>
          <p:nvSpPr>
            <p:cNvPr id="18" name="任意多边形 17"/>
            <p:cNvSpPr/>
            <p:nvPr/>
          </p:nvSpPr>
          <p:spPr>
            <a:xfrm rot="19173958">
              <a:off x="3856268" y="763937"/>
              <a:ext cx="3248568" cy="328572"/>
            </a:xfrm>
            <a:custGeom>
              <a:avLst/>
              <a:gdLst>
                <a:gd name="connsiteX0" fmla="*/ 2862701 w 3248568"/>
                <a:gd name="connsiteY0" fmla="*/ 0 h 328794"/>
                <a:gd name="connsiteX1" fmla="*/ 3248568 w 3248568"/>
                <a:gd name="connsiteY1" fmla="*/ 328794 h 328794"/>
                <a:gd name="connsiteX2" fmla="*/ 3794 w 3248568"/>
                <a:gd name="connsiteY2" fmla="*/ 328794 h 328794"/>
                <a:gd name="connsiteX3" fmla="*/ 0 w 3248568"/>
                <a:gd name="connsiteY3" fmla="*/ 0 h 328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8568" h="328794">
                  <a:moveTo>
                    <a:pt x="2862701" y="0"/>
                  </a:moveTo>
                  <a:lnTo>
                    <a:pt x="3248568" y="328794"/>
                  </a:lnTo>
                  <a:lnTo>
                    <a:pt x="3794" y="3287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13766374">
              <a:off x="3828132" y="3217143"/>
              <a:ext cx="3714283" cy="32850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7" name="圆角矩形 36"/>
          <p:cNvSpPr/>
          <p:nvPr/>
        </p:nvSpPr>
        <p:spPr>
          <a:xfrm>
            <a:off x="314325" y="5148263"/>
            <a:ext cx="1827213" cy="3698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4" b="50801"/>
          <a:stretch>
            <a:fillRect/>
          </a:stretch>
        </p:blipFill>
        <p:spPr>
          <a:xfrm>
            <a:off x="4600753" y="4349360"/>
            <a:ext cx="4599448" cy="2508641"/>
          </a:xfrm>
          <a:custGeom>
            <a:avLst/>
            <a:gdLst>
              <a:gd name="connsiteX0" fmla="*/ 2654672 w 4599448"/>
              <a:gd name="connsiteY0" fmla="*/ 0 h 2508641"/>
              <a:gd name="connsiteX1" fmla="*/ 4599448 w 4599448"/>
              <a:gd name="connsiteY1" fmla="*/ 0 h 2508641"/>
              <a:gd name="connsiteX2" fmla="*/ 4599448 w 4599448"/>
              <a:gd name="connsiteY2" fmla="*/ 2508641 h 2508641"/>
              <a:gd name="connsiteX3" fmla="*/ 0 w 4599448"/>
              <a:gd name="connsiteY3" fmla="*/ 2508641 h 2508641"/>
              <a:gd name="connsiteX4" fmla="*/ 2743458 w 4599448"/>
              <a:gd name="connsiteY4" fmla="*/ 101178 h 250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9448" h="2508641">
                <a:moveTo>
                  <a:pt x="2654672" y="0"/>
                </a:moveTo>
                <a:lnTo>
                  <a:pt x="4599448" y="0"/>
                </a:lnTo>
                <a:lnTo>
                  <a:pt x="4599448" y="2508641"/>
                </a:lnTo>
                <a:lnTo>
                  <a:pt x="0" y="2508641"/>
                </a:lnTo>
                <a:lnTo>
                  <a:pt x="2743458" y="101178"/>
                </a:lnTo>
                <a:close/>
              </a:path>
            </a:pathLst>
          </a:custGeom>
        </p:spPr>
      </p:pic>
      <p:sp>
        <p:nvSpPr>
          <p:cNvPr id="12" name="任意多边形 11"/>
          <p:cNvSpPr/>
          <p:nvPr/>
        </p:nvSpPr>
        <p:spPr>
          <a:xfrm rot="2967890">
            <a:off x="5317332" y="1420018"/>
            <a:ext cx="7043738" cy="3813175"/>
          </a:xfrm>
          <a:custGeom>
            <a:avLst/>
            <a:gdLst>
              <a:gd name="connsiteX0" fmla="*/ 0 w 7043053"/>
              <a:gd name="connsiteY0" fmla="*/ 907923 h 3813402"/>
              <a:gd name="connsiteX1" fmla="*/ 776404 w 7043053"/>
              <a:gd name="connsiteY1" fmla="*/ 0 h 3813402"/>
              <a:gd name="connsiteX2" fmla="*/ 907322 w 7043053"/>
              <a:gd name="connsiteY2" fmla="*/ 0 h 3813402"/>
              <a:gd name="connsiteX3" fmla="*/ 907322 w 7043053"/>
              <a:gd name="connsiteY3" fmla="*/ 3223964 h 3813402"/>
              <a:gd name="connsiteX4" fmla="*/ 7043053 w 7043053"/>
              <a:gd name="connsiteY4" fmla="*/ 3223964 h 3813402"/>
              <a:gd name="connsiteX5" fmla="*/ 6539000 w 7043053"/>
              <a:gd name="connsiteY5" fmla="*/ 3813402 h 3813402"/>
              <a:gd name="connsiteX6" fmla="*/ 0 w 7043053"/>
              <a:gd name="connsiteY6" fmla="*/ 3813401 h 3813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43053" h="3813402">
                <a:moveTo>
                  <a:pt x="0" y="907923"/>
                </a:moveTo>
                <a:lnTo>
                  <a:pt x="776404" y="0"/>
                </a:lnTo>
                <a:lnTo>
                  <a:pt x="907322" y="0"/>
                </a:lnTo>
                <a:lnTo>
                  <a:pt x="907322" y="3223964"/>
                </a:lnTo>
                <a:lnTo>
                  <a:pt x="7043053" y="3223964"/>
                </a:lnTo>
                <a:lnTo>
                  <a:pt x="6539000" y="3813402"/>
                </a:lnTo>
                <a:lnTo>
                  <a:pt x="0" y="38134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6" b="592"/>
          <a:stretch>
            <a:fillRect/>
          </a:stretch>
        </p:blipFill>
        <p:spPr>
          <a:xfrm>
            <a:off x="5392475" y="0"/>
            <a:ext cx="7615452" cy="6858001"/>
          </a:xfrm>
          <a:custGeom>
            <a:avLst/>
            <a:gdLst>
              <a:gd name="connsiteX0" fmla="*/ 2287275 w 7615452"/>
              <a:gd name="connsiteY0" fmla="*/ 0 h 6858001"/>
              <a:gd name="connsiteX1" fmla="*/ 7615452 w 7615452"/>
              <a:gd name="connsiteY1" fmla="*/ 0 h 6858001"/>
              <a:gd name="connsiteX2" fmla="*/ 7615452 w 7615452"/>
              <a:gd name="connsiteY2" fmla="*/ 6858001 h 6858001"/>
              <a:gd name="connsiteX3" fmla="*/ 4187988 w 7615452"/>
              <a:gd name="connsiteY3" fmla="*/ 6858001 h 6858001"/>
              <a:gd name="connsiteX4" fmla="*/ 0 w 7615452"/>
              <a:gd name="connsiteY4" fmla="*/ 195287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5452" h="6858001">
                <a:moveTo>
                  <a:pt x="2287275" y="0"/>
                </a:moveTo>
                <a:lnTo>
                  <a:pt x="7615452" y="0"/>
                </a:lnTo>
                <a:lnTo>
                  <a:pt x="7615452" y="6858001"/>
                </a:lnTo>
                <a:lnTo>
                  <a:pt x="4187988" y="6858001"/>
                </a:lnTo>
                <a:lnTo>
                  <a:pt x="0" y="1952870"/>
                </a:lnTo>
                <a:close/>
              </a:path>
            </a:pathLst>
          </a:custGeom>
        </p:spPr>
      </p:pic>
      <p:sp>
        <p:nvSpPr>
          <p:cNvPr id="4103" name="文本框 28"/>
          <p:cNvSpPr txBox="1">
            <a:spLocks noChangeArrowheads="1"/>
          </p:cNvSpPr>
          <p:nvPr/>
        </p:nvSpPr>
        <p:spPr bwMode="auto">
          <a:xfrm>
            <a:off x="269875" y="3408363"/>
            <a:ext cx="53927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4000" b="1">
                <a:latin typeface="微软雅黑" pitchFamily="34" charset="-122"/>
                <a:ea typeface="微软雅黑" pitchFamily="34" charset="-122"/>
              </a:rPr>
              <a:t>毕业论文答辩</a:t>
            </a:r>
          </a:p>
        </p:txBody>
      </p:sp>
      <p:sp>
        <p:nvSpPr>
          <p:cNvPr id="4104" name="文本框 29"/>
          <p:cNvSpPr txBox="1">
            <a:spLocks noChangeArrowheads="1"/>
          </p:cNvSpPr>
          <p:nvPr/>
        </p:nvSpPr>
        <p:spPr bwMode="auto">
          <a:xfrm>
            <a:off x="315913" y="4598988"/>
            <a:ext cx="4017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厦门哎呀小小草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极致演示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401638" y="4227513"/>
            <a:ext cx="4319587" cy="0"/>
          </a:xfrm>
          <a:prstGeom prst="line">
            <a:avLst/>
          </a:prstGeom>
          <a:ln w="12700">
            <a:solidFill>
              <a:srgbClr val="FFC1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01638" y="4300538"/>
            <a:ext cx="4319587" cy="0"/>
          </a:xfrm>
          <a:prstGeom prst="line">
            <a:avLst/>
          </a:prstGeom>
          <a:ln w="12700">
            <a:solidFill>
              <a:srgbClr val="FFC1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圆角矩形 37"/>
          <p:cNvSpPr/>
          <p:nvPr/>
        </p:nvSpPr>
        <p:spPr>
          <a:xfrm>
            <a:off x="2965450" y="5141913"/>
            <a:ext cx="1827213" cy="3698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8" name="文本框 35"/>
          <p:cNvSpPr txBox="1">
            <a:spLocks noChangeArrowheads="1"/>
          </p:cNvSpPr>
          <p:nvPr/>
        </p:nvSpPr>
        <p:spPr bwMode="auto">
          <a:xfrm>
            <a:off x="360362" y="5157788"/>
            <a:ext cx="50321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答辩人：哎呀小小草             学院：哎呀小小草</a:t>
            </a:r>
          </a:p>
        </p:txBody>
      </p:sp>
      <p:sp>
        <p:nvSpPr>
          <p:cNvPr id="19" name="任意多边形 18"/>
          <p:cNvSpPr/>
          <p:nvPr/>
        </p:nvSpPr>
        <p:spPr>
          <a:xfrm rot="18822544">
            <a:off x="4125119" y="5504657"/>
            <a:ext cx="3629025" cy="293687"/>
          </a:xfrm>
          <a:custGeom>
            <a:avLst/>
            <a:gdLst>
              <a:gd name="connsiteX0" fmla="*/ 3624192 w 3624192"/>
              <a:gd name="connsiteY0" fmla="*/ 0 h 293279"/>
              <a:gd name="connsiteX1" fmla="*/ 3588651 w 3624192"/>
              <a:gd name="connsiteY1" fmla="*/ 293279 h 293279"/>
              <a:gd name="connsiteX2" fmla="*/ 280353 w 3624192"/>
              <a:gd name="connsiteY2" fmla="*/ 293279 h 293279"/>
              <a:gd name="connsiteX3" fmla="*/ 0 w 3624192"/>
              <a:gd name="connsiteY3" fmla="*/ 0 h 29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192" h="293279">
                <a:moveTo>
                  <a:pt x="3624192" y="0"/>
                </a:moveTo>
                <a:lnTo>
                  <a:pt x="3588651" y="293279"/>
                </a:lnTo>
                <a:lnTo>
                  <a:pt x="280353" y="2932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5"/>
          <a:stretch>
            <a:fillRect/>
          </a:stretch>
        </p:blipFill>
        <p:spPr bwMode="auto">
          <a:xfrm>
            <a:off x="5184775" y="1600200"/>
            <a:ext cx="57880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2"/>
          <p:cNvSpPr/>
          <p:nvPr/>
        </p:nvSpPr>
        <p:spPr>
          <a:xfrm>
            <a:off x="549275" y="2309813"/>
            <a:ext cx="5805488" cy="1498600"/>
          </a:xfrm>
          <a:prstGeom prst="rect">
            <a:avLst/>
          </a:prstGeom>
          <a:solidFill>
            <a:srgbClr val="FFD966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858838" y="2789238"/>
            <a:ext cx="42338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600" b="1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600" b="1" dirty="0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1" name="文本框 4"/>
          <p:cNvSpPr txBox="1">
            <a:spLocks noChangeArrowheads="1"/>
          </p:cNvSpPr>
          <p:nvPr/>
        </p:nvSpPr>
        <p:spPr bwMode="auto">
          <a:xfrm>
            <a:off x="1046163" y="4281488"/>
            <a:ext cx="36417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，天天向上。哎呀小小草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。哎呀小小草由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多位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作品、最实用的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培训和最贴心的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342" name="组合 5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7" name="矩形 6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4343" name="矩形 8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4060825" y="1811338"/>
            <a:ext cx="3848100" cy="3851275"/>
            <a:chOff x="4170360" y="1546860"/>
            <a:chExt cx="3848105" cy="3850009"/>
          </a:xfrm>
        </p:grpSpPr>
        <p:sp>
          <p:nvSpPr>
            <p:cNvPr id="3" name="Block Arc 38"/>
            <p:cNvSpPr/>
            <p:nvPr/>
          </p:nvSpPr>
          <p:spPr>
            <a:xfrm rot="2990966">
              <a:off x="4186072" y="1547023"/>
              <a:ext cx="3823030" cy="3822705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" name="Block Arc 37"/>
            <p:cNvSpPr/>
            <p:nvPr/>
          </p:nvSpPr>
          <p:spPr>
            <a:xfrm rot="19115698">
              <a:off x="4170360" y="1554794"/>
              <a:ext cx="3822705" cy="3823031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5385" name="组合 4"/>
            <p:cNvGrpSpPr>
              <a:grpSpLocks/>
            </p:cNvGrpSpPr>
            <p:nvPr/>
          </p:nvGrpSpPr>
          <p:grpSpPr bwMode="auto">
            <a:xfrm>
              <a:off x="4179887" y="1560197"/>
              <a:ext cx="3838578" cy="3836672"/>
              <a:chOff x="4179887" y="1560197"/>
              <a:chExt cx="3838578" cy="3836672"/>
            </a:xfrm>
          </p:grpSpPr>
          <p:sp>
            <p:nvSpPr>
              <p:cNvPr id="6" name="Block Arc 40"/>
              <p:cNvSpPr/>
              <p:nvPr/>
            </p:nvSpPr>
            <p:spPr>
              <a:xfrm rot="13947231">
                <a:off x="4178929" y="1573209"/>
                <a:ext cx="3824617" cy="3822705"/>
              </a:xfrm>
              <a:prstGeom prst="blockArc">
                <a:avLst>
                  <a:gd name="adj1" fmla="val 10800000"/>
                  <a:gd name="adj2" fmla="val 16298175"/>
                  <a:gd name="adj3" fmla="val 16327"/>
                </a:avLst>
              </a:prstGeom>
              <a:solidFill>
                <a:srgbClr val="FFD96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5387" name="组合 6"/>
              <p:cNvGrpSpPr>
                <a:grpSpLocks/>
              </p:cNvGrpSpPr>
              <p:nvPr/>
            </p:nvGrpSpPr>
            <p:grpSpPr bwMode="auto">
              <a:xfrm>
                <a:off x="4195129" y="1560197"/>
                <a:ext cx="3823336" cy="3823334"/>
                <a:chOff x="4195129" y="1560197"/>
                <a:chExt cx="3823336" cy="3823334"/>
              </a:xfrm>
            </p:grpSpPr>
            <p:sp>
              <p:nvSpPr>
                <p:cNvPr id="8" name="Block Arc 39"/>
                <p:cNvSpPr/>
                <p:nvPr/>
              </p:nvSpPr>
              <p:spPr>
                <a:xfrm rot="8470872">
                  <a:off x="4195760" y="1559556"/>
                  <a:ext cx="3822705" cy="3824617"/>
                </a:xfrm>
                <a:prstGeom prst="blockArc">
                  <a:avLst>
                    <a:gd name="adj1" fmla="val 10800000"/>
                    <a:gd name="adj2" fmla="val 16298175"/>
                    <a:gd name="adj3" fmla="val 16327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4751386" y="3408385"/>
                  <a:ext cx="463551" cy="314222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40">
                      <a:solidFill>
                        <a:prstClr val="white"/>
                      </a:solidFill>
                      <a:latin typeface="Roboto Medium"/>
                      <a:cs typeface="Roboto Medium"/>
                    </a:rPr>
                    <a:t>20%</a:t>
                  </a:r>
                </a:p>
              </p:txBody>
            </p:sp>
            <p:sp>
              <p:nvSpPr>
                <p:cNvPr id="10" name="Isosceles Triangle 41"/>
                <p:cNvSpPr/>
                <p:nvPr/>
              </p:nvSpPr>
              <p:spPr>
                <a:xfrm rot="2938533">
                  <a:off x="4718200" y="1945132"/>
                  <a:ext cx="917273" cy="35877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1" name="Isosceles Triangle 42"/>
                <p:cNvSpPr/>
                <p:nvPr/>
              </p:nvSpPr>
              <p:spPr>
                <a:xfrm rot="8461846">
                  <a:off x="6975477" y="2421285"/>
                  <a:ext cx="915988" cy="358657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2" name="Isosceles Triangle 43"/>
                <p:cNvSpPr/>
                <p:nvPr/>
              </p:nvSpPr>
              <p:spPr>
                <a:xfrm rot="14072155">
                  <a:off x="6485884" y="4629506"/>
                  <a:ext cx="917273" cy="357187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3" name="Isosceles Triangle 44"/>
                <p:cNvSpPr/>
                <p:nvPr/>
              </p:nvSpPr>
              <p:spPr>
                <a:xfrm rot="19459203">
                  <a:off x="4240210" y="4128873"/>
                  <a:ext cx="915989" cy="360244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6100762" y="1723014"/>
                  <a:ext cx="357188" cy="3697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A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5648325" y="4890622"/>
                  <a:ext cx="341312" cy="3697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16" name="TextBox 63"/>
                <p:cNvSpPr txBox="1">
                  <a:spLocks noChangeArrowheads="1"/>
                </p:cNvSpPr>
                <p:nvPr/>
              </p:nvSpPr>
              <p:spPr bwMode="auto">
                <a:xfrm>
                  <a:off x="4330698" y="3068772"/>
                  <a:ext cx="366712" cy="3697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D</a:t>
                  </a:r>
                </a:p>
              </p:txBody>
            </p:sp>
            <p:sp>
              <p:nvSpPr>
                <p:cNvPr id="17" name="TextBox 64"/>
                <p:cNvSpPr txBox="1">
                  <a:spLocks noChangeArrowheads="1"/>
                </p:cNvSpPr>
                <p:nvPr/>
              </p:nvSpPr>
              <p:spPr bwMode="auto">
                <a:xfrm>
                  <a:off x="7472364" y="3601996"/>
                  <a:ext cx="341313" cy="3697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B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</p:grpSp>
      <p:cxnSp>
        <p:nvCxnSpPr>
          <p:cNvPr id="18" name="Straight Connector 3"/>
          <p:cNvCxnSpPr/>
          <p:nvPr/>
        </p:nvCxnSpPr>
        <p:spPr>
          <a:xfrm flipH="1">
            <a:off x="1069975" y="3490913"/>
            <a:ext cx="2943225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71"/>
          <p:cNvCxnSpPr/>
          <p:nvPr/>
        </p:nvCxnSpPr>
        <p:spPr>
          <a:xfrm flipH="1">
            <a:off x="7958138" y="4013200"/>
            <a:ext cx="2927350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72"/>
          <p:cNvCxnSpPr/>
          <p:nvPr/>
        </p:nvCxnSpPr>
        <p:spPr>
          <a:xfrm flipH="1">
            <a:off x="6692900" y="1927225"/>
            <a:ext cx="4192588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73"/>
          <p:cNvCxnSpPr/>
          <p:nvPr/>
        </p:nvCxnSpPr>
        <p:spPr>
          <a:xfrm flipH="1">
            <a:off x="1069975" y="5549900"/>
            <a:ext cx="4192588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367" name="组合 21"/>
          <p:cNvGrpSpPr>
            <a:grpSpLocks/>
          </p:cNvGrpSpPr>
          <p:nvPr/>
        </p:nvGrpSpPr>
        <p:grpSpPr bwMode="auto">
          <a:xfrm>
            <a:off x="996950" y="2224088"/>
            <a:ext cx="2979738" cy="1133475"/>
            <a:chOff x="1107252" y="1958873"/>
            <a:chExt cx="2978389" cy="1133392"/>
          </a:xfrm>
        </p:grpSpPr>
        <p:sp>
          <p:nvSpPr>
            <p:cNvPr id="15381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82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368" name="组合 24"/>
          <p:cNvGrpSpPr>
            <a:grpSpLocks/>
          </p:cNvGrpSpPr>
          <p:nvPr/>
        </p:nvGrpSpPr>
        <p:grpSpPr bwMode="auto">
          <a:xfrm>
            <a:off x="996950" y="4205288"/>
            <a:ext cx="2979738" cy="1133475"/>
            <a:chOff x="1107252" y="1958873"/>
            <a:chExt cx="2978389" cy="1133392"/>
          </a:xfrm>
        </p:grpSpPr>
        <p:sp>
          <p:nvSpPr>
            <p:cNvPr id="15379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80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369" name="组合 27"/>
          <p:cNvGrpSpPr>
            <a:grpSpLocks/>
          </p:cNvGrpSpPr>
          <p:nvPr/>
        </p:nvGrpSpPr>
        <p:grpSpPr bwMode="auto">
          <a:xfrm>
            <a:off x="8066088" y="2127250"/>
            <a:ext cx="2978150" cy="1133475"/>
            <a:chOff x="1107252" y="1958873"/>
            <a:chExt cx="2978389" cy="1133392"/>
          </a:xfrm>
        </p:grpSpPr>
        <p:sp>
          <p:nvSpPr>
            <p:cNvPr id="15377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78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370" name="组合 30"/>
          <p:cNvGrpSpPr>
            <a:grpSpLocks/>
          </p:cNvGrpSpPr>
          <p:nvPr/>
        </p:nvGrpSpPr>
        <p:grpSpPr bwMode="auto">
          <a:xfrm>
            <a:off x="8066088" y="4237038"/>
            <a:ext cx="2978150" cy="1133475"/>
            <a:chOff x="1107252" y="1958873"/>
            <a:chExt cx="2978389" cy="1133392"/>
          </a:xfrm>
        </p:grpSpPr>
        <p:sp>
          <p:nvSpPr>
            <p:cNvPr id="15375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76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371" name="组合 33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35" name="矩形 34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372" name="矩形 36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>
            <a:grpSpLocks/>
          </p:cNvGrpSpPr>
          <p:nvPr/>
        </p:nvGrpSpPr>
        <p:grpSpPr bwMode="auto">
          <a:xfrm>
            <a:off x="1509713" y="1949450"/>
            <a:ext cx="3848100" cy="3849688"/>
            <a:chOff x="4170360" y="1546860"/>
            <a:chExt cx="3848105" cy="3850009"/>
          </a:xfrm>
        </p:grpSpPr>
        <p:sp>
          <p:nvSpPr>
            <p:cNvPr id="3" name="Block Arc 38"/>
            <p:cNvSpPr/>
            <p:nvPr/>
          </p:nvSpPr>
          <p:spPr>
            <a:xfrm rot="2990966">
              <a:off x="4186078" y="1547017"/>
              <a:ext cx="3823019" cy="3822705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" name="Block Arc 37"/>
            <p:cNvSpPr/>
            <p:nvPr/>
          </p:nvSpPr>
          <p:spPr>
            <a:xfrm rot="19115698">
              <a:off x="4170360" y="1554799"/>
              <a:ext cx="3822705" cy="3823019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6402" name="组合 4"/>
            <p:cNvGrpSpPr>
              <a:grpSpLocks/>
            </p:cNvGrpSpPr>
            <p:nvPr/>
          </p:nvGrpSpPr>
          <p:grpSpPr bwMode="auto">
            <a:xfrm>
              <a:off x="4179887" y="1560197"/>
              <a:ext cx="3838578" cy="3836672"/>
              <a:chOff x="4179887" y="1560197"/>
              <a:chExt cx="3838578" cy="3836672"/>
            </a:xfrm>
          </p:grpSpPr>
          <p:sp>
            <p:nvSpPr>
              <p:cNvPr id="6" name="Block Arc 40"/>
              <p:cNvSpPr/>
              <p:nvPr/>
            </p:nvSpPr>
            <p:spPr>
              <a:xfrm rot="13947231">
                <a:off x="4178934" y="1573213"/>
                <a:ext cx="3824607" cy="3822705"/>
              </a:xfrm>
              <a:prstGeom prst="blockArc">
                <a:avLst>
                  <a:gd name="adj1" fmla="val 10800000"/>
                  <a:gd name="adj2" fmla="val 16298175"/>
                  <a:gd name="adj3" fmla="val 16327"/>
                </a:avLst>
              </a:prstGeom>
              <a:solidFill>
                <a:srgbClr val="FFD96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6404" name="组合 6"/>
              <p:cNvGrpSpPr>
                <a:grpSpLocks/>
              </p:cNvGrpSpPr>
              <p:nvPr/>
            </p:nvGrpSpPr>
            <p:grpSpPr bwMode="auto">
              <a:xfrm>
                <a:off x="4195129" y="1560197"/>
                <a:ext cx="3823336" cy="3823334"/>
                <a:chOff x="4195129" y="1560197"/>
                <a:chExt cx="3823336" cy="3823334"/>
              </a:xfrm>
            </p:grpSpPr>
            <p:sp>
              <p:nvSpPr>
                <p:cNvPr id="8" name="Block Arc 39"/>
                <p:cNvSpPr/>
                <p:nvPr/>
              </p:nvSpPr>
              <p:spPr>
                <a:xfrm rot="8470872">
                  <a:off x="4195760" y="1559561"/>
                  <a:ext cx="3822705" cy="3824607"/>
                </a:xfrm>
                <a:prstGeom prst="blockArc">
                  <a:avLst>
                    <a:gd name="adj1" fmla="val 10800000"/>
                    <a:gd name="adj2" fmla="val 16298175"/>
                    <a:gd name="adj3" fmla="val 16327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4751386" y="3407565"/>
                  <a:ext cx="463551" cy="314351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40">
                      <a:solidFill>
                        <a:prstClr val="white"/>
                      </a:solidFill>
                      <a:latin typeface="Roboto Medium"/>
                      <a:cs typeface="Roboto Medium"/>
                    </a:rPr>
                    <a:t>20%</a:t>
                  </a:r>
                </a:p>
              </p:txBody>
            </p:sp>
            <p:sp>
              <p:nvSpPr>
                <p:cNvPr id="10" name="Isosceles Triangle 41"/>
                <p:cNvSpPr/>
                <p:nvPr/>
              </p:nvSpPr>
              <p:spPr>
                <a:xfrm rot="2938533">
                  <a:off x="4718010" y="1945371"/>
                  <a:ext cx="917652" cy="35877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1" name="Isosceles Triangle 42"/>
                <p:cNvSpPr/>
                <p:nvPr/>
              </p:nvSpPr>
              <p:spPr>
                <a:xfrm rot="8461846">
                  <a:off x="6975476" y="2421646"/>
                  <a:ext cx="915989" cy="357217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2" name="Isosceles Triangle 43"/>
                <p:cNvSpPr/>
                <p:nvPr/>
              </p:nvSpPr>
              <p:spPr>
                <a:xfrm rot="14072155">
                  <a:off x="6485693" y="4629264"/>
                  <a:ext cx="917652" cy="357188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3" name="Isosceles Triangle 44"/>
                <p:cNvSpPr/>
                <p:nvPr/>
              </p:nvSpPr>
              <p:spPr>
                <a:xfrm rot="19459203">
                  <a:off x="4240210" y="4128350"/>
                  <a:ext cx="915988" cy="360393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6100762" y="1723088"/>
                  <a:ext cx="357187" cy="369918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A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5648324" y="4890414"/>
                  <a:ext cx="341313" cy="369919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16" name="TextBox 63"/>
                <p:cNvSpPr txBox="1">
                  <a:spLocks noChangeArrowheads="1"/>
                </p:cNvSpPr>
                <p:nvPr/>
              </p:nvSpPr>
              <p:spPr bwMode="auto">
                <a:xfrm>
                  <a:off x="4330697" y="3069400"/>
                  <a:ext cx="366713" cy="368331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D</a:t>
                  </a:r>
                </a:p>
              </p:txBody>
            </p:sp>
            <p:sp>
              <p:nvSpPr>
                <p:cNvPr id="17" name="TextBox 64"/>
                <p:cNvSpPr txBox="1">
                  <a:spLocks noChangeArrowheads="1"/>
                </p:cNvSpPr>
                <p:nvPr/>
              </p:nvSpPr>
              <p:spPr bwMode="auto">
                <a:xfrm>
                  <a:off x="7472364" y="3602844"/>
                  <a:ext cx="341312" cy="368331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B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6387" name="组合 17"/>
          <p:cNvGrpSpPr>
            <a:grpSpLocks/>
          </p:cNvGrpSpPr>
          <p:nvPr/>
        </p:nvGrpSpPr>
        <p:grpSpPr bwMode="auto">
          <a:xfrm>
            <a:off x="6307138" y="1873250"/>
            <a:ext cx="66675" cy="3933825"/>
            <a:chOff x="6746502" y="1830970"/>
            <a:chExt cx="81062" cy="4104998"/>
          </a:xfrm>
        </p:grpSpPr>
        <p:sp>
          <p:nvSpPr>
            <p:cNvPr id="19" name="矩形 18"/>
            <p:cNvSpPr/>
            <p:nvPr/>
          </p:nvSpPr>
          <p:spPr>
            <a:xfrm>
              <a:off x="6746502" y="1830970"/>
              <a:ext cx="81062" cy="103039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746502" y="2853079"/>
              <a:ext cx="81062" cy="103039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746502" y="3883470"/>
              <a:ext cx="81062" cy="103039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746502" y="4905577"/>
              <a:ext cx="81062" cy="103039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88" name="矩形 22"/>
          <p:cNvSpPr>
            <a:spLocks noChangeArrowheads="1"/>
          </p:cNvSpPr>
          <p:nvPr/>
        </p:nvSpPr>
        <p:spPr bwMode="auto">
          <a:xfrm>
            <a:off x="7143750" y="1998663"/>
            <a:ext cx="37925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 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89" name="矩形 23"/>
          <p:cNvSpPr>
            <a:spLocks noChangeArrowheads="1"/>
          </p:cNvSpPr>
          <p:nvPr/>
        </p:nvSpPr>
        <p:spPr bwMode="auto">
          <a:xfrm>
            <a:off x="7143750" y="2976563"/>
            <a:ext cx="37925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 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0" name="矩形 24"/>
          <p:cNvSpPr>
            <a:spLocks noChangeArrowheads="1"/>
          </p:cNvSpPr>
          <p:nvPr/>
        </p:nvSpPr>
        <p:spPr bwMode="auto">
          <a:xfrm>
            <a:off x="7135813" y="4024313"/>
            <a:ext cx="37909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 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1" name="矩形 25"/>
          <p:cNvSpPr>
            <a:spLocks noChangeArrowheads="1"/>
          </p:cNvSpPr>
          <p:nvPr/>
        </p:nvSpPr>
        <p:spPr bwMode="auto">
          <a:xfrm>
            <a:off x="7135813" y="5003800"/>
            <a:ext cx="37909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 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392" name="组合 26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28" name="矩形 27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93" name="矩形 29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箭头 2"/>
          <p:cNvSpPr/>
          <p:nvPr/>
        </p:nvSpPr>
        <p:spPr>
          <a:xfrm>
            <a:off x="276225" y="0"/>
            <a:ext cx="5630863" cy="6858000"/>
          </a:xfrm>
          <a:prstGeom prst="rightArrow">
            <a:avLst>
              <a:gd name="adj1" fmla="val 100000"/>
              <a:gd name="adj2" fmla="val 4003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右箭头 1"/>
          <p:cNvSpPr/>
          <p:nvPr/>
        </p:nvSpPr>
        <p:spPr>
          <a:xfrm>
            <a:off x="0" y="0"/>
            <a:ext cx="5486400" cy="6858000"/>
          </a:xfrm>
          <a:prstGeom prst="rightArrow">
            <a:avLst>
              <a:gd name="adj1" fmla="val 100000"/>
              <a:gd name="adj2" fmla="val 40036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4" name="文本框 3"/>
          <p:cNvSpPr txBox="1">
            <a:spLocks noChangeArrowheads="1"/>
          </p:cNvSpPr>
          <p:nvPr/>
        </p:nvSpPr>
        <p:spPr bwMode="auto">
          <a:xfrm>
            <a:off x="1349375" y="1538288"/>
            <a:ext cx="1746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800">
                <a:latin typeface="方正剪纸简体" pitchFamily="65" charset="-122"/>
                <a:ea typeface="方正剪纸简体" pitchFamily="65" charset="-122"/>
              </a:rPr>
              <a:t>目录</a:t>
            </a:r>
          </a:p>
        </p:txBody>
      </p:sp>
      <p:sp>
        <p:nvSpPr>
          <p:cNvPr id="5" name="矩形 4"/>
          <p:cNvSpPr/>
          <p:nvPr/>
        </p:nvSpPr>
        <p:spPr>
          <a:xfrm rot="2575801">
            <a:off x="7048500" y="9001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575801">
            <a:off x="6896100" y="9001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575801">
            <a:off x="7048500" y="23479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575801">
            <a:off x="6896100" y="23479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575801">
            <a:off x="7048500" y="37957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575801">
            <a:off x="6896100" y="37957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2575801">
            <a:off x="7048500" y="52435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575801">
            <a:off x="6896100" y="52435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33" name="文本框 12"/>
          <p:cNvSpPr txBox="1">
            <a:spLocks noChangeArrowheads="1"/>
          </p:cNvSpPr>
          <p:nvPr/>
        </p:nvSpPr>
        <p:spPr bwMode="auto">
          <a:xfrm>
            <a:off x="6999288" y="909638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1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134" name="文本框 13"/>
          <p:cNvSpPr txBox="1">
            <a:spLocks noChangeArrowheads="1"/>
          </p:cNvSpPr>
          <p:nvPr/>
        </p:nvSpPr>
        <p:spPr bwMode="auto">
          <a:xfrm>
            <a:off x="6999288" y="2341563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2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135" name="文本框 14"/>
          <p:cNvSpPr txBox="1">
            <a:spLocks noChangeArrowheads="1"/>
          </p:cNvSpPr>
          <p:nvPr/>
        </p:nvSpPr>
        <p:spPr bwMode="auto">
          <a:xfrm>
            <a:off x="6999288" y="3805238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3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136" name="文本框 15"/>
          <p:cNvSpPr txBox="1">
            <a:spLocks noChangeArrowheads="1"/>
          </p:cNvSpPr>
          <p:nvPr/>
        </p:nvSpPr>
        <p:spPr bwMode="auto">
          <a:xfrm>
            <a:off x="6999288" y="5237163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4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447088" y="908050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8447088" y="2420938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8469313" y="3829050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8469313" y="5316538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41" name="文本框 20"/>
          <p:cNvSpPr txBox="1">
            <a:spLocks noChangeArrowheads="1"/>
          </p:cNvSpPr>
          <p:nvPr/>
        </p:nvSpPr>
        <p:spPr bwMode="auto">
          <a:xfrm>
            <a:off x="9326563" y="1079500"/>
            <a:ext cx="2759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厦门哎呀小小草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2" name="文本框 21"/>
          <p:cNvSpPr txBox="1">
            <a:spLocks noChangeArrowheads="1"/>
          </p:cNvSpPr>
          <p:nvPr/>
        </p:nvSpPr>
        <p:spPr bwMode="auto">
          <a:xfrm>
            <a:off x="9326563" y="2560638"/>
            <a:ext cx="2759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厦门哎呀小小草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3" name="文本框 22"/>
          <p:cNvSpPr txBox="1">
            <a:spLocks noChangeArrowheads="1"/>
          </p:cNvSpPr>
          <p:nvPr/>
        </p:nvSpPr>
        <p:spPr bwMode="auto">
          <a:xfrm>
            <a:off x="9326563" y="3975100"/>
            <a:ext cx="2759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厦门哎呀小小草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4" name="文本框 23"/>
          <p:cNvSpPr txBox="1">
            <a:spLocks noChangeArrowheads="1"/>
          </p:cNvSpPr>
          <p:nvPr/>
        </p:nvSpPr>
        <p:spPr bwMode="auto">
          <a:xfrm>
            <a:off x="9326563" y="5446713"/>
            <a:ext cx="2759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厦门哎呀小小草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/>
          <p:nvPr/>
        </p:nvSpPr>
        <p:spPr>
          <a:xfrm>
            <a:off x="0" y="4232275"/>
            <a:ext cx="12192000" cy="2625725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8"/>
          <p:cNvSpPr/>
          <p:nvPr/>
        </p:nvSpPr>
        <p:spPr>
          <a:xfrm>
            <a:off x="0" y="3375025"/>
            <a:ext cx="12192000" cy="8572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Rectangle 18"/>
          <p:cNvSpPr>
            <a:spLocks noChangeArrowheads="1"/>
          </p:cNvSpPr>
          <p:nvPr/>
        </p:nvSpPr>
        <p:spPr bwMode="auto">
          <a:xfrm>
            <a:off x="1117600" y="4606925"/>
            <a:ext cx="25971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 Light"/>
              </a:rPr>
              <a:t>哎呀小小草由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多位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作品、最实用的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培训和最贴心的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服务。我们拥有全国领先的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设计团队，并在商务展示领域为您提供领先行业的呈现方式与创意构成。</a:t>
            </a:r>
          </a:p>
        </p:txBody>
      </p:sp>
      <p:sp>
        <p:nvSpPr>
          <p:cNvPr id="7174" name="Rectangle 19"/>
          <p:cNvSpPr>
            <a:spLocks noChangeArrowheads="1"/>
          </p:cNvSpPr>
          <p:nvPr/>
        </p:nvSpPr>
        <p:spPr bwMode="auto">
          <a:xfrm>
            <a:off x="4797425" y="4606925"/>
            <a:ext cx="25971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 Light"/>
              </a:rPr>
              <a:t>哎呀小小草由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多位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作品、最实用的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培训和最贴心的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服务。我们拥有全国领先的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设计团队，并在商务展示领域为您提供领先行业的呈现方式与创意构成。</a:t>
            </a:r>
          </a:p>
        </p:txBody>
      </p:sp>
      <p:sp>
        <p:nvSpPr>
          <p:cNvPr id="7175" name="Rectangle 20"/>
          <p:cNvSpPr>
            <a:spLocks noChangeArrowheads="1"/>
          </p:cNvSpPr>
          <p:nvPr/>
        </p:nvSpPr>
        <p:spPr bwMode="auto">
          <a:xfrm>
            <a:off x="8477250" y="4606925"/>
            <a:ext cx="25971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 Light"/>
              </a:rPr>
              <a:t>哎呀小小草由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多位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作品、最实用的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培训和最贴心的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服务。我们拥有全国领先的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设计团队，并在商务展示领域为您提供领先行业的呈现方式与创意构成。</a:t>
            </a:r>
          </a:p>
        </p:txBody>
      </p:sp>
      <p:cxnSp>
        <p:nvCxnSpPr>
          <p:cNvPr id="8" name="Straight Connector 22"/>
          <p:cNvCxnSpPr/>
          <p:nvPr/>
        </p:nvCxnSpPr>
        <p:spPr>
          <a:xfrm>
            <a:off x="4264025" y="4556125"/>
            <a:ext cx="0" cy="1949450"/>
          </a:xfrm>
          <a:prstGeom prst="line">
            <a:avLst/>
          </a:prstGeom>
          <a:ln>
            <a:solidFill>
              <a:srgbClr val="C55A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3"/>
          <p:cNvCxnSpPr/>
          <p:nvPr/>
        </p:nvCxnSpPr>
        <p:spPr>
          <a:xfrm>
            <a:off x="7937500" y="4556125"/>
            <a:ext cx="0" cy="1949450"/>
          </a:xfrm>
          <a:prstGeom prst="line">
            <a:avLst/>
          </a:prstGeom>
          <a:ln>
            <a:solidFill>
              <a:srgbClr val="C65C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78" name="组合 9"/>
          <p:cNvGrpSpPr>
            <a:grpSpLocks/>
          </p:cNvGrpSpPr>
          <p:nvPr/>
        </p:nvGrpSpPr>
        <p:grpSpPr bwMode="auto">
          <a:xfrm>
            <a:off x="2332038" y="3568700"/>
            <a:ext cx="282575" cy="420688"/>
            <a:chOff x="6860352" y="4485494"/>
            <a:chExt cx="282644" cy="419812"/>
          </a:xfrm>
        </p:grpSpPr>
        <p:sp>
          <p:nvSpPr>
            <p:cNvPr id="7188" name="Freeform 306"/>
            <p:cNvSpPr>
              <a:spLocks/>
            </p:cNvSpPr>
            <p:nvPr/>
          </p:nvSpPr>
          <p:spPr bwMode="auto">
            <a:xfrm>
              <a:off x="6948677" y="4892836"/>
              <a:ext cx="108071" cy="12470"/>
            </a:xfrm>
            <a:custGeom>
              <a:avLst/>
              <a:gdLst>
                <a:gd name="T0" fmla="*/ 259407242 w 44"/>
                <a:gd name="T1" fmla="*/ 0 h 5"/>
                <a:gd name="T2" fmla="*/ 12064653 w 44"/>
                <a:gd name="T3" fmla="*/ 0 h 5"/>
                <a:gd name="T4" fmla="*/ 0 w 44"/>
                <a:gd name="T5" fmla="*/ 18660108 h 5"/>
                <a:gd name="T6" fmla="*/ 18096980 w 44"/>
                <a:gd name="T7" fmla="*/ 31100180 h 5"/>
                <a:gd name="T8" fmla="*/ 30164090 w 44"/>
                <a:gd name="T9" fmla="*/ 31100180 h 5"/>
                <a:gd name="T10" fmla="*/ 30164090 w 44"/>
                <a:gd name="T11" fmla="*/ 31100180 h 5"/>
                <a:gd name="T12" fmla="*/ 235275479 w 44"/>
                <a:gd name="T13" fmla="*/ 31100180 h 5"/>
                <a:gd name="T14" fmla="*/ 253374916 w 44"/>
                <a:gd name="T15" fmla="*/ 31100180 h 5"/>
                <a:gd name="T16" fmla="*/ 265439569 w 44"/>
                <a:gd name="T17" fmla="*/ 18660108 h 5"/>
                <a:gd name="T18" fmla="*/ 259407242 w 4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4" y="4"/>
                    <a:pt x="44" y="3"/>
                  </a:cubicBezTo>
                  <a:cubicBezTo>
                    <a:pt x="44" y="1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Freeform 307"/>
            <p:cNvSpPr>
              <a:spLocks/>
            </p:cNvSpPr>
            <p:nvPr/>
          </p:nvSpPr>
          <p:spPr bwMode="auto">
            <a:xfrm>
              <a:off x="6943483" y="4878289"/>
              <a:ext cx="118463" cy="12470"/>
            </a:xfrm>
            <a:custGeom>
              <a:avLst/>
              <a:gdLst>
                <a:gd name="T0" fmla="*/ 286273243 w 48"/>
                <a:gd name="T1" fmla="*/ 0 h 5"/>
                <a:gd name="T2" fmla="*/ 12181945 w 48"/>
                <a:gd name="T3" fmla="*/ 0 h 5"/>
                <a:gd name="T4" fmla="*/ 0 w 48"/>
                <a:gd name="T5" fmla="*/ 12440072 h 5"/>
                <a:gd name="T6" fmla="*/ 24363890 w 48"/>
                <a:gd name="T7" fmla="*/ 24880144 h 5"/>
                <a:gd name="T8" fmla="*/ 274091298 w 48"/>
                <a:gd name="T9" fmla="*/ 24880144 h 5"/>
                <a:gd name="T10" fmla="*/ 280182271 w 48"/>
                <a:gd name="T11" fmla="*/ 24880144 h 5"/>
                <a:gd name="T12" fmla="*/ 292364216 w 48"/>
                <a:gd name="T13" fmla="*/ 12440072 h 5"/>
                <a:gd name="T14" fmla="*/ 286273243 w 48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" h="5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4" y="4"/>
                    <a:pt x="4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0" name="Freeform 308"/>
            <p:cNvSpPr>
              <a:spLocks/>
            </p:cNvSpPr>
            <p:nvPr/>
          </p:nvSpPr>
          <p:spPr bwMode="auto">
            <a:xfrm>
              <a:off x="6943483" y="4843996"/>
              <a:ext cx="118463" cy="9353"/>
            </a:xfrm>
            <a:custGeom>
              <a:avLst/>
              <a:gdLst>
                <a:gd name="T0" fmla="*/ 286273243 w 48"/>
                <a:gd name="T1" fmla="*/ 0 h 4"/>
                <a:gd name="T2" fmla="*/ 12181945 w 48"/>
                <a:gd name="T3" fmla="*/ 0 h 4"/>
                <a:gd name="T4" fmla="*/ 0 w 48"/>
                <a:gd name="T5" fmla="*/ 10935995 h 4"/>
                <a:gd name="T6" fmla="*/ 12181945 w 48"/>
                <a:gd name="T7" fmla="*/ 21869652 h 4"/>
                <a:gd name="T8" fmla="*/ 286273243 w 48"/>
                <a:gd name="T9" fmla="*/ 21869652 h 4"/>
                <a:gd name="T10" fmla="*/ 292364216 w 48"/>
                <a:gd name="T11" fmla="*/ 10935995 h 4"/>
                <a:gd name="T12" fmla="*/ 286273243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Freeform 309"/>
            <p:cNvSpPr>
              <a:spLocks/>
            </p:cNvSpPr>
            <p:nvPr/>
          </p:nvSpPr>
          <p:spPr bwMode="auto">
            <a:xfrm>
              <a:off x="6943483" y="4861664"/>
              <a:ext cx="118463" cy="9353"/>
            </a:xfrm>
            <a:custGeom>
              <a:avLst/>
              <a:gdLst>
                <a:gd name="T0" fmla="*/ 286273243 w 48"/>
                <a:gd name="T1" fmla="*/ 0 h 4"/>
                <a:gd name="T2" fmla="*/ 12181945 w 48"/>
                <a:gd name="T3" fmla="*/ 0 h 4"/>
                <a:gd name="T4" fmla="*/ 0 w 48"/>
                <a:gd name="T5" fmla="*/ 10935995 h 4"/>
                <a:gd name="T6" fmla="*/ 12181945 w 48"/>
                <a:gd name="T7" fmla="*/ 21869652 h 4"/>
                <a:gd name="T8" fmla="*/ 286273243 w 48"/>
                <a:gd name="T9" fmla="*/ 21869652 h 4"/>
                <a:gd name="T10" fmla="*/ 292364216 w 48"/>
                <a:gd name="T11" fmla="*/ 10935995 h 4"/>
                <a:gd name="T12" fmla="*/ 286273243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310"/>
            <p:cNvSpPr>
              <a:spLocks noEditPoints="1"/>
            </p:cNvSpPr>
            <p:nvPr/>
          </p:nvSpPr>
          <p:spPr bwMode="auto">
            <a:xfrm>
              <a:off x="6860352" y="4485494"/>
              <a:ext cx="282644" cy="351228"/>
            </a:xfrm>
            <a:custGeom>
              <a:avLst/>
              <a:gdLst>
                <a:gd name="T0" fmla="*/ 356399337 w 115"/>
                <a:gd name="T1" fmla="*/ 0 h 143"/>
                <a:gd name="T2" fmla="*/ 326195754 w 115"/>
                <a:gd name="T3" fmla="*/ 0 h 143"/>
                <a:gd name="T4" fmla="*/ 30203584 w 115"/>
                <a:gd name="T5" fmla="*/ 193042768 h 143"/>
                <a:gd name="T6" fmla="*/ 0 w 115"/>
                <a:gd name="T7" fmla="*/ 343859580 h 143"/>
                <a:gd name="T8" fmla="*/ 36244792 w 115"/>
                <a:gd name="T9" fmla="*/ 494673936 h 143"/>
                <a:gd name="T10" fmla="*/ 96649501 w 115"/>
                <a:gd name="T11" fmla="*/ 609294615 h 143"/>
                <a:gd name="T12" fmla="*/ 151015460 w 115"/>
                <a:gd name="T13" fmla="*/ 723915294 h 143"/>
                <a:gd name="T14" fmla="*/ 163097877 w 115"/>
                <a:gd name="T15" fmla="*/ 796305104 h 143"/>
                <a:gd name="T16" fmla="*/ 211422628 w 115"/>
                <a:gd name="T17" fmla="*/ 862665091 h 143"/>
                <a:gd name="T18" fmla="*/ 501373589 w 115"/>
                <a:gd name="T19" fmla="*/ 856632811 h 143"/>
                <a:gd name="T20" fmla="*/ 543659590 w 115"/>
                <a:gd name="T21" fmla="*/ 723915294 h 143"/>
                <a:gd name="T22" fmla="*/ 604064299 w 115"/>
                <a:gd name="T23" fmla="*/ 609294615 h 143"/>
                <a:gd name="T24" fmla="*/ 694675050 w 115"/>
                <a:gd name="T25" fmla="*/ 343859580 h 143"/>
                <a:gd name="T26" fmla="*/ 694675050 w 115"/>
                <a:gd name="T27" fmla="*/ 331795021 h 143"/>
                <a:gd name="T28" fmla="*/ 658430258 w 115"/>
                <a:gd name="T29" fmla="*/ 343859580 h 143"/>
                <a:gd name="T30" fmla="*/ 573863173 w 115"/>
                <a:gd name="T31" fmla="*/ 591197777 h 143"/>
                <a:gd name="T32" fmla="*/ 543659590 w 115"/>
                <a:gd name="T33" fmla="*/ 458480259 h 143"/>
                <a:gd name="T34" fmla="*/ 440966422 w 115"/>
                <a:gd name="T35" fmla="*/ 416251847 h 143"/>
                <a:gd name="T36" fmla="*/ 410765296 w 115"/>
                <a:gd name="T37" fmla="*/ 386087993 h 143"/>
                <a:gd name="T38" fmla="*/ 362438088 w 115"/>
                <a:gd name="T39" fmla="*/ 464512539 h 143"/>
                <a:gd name="T40" fmla="*/ 326195754 w 115"/>
                <a:gd name="T41" fmla="*/ 440380965 h 143"/>
                <a:gd name="T42" fmla="*/ 332236962 w 115"/>
                <a:gd name="T43" fmla="*/ 494673936 h 143"/>
                <a:gd name="T44" fmla="*/ 295992170 w 115"/>
                <a:gd name="T45" fmla="*/ 386087993 h 143"/>
                <a:gd name="T46" fmla="*/ 308072129 w 115"/>
                <a:gd name="T47" fmla="*/ 392120273 h 143"/>
                <a:gd name="T48" fmla="*/ 386602921 w 115"/>
                <a:gd name="T49" fmla="*/ 398152552 h 143"/>
                <a:gd name="T50" fmla="*/ 398682880 w 115"/>
                <a:gd name="T51" fmla="*/ 349891860 h 143"/>
                <a:gd name="T52" fmla="*/ 428886463 w 115"/>
                <a:gd name="T53" fmla="*/ 265435035 h 143"/>
                <a:gd name="T54" fmla="*/ 283909754 w 115"/>
                <a:gd name="T55" fmla="*/ 271467314 h 143"/>
                <a:gd name="T56" fmla="*/ 302033378 w 115"/>
                <a:gd name="T57" fmla="*/ 343859580 h 143"/>
                <a:gd name="T58" fmla="*/ 271829795 w 115"/>
                <a:gd name="T59" fmla="*/ 410219567 h 143"/>
                <a:gd name="T60" fmla="*/ 163097877 w 115"/>
                <a:gd name="T61" fmla="*/ 446413244 h 143"/>
                <a:gd name="T62" fmla="*/ 157056669 w 115"/>
                <a:gd name="T63" fmla="*/ 452445524 h 143"/>
                <a:gd name="T64" fmla="*/ 120811877 w 115"/>
                <a:gd name="T65" fmla="*/ 585165497 h 143"/>
                <a:gd name="T66" fmla="*/ 66448376 w 115"/>
                <a:gd name="T67" fmla="*/ 482609377 h 143"/>
                <a:gd name="T68" fmla="*/ 36244792 w 115"/>
                <a:gd name="T69" fmla="*/ 325762742 h 143"/>
                <a:gd name="T70" fmla="*/ 126853085 w 115"/>
                <a:gd name="T71" fmla="*/ 120652958 h 143"/>
                <a:gd name="T72" fmla="*/ 350358129 w 115"/>
                <a:gd name="T73" fmla="*/ 30163854 h 143"/>
                <a:gd name="T74" fmla="*/ 658430258 w 115"/>
                <a:gd name="T75" fmla="*/ 337827301 h 14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5" h="143">
                  <a:moveTo>
                    <a:pt x="98" y="16"/>
                  </a:moveTo>
                  <a:cubicBezTo>
                    <a:pt x="88" y="6"/>
                    <a:pt x="75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0" y="0"/>
                    <a:pt x="28" y="6"/>
                    <a:pt x="17" y="16"/>
                  </a:cubicBezTo>
                  <a:cubicBezTo>
                    <a:pt x="13" y="20"/>
                    <a:pt x="9" y="25"/>
                    <a:pt x="5" y="32"/>
                  </a:cubicBezTo>
                  <a:cubicBezTo>
                    <a:pt x="2" y="39"/>
                    <a:pt x="1" y="46"/>
                    <a:pt x="0" y="5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3" y="76"/>
                    <a:pt x="6" y="82"/>
                  </a:cubicBezTo>
                  <a:cubicBezTo>
                    <a:pt x="9" y="88"/>
                    <a:pt x="12" y="94"/>
                    <a:pt x="15" y="99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4"/>
                    <a:pt x="18" y="105"/>
                  </a:cubicBezTo>
                  <a:cubicBezTo>
                    <a:pt x="21" y="110"/>
                    <a:pt x="24" y="114"/>
                    <a:pt x="25" y="120"/>
                  </a:cubicBezTo>
                  <a:cubicBezTo>
                    <a:pt x="26" y="122"/>
                    <a:pt x="26" y="125"/>
                    <a:pt x="26" y="128"/>
                  </a:cubicBezTo>
                  <a:cubicBezTo>
                    <a:pt x="26" y="129"/>
                    <a:pt x="27" y="131"/>
                    <a:pt x="27" y="132"/>
                  </a:cubicBezTo>
                  <a:cubicBezTo>
                    <a:pt x="28" y="137"/>
                    <a:pt x="31" y="140"/>
                    <a:pt x="33" y="142"/>
                  </a:cubicBezTo>
                  <a:cubicBezTo>
                    <a:pt x="33" y="143"/>
                    <a:pt x="34" y="143"/>
                    <a:pt x="35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2" y="143"/>
                    <a:pt x="83" y="143"/>
                    <a:pt x="83" y="142"/>
                  </a:cubicBezTo>
                  <a:cubicBezTo>
                    <a:pt x="87" y="138"/>
                    <a:pt x="88" y="133"/>
                    <a:pt x="89" y="127"/>
                  </a:cubicBezTo>
                  <a:cubicBezTo>
                    <a:pt x="89" y="125"/>
                    <a:pt x="90" y="122"/>
                    <a:pt x="90" y="120"/>
                  </a:cubicBezTo>
                  <a:cubicBezTo>
                    <a:pt x="92" y="115"/>
                    <a:pt x="95" y="110"/>
                    <a:pt x="98" y="105"/>
                  </a:cubicBezTo>
                  <a:cubicBezTo>
                    <a:pt x="98" y="103"/>
                    <a:pt x="99" y="102"/>
                    <a:pt x="100" y="101"/>
                  </a:cubicBezTo>
                  <a:cubicBezTo>
                    <a:pt x="100" y="99"/>
                    <a:pt x="101" y="98"/>
                    <a:pt x="102" y="96"/>
                  </a:cubicBezTo>
                  <a:cubicBezTo>
                    <a:pt x="108" y="85"/>
                    <a:pt x="114" y="74"/>
                    <a:pt x="115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40"/>
                    <a:pt x="109" y="27"/>
                    <a:pt x="98" y="16"/>
                  </a:cubicBezTo>
                  <a:close/>
                  <a:moveTo>
                    <a:pt x="109" y="57"/>
                  </a:moveTo>
                  <a:cubicBezTo>
                    <a:pt x="109" y="72"/>
                    <a:pt x="103" y="82"/>
                    <a:pt x="97" y="93"/>
                  </a:cubicBezTo>
                  <a:cubicBezTo>
                    <a:pt x="96" y="95"/>
                    <a:pt x="96" y="96"/>
                    <a:pt x="95" y="98"/>
                  </a:cubicBezTo>
                  <a:cubicBezTo>
                    <a:pt x="95" y="91"/>
                    <a:pt x="94" y="79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8" y="75"/>
                    <a:pt x="88" y="75"/>
                  </a:cubicBezTo>
                  <a:cubicBezTo>
                    <a:pt x="87" y="73"/>
                    <a:pt x="73" y="69"/>
                    <a:pt x="73" y="69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9"/>
                    <a:pt x="63" y="85"/>
                    <a:pt x="63" y="85"/>
                  </a:cubicBezTo>
                  <a:cubicBezTo>
                    <a:pt x="63" y="83"/>
                    <a:pt x="60" y="77"/>
                    <a:pt x="60" y="77"/>
                  </a:cubicBezTo>
                  <a:cubicBezTo>
                    <a:pt x="60" y="76"/>
                    <a:pt x="61" y="73"/>
                    <a:pt x="61" y="73"/>
                  </a:cubicBezTo>
                  <a:cubicBezTo>
                    <a:pt x="57" y="68"/>
                    <a:pt x="54" y="73"/>
                    <a:pt x="54" y="73"/>
                  </a:cubicBezTo>
                  <a:cubicBezTo>
                    <a:pt x="53" y="75"/>
                    <a:pt x="56" y="78"/>
                    <a:pt x="56" y="78"/>
                  </a:cubicBezTo>
                  <a:cubicBezTo>
                    <a:pt x="55" y="79"/>
                    <a:pt x="55" y="82"/>
                    <a:pt x="55" y="82"/>
                  </a:cubicBezTo>
                  <a:cubicBezTo>
                    <a:pt x="54" y="84"/>
                    <a:pt x="53" y="88"/>
                    <a:pt x="53" y="88"/>
                  </a:cubicBezTo>
                  <a:cubicBezTo>
                    <a:pt x="50" y="79"/>
                    <a:pt x="49" y="64"/>
                    <a:pt x="49" y="64"/>
                  </a:cubicBezTo>
                  <a:cubicBezTo>
                    <a:pt x="48" y="63"/>
                    <a:pt x="50" y="63"/>
                    <a:pt x="50" y="63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2" y="67"/>
                    <a:pt x="58" y="70"/>
                    <a:pt x="58" y="70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7" y="65"/>
                    <a:pt x="67" y="62"/>
                    <a:pt x="67" y="62"/>
                  </a:cubicBezTo>
                  <a:cubicBezTo>
                    <a:pt x="66" y="62"/>
                    <a:pt x="66" y="58"/>
                    <a:pt x="66" y="58"/>
                  </a:cubicBezTo>
                  <a:cubicBezTo>
                    <a:pt x="67" y="57"/>
                    <a:pt x="69" y="53"/>
                    <a:pt x="69" y="53"/>
                  </a:cubicBezTo>
                  <a:cubicBezTo>
                    <a:pt x="71" y="50"/>
                    <a:pt x="71" y="44"/>
                    <a:pt x="71" y="44"/>
                  </a:cubicBezTo>
                  <a:cubicBezTo>
                    <a:pt x="74" y="25"/>
                    <a:pt x="57" y="27"/>
                    <a:pt x="57" y="27"/>
                  </a:cubicBezTo>
                  <a:cubicBezTo>
                    <a:pt x="44" y="29"/>
                    <a:pt x="47" y="45"/>
                    <a:pt x="47" y="45"/>
                  </a:cubicBezTo>
                  <a:cubicBezTo>
                    <a:pt x="45" y="45"/>
                    <a:pt x="48" y="52"/>
                    <a:pt x="48" y="52"/>
                  </a:cubicBezTo>
                  <a:cubicBezTo>
                    <a:pt x="48" y="52"/>
                    <a:pt x="50" y="57"/>
                    <a:pt x="50" y="57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5" y="68"/>
                    <a:pt x="45" y="68"/>
                  </a:cubicBezTo>
                  <a:cubicBezTo>
                    <a:pt x="37" y="68"/>
                    <a:pt x="29" y="74"/>
                    <a:pt x="29" y="74"/>
                  </a:cubicBezTo>
                  <a:cubicBezTo>
                    <a:pt x="28" y="74"/>
                    <a:pt x="27" y="74"/>
                    <a:pt x="27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6" y="77"/>
                  </a:cubicBezTo>
                  <a:cubicBezTo>
                    <a:pt x="25" y="82"/>
                    <a:pt x="21" y="92"/>
                    <a:pt x="20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7" y="91"/>
                    <a:pt x="14" y="86"/>
                    <a:pt x="11" y="80"/>
                  </a:cubicBezTo>
                  <a:cubicBezTo>
                    <a:pt x="8" y="74"/>
                    <a:pt x="7" y="67"/>
                    <a:pt x="6" y="57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47"/>
                    <a:pt x="8" y="40"/>
                    <a:pt x="11" y="34"/>
                  </a:cubicBezTo>
                  <a:cubicBezTo>
                    <a:pt x="13" y="28"/>
                    <a:pt x="17" y="24"/>
                    <a:pt x="21" y="20"/>
                  </a:cubicBezTo>
                  <a:cubicBezTo>
                    <a:pt x="30" y="11"/>
                    <a:pt x="41" y="6"/>
                    <a:pt x="54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73" y="6"/>
                    <a:pt x="85" y="11"/>
                    <a:pt x="94" y="20"/>
                  </a:cubicBezTo>
                  <a:cubicBezTo>
                    <a:pt x="104" y="30"/>
                    <a:pt x="109" y="41"/>
                    <a:pt x="109" y="56"/>
                  </a:cubicBezTo>
                  <a:lnTo>
                    <a:pt x="109" y="57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9" name="组合 15"/>
          <p:cNvGrpSpPr>
            <a:grpSpLocks/>
          </p:cNvGrpSpPr>
          <p:nvPr/>
        </p:nvGrpSpPr>
        <p:grpSpPr bwMode="auto">
          <a:xfrm>
            <a:off x="5875338" y="3617913"/>
            <a:ext cx="431800" cy="361950"/>
            <a:chOff x="7779988" y="4534334"/>
            <a:chExt cx="432281" cy="361620"/>
          </a:xfrm>
        </p:grpSpPr>
        <p:sp>
          <p:nvSpPr>
            <p:cNvPr id="7186" name="Freeform 313"/>
            <p:cNvSpPr>
              <a:spLocks noEditPoints="1"/>
            </p:cNvSpPr>
            <p:nvPr/>
          </p:nvSpPr>
          <p:spPr bwMode="auto">
            <a:xfrm>
              <a:off x="7779988" y="4534334"/>
              <a:ext cx="432281" cy="361620"/>
            </a:xfrm>
            <a:custGeom>
              <a:avLst/>
              <a:gdLst>
                <a:gd name="T0" fmla="*/ 929025904 w 176"/>
                <a:gd name="T1" fmla="*/ 290476800 h 147"/>
                <a:gd name="T2" fmla="*/ 929025904 w 176"/>
                <a:gd name="T3" fmla="*/ 157341600 h 147"/>
                <a:gd name="T4" fmla="*/ 892829739 w 176"/>
                <a:gd name="T5" fmla="*/ 121032000 h 147"/>
                <a:gd name="T6" fmla="*/ 561034422 w 176"/>
                <a:gd name="T7" fmla="*/ 121032000 h 147"/>
                <a:gd name="T8" fmla="*/ 536905283 w 176"/>
                <a:gd name="T9" fmla="*/ 36309600 h 147"/>
                <a:gd name="T10" fmla="*/ 446416097 w 176"/>
                <a:gd name="T11" fmla="*/ 0 h 147"/>
                <a:gd name="T12" fmla="*/ 349892171 w 176"/>
                <a:gd name="T13" fmla="*/ 42361200 h 147"/>
                <a:gd name="T14" fmla="*/ 319730747 w 176"/>
                <a:gd name="T15" fmla="*/ 121032000 h 147"/>
                <a:gd name="T16" fmla="*/ 30163880 w 176"/>
                <a:gd name="T17" fmla="*/ 121032000 h 147"/>
                <a:gd name="T18" fmla="*/ 0 w 176"/>
                <a:gd name="T19" fmla="*/ 157341600 h 147"/>
                <a:gd name="T20" fmla="*/ 0 w 176"/>
                <a:gd name="T21" fmla="*/ 405457200 h 147"/>
                <a:gd name="T22" fmla="*/ 180978370 w 176"/>
                <a:gd name="T23" fmla="*/ 405457200 h 147"/>
                <a:gd name="T24" fmla="*/ 205109966 w 176"/>
                <a:gd name="T25" fmla="*/ 387302400 h 147"/>
                <a:gd name="T26" fmla="*/ 223206821 w 176"/>
                <a:gd name="T27" fmla="*/ 405457200 h 147"/>
                <a:gd name="T28" fmla="*/ 428316787 w 176"/>
                <a:gd name="T29" fmla="*/ 405457200 h 147"/>
                <a:gd name="T30" fmla="*/ 416252217 w 176"/>
                <a:gd name="T31" fmla="*/ 429663600 h 147"/>
                <a:gd name="T32" fmla="*/ 223206821 w 176"/>
                <a:gd name="T33" fmla="*/ 429663600 h 147"/>
                <a:gd name="T34" fmla="*/ 223206821 w 176"/>
                <a:gd name="T35" fmla="*/ 453870000 h 147"/>
                <a:gd name="T36" fmla="*/ 205109966 w 176"/>
                <a:gd name="T37" fmla="*/ 478076400 h 147"/>
                <a:gd name="T38" fmla="*/ 180978370 w 176"/>
                <a:gd name="T39" fmla="*/ 453870000 h 147"/>
                <a:gd name="T40" fmla="*/ 180978370 w 176"/>
                <a:gd name="T41" fmla="*/ 429663600 h 147"/>
                <a:gd name="T42" fmla="*/ 0 w 176"/>
                <a:gd name="T43" fmla="*/ 429663600 h 147"/>
                <a:gd name="T44" fmla="*/ 0 w 176"/>
                <a:gd name="T45" fmla="*/ 762501600 h 147"/>
                <a:gd name="T46" fmla="*/ 30163880 w 176"/>
                <a:gd name="T47" fmla="*/ 798811200 h 147"/>
                <a:gd name="T48" fmla="*/ 488644548 w 176"/>
                <a:gd name="T49" fmla="*/ 798811200 h 147"/>
                <a:gd name="T50" fmla="*/ 723915938 w 176"/>
                <a:gd name="T51" fmla="*/ 889585200 h 147"/>
                <a:gd name="T52" fmla="*/ 1061743540 w 176"/>
                <a:gd name="T53" fmla="*/ 556747200 h 147"/>
                <a:gd name="T54" fmla="*/ 929025904 w 176"/>
                <a:gd name="T55" fmla="*/ 290476800 h 147"/>
                <a:gd name="T56" fmla="*/ 386088337 w 176"/>
                <a:gd name="T57" fmla="*/ 72619200 h 147"/>
                <a:gd name="T58" fmla="*/ 446416097 w 176"/>
                <a:gd name="T59" fmla="*/ 48412800 h 147"/>
                <a:gd name="T60" fmla="*/ 500709117 w 176"/>
                <a:gd name="T61" fmla="*/ 66567600 h 147"/>
                <a:gd name="T62" fmla="*/ 518805972 w 176"/>
                <a:gd name="T63" fmla="*/ 121032000 h 147"/>
                <a:gd name="T64" fmla="*/ 361959197 w 176"/>
                <a:gd name="T65" fmla="*/ 121032000 h 147"/>
                <a:gd name="T66" fmla="*/ 386088337 w 176"/>
                <a:gd name="T67" fmla="*/ 72619200 h 147"/>
                <a:gd name="T68" fmla="*/ 723915938 w 176"/>
                <a:gd name="T69" fmla="*/ 823017600 h 147"/>
                <a:gd name="T70" fmla="*/ 458480667 w 176"/>
                <a:gd name="T71" fmla="*/ 556747200 h 147"/>
                <a:gd name="T72" fmla="*/ 536905283 w 176"/>
                <a:gd name="T73" fmla="*/ 375199200 h 147"/>
                <a:gd name="T74" fmla="*/ 536905283 w 176"/>
                <a:gd name="T75" fmla="*/ 375199200 h 147"/>
                <a:gd name="T76" fmla="*/ 536905283 w 176"/>
                <a:gd name="T77" fmla="*/ 369147600 h 147"/>
                <a:gd name="T78" fmla="*/ 723915938 w 176"/>
                <a:gd name="T79" fmla="*/ 296528400 h 147"/>
                <a:gd name="T80" fmla="*/ 989351209 w 176"/>
                <a:gd name="T81" fmla="*/ 556747200 h 147"/>
                <a:gd name="T82" fmla="*/ 723915938 w 176"/>
                <a:gd name="T83" fmla="*/ 823017600 h 1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6" h="147">
                  <a:moveTo>
                    <a:pt x="154" y="48"/>
                  </a:moveTo>
                  <a:cubicBezTo>
                    <a:pt x="154" y="26"/>
                    <a:pt x="154" y="26"/>
                    <a:pt x="154" y="26"/>
                  </a:cubicBezTo>
                  <a:cubicBezTo>
                    <a:pt x="154" y="23"/>
                    <a:pt x="151" y="20"/>
                    <a:pt x="148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16"/>
                    <a:pt x="92" y="10"/>
                    <a:pt x="89" y="6"/>
                  </a:cubicBezTo>
                  <a:cubicBezTo>
                    <a:pt x="85" y="2"/>
                    <a:pt x="80" y="0"/>
                    <a:pt x="74" y="0"/>
                  </a:cubicBezTo>
                  <a:cubicBezTo>
                    <a:pt x="67" y="0"/>
                    <a:pt x="62" y="2"/>
                    <a:pt x="58" y="7"/>
                  </a:cubicBezTo>
                  <a:cubicBezTo>
                    <a:pt x="54" y="11"/>
                    <a:pt x="53" y="16"/>
                    <a:pt x="5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5"/>
                    <a:pt x="32" y="64"/>
                    <a:pt x="34" y="64"/>
                  </a:cubicBezTo>
                  <a:cubicBezTo>
                    <a:pt x="35" y="64"/>
                    <a:pt x="37" y="65"/>
                    <a:pt x="37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8"/>
                    <a:pt x="69" y="69"/>
                    <a:pt x="69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77"/>
                    <a:pt x="36" y="79"/>
                    <a:pt x="34" y="79"/>
                  </a:cubicBezTo>
                  <a:cubicBezTo>
                    <a:pt x="32" y="79"/>
                    <a:pt x="30" y="77"/>
                    <a:pt x="30" y="75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9"/>
                    <a:pt x="2" y="132"/>
                    <a:pt x="5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91" y="141"/>
                    <a:pt x="105" y="147"/>
                    <a:pt x="120" y="147"/>
                  </a:cubicBezTo>
                  <a:cubicBezTo>
                    <a:pt x="151" y="147"/>
                    <a:pt x="176" y="123"/>
                    <a:pt x="176" y="92"/>
                  </a:cubicBezTo>
                  <a:cubicBezTo>
                    <a:pt x="176" y="74"/>
                    <a:pt x="167" y="58"/>
                    <a:pt x="154" y="48"/>
                  </a:cubicBezTo>
                  <a:close/>
                  <a:moveTo>
                    <a:pt x="64" y="12"/>
                  </a:moveTo>
                  <a:cubicBezTo>
                    <a:pt x="66" y="9"/>
                    <a:pt x="69" y="8"/>
                    <a:pt x="74" y="8"/>
                  </a:cubicBezTo>
                  <a:cubicBezTo>
                    <a:pt x="78" y="8"/>
                    <a:pt x="81" y="9"/>
                    <a:pt x="83" y="11"/>
                  </a:cubicBezTo>
                  <a:cubicBezTo>
                    <a:pt x="85" y="14"/>
                    <a:pt x="85" y="17"/>
                    <a:pt x="8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1" y="17"/>
                    <a:pt x="62" y="14"/>
                    <a:pt x="64" y="12"/>
                  </a:cubicBezTo>
                  <a:close/>
                  <a:moveTo>
                    <a:pt x="120" y="136"/>
                  </a:moveTo>
                  <a:cubicBezTo>
                    <a:pt x="96" y="136"/>
                    <a:pt x="76" y="116"/>
                    <a:pt x="76" y="92"/>
                  </a:cubicBezTo>
                  <a:cubicBezTo>
                    <a:pt x="76" y="80"/>
                    <a:pt x="81" y="70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7" y="54"/>
                    <a:pt x="108" y="49"/>
                    <a:pt x="120" y="49"/>
                  </a:cubicBezTo>
                  <a:cubicBezTo>
                    <a:pt x="145" y="49"/>
                    <a:pt x="164" y="68"/>
                    <a:pt x="164" y="92"/>
                  </a:cubicBezTo>
                  <a:cubicBezTo>
                    <a:pt x="164" y="116"/>
                    <a:pt x="145" y="136"/>
                    <a:pt x="120" y="136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7" name="Freeform 314"/>
            <p:cNvSpPr>
              <a:spLocks noEditPoints="1"/>
            </p:cNvSpPr>
            <p:nvPr/>
          </p:nvSpPr>
          <p:spPr bwMode="auto">
            <a:xfrm>
              <a:off x="8032500" y="4681892"/>
              <a:ext cx="86250" cy="162105"/>
            </a:xfrm>
            <a:custGeom>
              <a:avLst/>
              <a:gdLst>
                <a:gd name="T0" fmla="*/ 188254179 w 35"/>
                <a:gd name="T1" fmla="*/ 199077221 h 66"/>
                <a:gd name="T2" fmla="*/ 157889250 w 35"/>
                <a:gd name="T3" fmla="*/ 174945681 h 66"/>
                <a:gd name="T4" fmla="*/ 121454786 w 35"/>
                <a:gd name="T5" fmla="*/ 168913410 h 66"/>
                <a:gd name="T6" fmla="*/ 121454786 w 35"/>
                <a:gd name="T7" fmla="*/ 54292894 h 66"/>
                <a:gd name="T8" fmla="*/ 151817250 w 35"/>
                <a:gd name="T9" fmla="*/ 72392163 h 66"/>
                <a:gd name="T10" fmla="*/ 163963714 w 35"/>
                <a:gd name="T11" fmla="*/ 102553518 h 66"/>
                <a:gd name="T12" fmla="*/ 206472643 w 35"/>
                <a:gd name="T13" fmla="*/ 96521247 h 66"/>
                <a:gd name="T14" fmla="*/ 176107714 w 35"/>
                <a:gd name="T15" fmla="*/ 42228353 h 66"/>
                <a:gd name="T16" fmla="*/ 121454786 w 35"/>
                <a:gd name="T17" fmla="*/ 18096813 h 66"/>
                <a:gd name="T18" fmla="*/ 121454786 w 35"/>
                <a:gd name="T19" fmla="*/ 0 h 66"/>
                <a:gd name="T20" fmla="*/ 97164321 w 35"/>
                <a:gd name="T21" fmla="*/ 0 h 66"/>
                <a:gd name="T22" fmla="*/ 97164321 w 35"/>
                <a:gd name="T23" fmla="*/ 18096813 h 66"/>
                <a:gd name="T24" fmla="*/ 36436929 w 35"/>
                <a:gd name="T25" fmla="*/ 42228353 h 66"/>
                <a:gd name="T26" fmla="*/ 6072000 w 35"/>
                <a:gd name="T27" fmla="*/ 108585789 h 66"/>
                <a:gd name="T28" fmla="*/ 18218464 w 35"/>
                <a:gd name="T29" fmla="*/ 150814141 h 66"/>
                <a:gd name="T30" fmla="*/ 48580929 w 35"/>
                <a:gd name="T31" fmla="*/ 180977952 h 66"/>
                <a:gd name="T32" fmla="*/ 97164321 w 35"/>
                <a:gd name="T33" fmla="*/ 199077221 h 66"/>
                <a:gd name="T34" fmla="*/ 97164321 w 35"/>
                <a:gd name="T35" fmla="*/ 325759822 h 66"/>
                <a:gd name="T36" fmla="*/ 54655393 w 35"/>
                <a:gd name="T37" fmla="*/ 301630738 h 66"/>
                <a:gd name="T38" fmla="*/ 42508929 w 35"/>
                <a:gd name="T39" fmla="*/ 253370115 h 66"/>
                <a:gd name="T40" fmla="*/ 0 w 35"/>
                <a:gd name="T41" fmla="*/ 259402386 h 66"/>
                <a:gd name="T42" fmla="*/ 18218464 w 35"/>
                <a:gd name="T43" fmla="*/ 313695280 h 66"/>
                <a:gd name="T44" fmla="*/ 48580929 w 35"/>
                <a:gd name="T45" fmla="*/ 343859091 h 66"/>
                <a:gd name="T46" fmla="*/ 97164321 w 35"/>
                <a:gd name="T47" fmla="*/ 355923633 h 66"/>
                <a:gd name="T48" fmla="*/ 97164321 w 35"/>
                <a:gd name="T49" fmla="*/ 398151985 h 66"/>
                <a:gd name="T50" fmla="*/ 121454786 w 35"/>
                <a:gd name="T51" fmla="*/ 398151985 h 66"/>
                <a:gd name="T52" fmla="*/ 121454786 w 35"/>
                <a:gd name="T53" fmla="*/ 355923633 h 66"/>
                <a:gd name="T54" fmla="*/ 188254179 w 35"/>
                <a:gd name="T55" fmla="*/ 325759822 h 66"/>
                <a:gd name="T56" fmla="*/ 212544643 w 35"/>
                <a:gd name="T57" fmla="*/ 259402386 h 66"/>
                <a:gd name="T58" fmla="*/ 206472643 w 35"/>
                <a:gd name="T59" fmla="*/ 223206304 h 66"/>
                <a:gd name="T60" fmla="*/ 188254179 w 35"/>
                <a:gd name="T61" fmla="*/ 199077221 h 66"/>
                <a:gd name="T62" fmla="*/ 97164321 w 35"/>
                <a:gd name="T63" fmla="*/ 162881139 h 66"/>
                <a:gd name="T64" fmla="*/ 60727393 w 35"/>
                <a:gd name="T65" fmla="*/ 138749599 h 66"/>
                <a:gd name="T66" fmla="*/ 48580929 w 35"/>
                <a:gd name="T67" fmla="*/ 108585789 h 66"/>
                <a:gd name="T68" fmla="*/ 60727393 w 35"/>
                <a:gd name="T69" fmla="*/ 72392163 h 66"/>
                <a:gd name="T70" fmla="*/ 97164321 w 35"/>
                <a:gd name="T71" fmla="*/ 54292894 h 66"/>
                <a:gd name="T72" fmla="*/ 97164321 w 35"/>
                <a:gd name="T73" fmla="*/ 162881139 h 66"/>
                <a:gd name="T74" fmla="*/ 157889250 w 35"/>
                <a:gd name="T75" fmla="*/ 301630738 h 66"/>
                <a:gd name="T76" fmla="*/ 121454786 w 35"/>
                <a:gd name="T77" fmla="*/ 325759822 h 66"/>
                <a:gd name="T78" fmla="*/ 121454786 w 35"/>
                <a:gd name="T79" fmla="*/ 205109492 h 66"/>
                <a:gd name="T80" fmla="*/ 163963714 w 35"/>
                <a:gd name="T81" fmla="*/ 229238575 h 66"/>
                <a:gd name="T82" fmla="*/ 176107714 w 35"/>
                <a:gd name="T83" fmla="*/ 259402386 h 66"/>
                <a:gd name="T84" fmla="*/ 157889250 w 35"/>
                <a:gd name="T85" fmla="*/ 301630738 h 6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5" h="66">
                  <a:moveTo>
                    <a:pt x="31" y="33"/>
                  </a:moveTo>
                  <a:cubicBezTo>
                    <a:pt x="30" y="31"/>
                    <a:pt x="28" y="30"/>
                    <a:pt x="26" y="29"/>
                  </a:cubicBezTo>
                  <a:cubicBezTo>
                    <a:pt x="25" y="29"/>
                    <a:pt x="23" y="28"/>
                    <a:pt x="20" y="2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10"/>
                    <a:pt x="25" y="12"/>
                  </a:cubicBezTo>
                  <a:cubicBezTo>
                    <a:pt x="26" y="13"/>
                    <a:pt x="27" y="15"/>
                    <a:pt x="27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2"/>
                    <a:pt x="32" y="9"/>
                    <a:pt x="29" y="7"/>
                  </a:cubicBezTo>
                  <a:cubicBezTo>
                    <a:pt x="27" y="5"/>
                    <a:pt x="24" y="4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2" y="4"/>
                    <a:pt x="8" y="5"/>
                    <a:pt x="6" y="7"/>
                  </a:cubicBezTo>
                  <a:cubicBezTo>
                    <a:pt x="3" y="10"/>
                    <a:pt x="1" y="13"/>
                    <a:pt x="1" y="18"/>
                  </a:cubicBezTo>
                  <a:cubicBezTo>
                    <a:pt x="1" y="21"/>
                    <a:pt x="2" y="23"/>
                    <a:pt x="3" y="25"/>
                  </a:cubicBezTo>
                  <a:cubicBezTo>
                    <a:pt x="4" y="27"/>
                    <a:pt x="6" y="29"/>
                    <a:pt x="8" y="30"/>
                  </a:cubicBezTo>
                  <a:cubicBezTo>
                    <a:pt x="10" y="31"/>
                    <a:pt x="13" y="32"/>
                    <a:pt x="16" y="3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3" y="53"/>
                    <a:pt x="11" y="52"/>
                    <a:pt x="9" y="50"/>
                  </a:cubicBezTo>
                  <a:cubicBezTo>
                    <a:pt x="8" y="48"/>
                    <a:pt x="7" y="46"/>
                    <a:pt x="7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1" y="50"/>
                    <a:pt x="3" y="52"/>
                  </a:cubicBezTo>
                  <a:cubicBezTo>
                    <a:pt x="4" y="54"/>
                    <a:pt x="6" y="56"/>
                    <a:pt x="8" y="57"/>
                  </a:cubicBezTo>
                  <a:cubicBezTo>
                    <a:pt x="10" y="58"/>
                    <a:pt x="13" y="59"/>
                    <a:pt x="16" y="59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59"/>
                    <a:pt x="28" y="57"/>
                    <a:pt x="31" y="54"/>
                  </a:cubicBezTo>
                  <a:cubicBezTo>
                    <a:pt x="34" y="51"/>
                    <a:pt x="35" y="47"/>
                    <a:pt x="35" y="43"/>
                  </a:cubicBezTo>
                  <a:cubicBezTo>
                    <a:pt x="35" y="41"/>
                    <a:pt x="35" y="39"/>
                    <a:pt x="34" y="37"/>
                  </a:cubicBezTo>
                  <a:cubicBezTo>
                    <a:pt x="34" y="35"/>
                    <a:pt x="33" y="34"/>
                    <a:pt x="31" y="33"/>
                  </a:cubicBezTo>
                  <a:close/>
                  <a:moveTo>
                    <a:pt x="16" y="27"/>
                  </a:moveTo>
                  <a:cubicBezTo>
                    <a:pt x="13" y="26"/>
                    <a:pt x="11" y="25"/>
                    <a:pt x="10" y="23"/>
                  </a:cubicBezTo>
                  <a:cubicBezTo>
                    <a:pt x="8" y="22"/>
                    <a:pt x="8" y="20"/>
                    <a:pt x="8" y="18"/>
                  </a:cubicBezTo>
                  <a:cubicBezTo>
                    <a:pt x="8" y="15"/>
                    <a:pt x="8" y="13"/>
                    <a:pt x="10" y="12"/>
                  </a:cubicBezTo>
                  <a:cubicBezTo>
                    <a:pt x="11" y="10"/>
                    <a:pt x="13" y="9"/>
                    <a:pt x="16" y="9"/>
                  </a:cubicBezTo>
                  <a:lnTo>
                    <a:pt x="16" y="27"/>
                  </a:lnTo>
                  <a:close/>
                  <a:moveTo>
                    <a:pt x="26" y="50"/>
                  </a:moveTo>
                  <a:cubicBezTo>
                    <a:pt x="24" y="52"/>
                    <a:pt x="22" y="53"/>
                    <a:pt x="20" y="5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3" y="35"/>
                    <a:pt x="26" y="36"/>
                    <a:pt x="27" y="38"/>
                  </a:cubicBezTo>
                  <a:cubicBezTo>
                    <a:pt x="28" y="39"/>
                    <a:pt x="29" y="41"/>
                    <a:pt x="29" y="43"/>
                  </a:cubicBezTo>
                  <a:cubicBezTo>
                    <a:pt x="29" y="46"/>
                    <a:pt x="28" y="48"/>
                    <a:pt x="26" y="5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0" name="组合 18"/>
          <p:cNvGrpSpPr>
            <a:grpSpLocks/>
          </p:cNvGrpSpPr>
          <p:nvPr/>
        </p:nvGrpSpPr>
        <p:grpSpPr bwMode="auto">
          <a:xfrm>
            <a:off x="9567863" y="3567113"/>
            <a:ext cx="415925" cy="441325"/>
            <a:chOff x="8691312" y="4483416"/>
            <a:chExt cx="415655" cy="441633"/>
          </a:xfrm>
        </p:grpSpPr>
        <p:sp>
          <p:nvSpPr>
            <p:cNvPr id="7181" name="Freeform 317"/>
            <p:cNvSpPr>
              <a:spLocks noEditPoints="1"/>
            </p:cNvSpPr>
            <p:nvPr/>
          </p:nvSpPr>
          <p:spPr bwMode="auto">
            <a:xfrm>
              <a:off x="8741191" y="4483416"/>
              <a:ext cx="365776" cy="434360"/>
            </a:xfrm>
            <a:custGeom>
              <a:avLst/>
              <a:gdLst>
                <a:gd name="T0" fmla="*/ 879853302 w 149"/>
                <a:gd name="T1" fmla="*/ 975592192 h 177"/>
                <a:gd name="T2" fmla="*/ 638797098 w 149"/>
                <a:gd name="T3" fmla="*/ 656416120 h 177"/>
                <a:gd name="T4" fmla="*/ 626746129 w 149"/>
                <a:gd name="T5" fmla="*/ 644371833 h 177"/>
                <a:gd name="T6" fmla="*/ 662903946 w 149"/>
                <a:gd name="T7" fmla="*/ 186686456 h 177"/>
                <a:gd name="T8" fmla="*/ 180791539 w 149"/>
                <a:gd name="T9" fmla="*/ 120442875 h 177"/>
                <a:gd name="T10" fmla="*/ 114502617 w 149"/>
                <a:gd name="T11" fmla="*/ 608238971 h 177"/>
                <a:gd name="T12" fmla="*/ 548401329 w 149"/>
                <a:gd name="T13" fmla="*/ 704593270 h 177"/>
                <a:gd name="T14" fmla="*/ 554428041 w 149"/>
                <a:gd name="T15" fmla="*/ 716637558 h 177"/>
                <a:gd name="T16" fmla="*/ 795484244 w 149"/>
                <a:gd name="T17" fmla="*/ 1035813629 h 177"/>
                <a:gd name="T18" fmla="*/ 867802333 w 149"/>
                <a:gd name="T19" fmla="*/ 1047857917 h 177"/>
                <a:gd name="T20" fmla="*/ 879853302 w 149"/>
                <a:gd name="T21" fmla="*/ 975592192 h 177"/>
                <a:gd name="T22" fmla="*/ 168738115 w 149"/>
                <a:gd name="T23" fmla="*/ 566083965 h 177"/>
                <a:gd name="T24" fmla="*/ 222976068 w 149"/>
                <a:gd name="T25" fmla="*/ 168620024 h 177"/>
                <a:gd name="T26" fmla="*/ 608665993 w 149"/>
                <a:gd name="T27" fmla="*/ 222819318 h 177"/>
                <a:gd name="T28" fmla="*/ 560454753 w 149"/>
                <a:gd name="T29" fmla="*/ 620283258 h 177"/>
                <a:gd name="T30" fmla="*/ 168738115 w 149"/>
                <a:gd name="T31" fmla="*/ 566083965 h 1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9" h="177">
                  <a:moveTo>
                    <a:pt x="146" y="162"/>
                  </a:moveTo>
                  <a:cubicBezTo>
                    <a:pt x="106" y="109"/>
                    <a:pt x="106" y="109"/>
                    <a:pt x="106" y="109"/>
                  </a:cubicBezTo>
                  <a:cubicBezTo>
                    <a:pt x="105" y="108"/>
                    <a:pt x="105" y="108"/>
                    <a:pt x="104" y="107"/>
                  </a:cubicBezTo>
                  <a:cubicBezTo>
                    <a:pt x="125" y="87"/>
                    <a:pt x="128" y="54"/>
                    <a:pt x="110" y="31"/>
                  </a:cubicBezTo>
                  <a:cubicBezTo>
                    <a:pt x="91" y="5"/>
                    <a:pt x="55" y="0"/>
                    <a:pt x="30" y="20"/>
                  </a:cubicBezTo>
                  <a:cubicBezTo>
                    <a:pt x="5" y="39"/>
                    <a:pt x="0" y="75"/>
                    <a:pt x="19" y="101"/>
                  </a:cubicBezTo>
                  <a:cubicBezTo>
                    <a:pt x="37" y="123"/>
                    <a:pt x="67" y="130"/>
                    <a:pt x="91" y="117"/>
                  </a:cubicBezTo>
                  <a:cubicBezTo>
                    <a:pt x="91" y="117"/>
                    <a:pt x="92" y="118"/>
                    <a:pt x="92" y="119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35" y="176"/>
                    <a:pt x="140" y="177"/>
                    <a:pt x="144" y="174"/>
                  </a:cubicBezTo>
                  <a:cubicBezTo>
                    <a:pt x="148" y="171"/>
                    <a:pt x="149" y="166"/>
                    <a:pt x="146" y="162"/>
                  </a:cubicBezTo>
                  <a:close/>
                  <a:moveTo>
                    <a:pt x="28" y="94"/>
                  </a:moveTo>
                  <a:cubicBezTo>
                    <a:pt x="13" y="73"/>
                    <a:pt x="16" y="44"/>
                    <a:pt x="37" y="28"/>
                  </a:cubicBezTo>
                  <a:cubicBezTo>
                    <a:pt x="57" y="13"/>
                    <a:pt x="86" y="17"/>
                    <a:pt x="101" y="37"/>
                  </a:cubicBezTo>
                  <a:cubicBezTo>
                    <a:pt x="117" y="58"/>
                    <a:pt x="113" y="87"/>
                    <a:pt x="93" y="103"/>
                  </a:cubicBezTo>
                  <a:cubicBezTo>
                    <a:pt x="72" y="119"/>
                    <a:pt x="43" y="115"/>
                    <a:pt x="28" y="9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2" name="Freeform 318"/>
            <p:cNvSpPr>
              <a:spLocks/>
            </p:cNvSpPr>
            <p:nvPr/>
          </p:nvSpPr>
          <p:spPr bwMode="auto">
            <a:xfrm>
              <a:off x="8905375" y="4541608"/>
              <a:ext cx="73780" cy="51957"/>
            </a:xfrm>
            <a:custGeom>
              <a:avLst/>
              <a:gdLst>
                <a:gd name="T0" fmla="*/ 175402113 w 30"/>
                <a:gd name="T1" fmla="*/ 91820390 h 21"/>
                <a:gd name="T2" fmla="*/ 175402113 w 30"/>
                <a:gd name="T3" fmla="*/ 91820390 h 21"/>
                <a:gd name="T4" fmla="*/ 36289923 w 30"/>
                <a:gd name="T5" fmla="*/ 0 h 21"/>
                <a:gd name="T6" fmla="*/ 36289923 w 30"/>
                <a:gd name="T7" fmla="*/ 0 h 21"/>
                <a:gd name="T8" fmla="*/ 24192462 w 30"/>
                <a:gd name="T9" fmla="*/ 42849680 h 21"/>
                <a:gd name="T10" fmla="*/ 139112190 w 30"/>
                <a:gd name="T11" fmla="*/ 122428011 h 21"/>
                <a:gd name="T12" fmla="*/ 145159691 w 30"/>
                <a:gd name="T13" fmla="*/ 122428011 h 21"/>
                <a:gd name="T14" fmla="*/ 175402113 w 30"/>
                <a:gd name="T15" fmla="*/ 9182039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21"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3" y="7"/>
                    <a:pt x="15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"/>
                    <a:pt x="4" y="7"/>
                  </a:cubicBezTo>
                  <a:cubicBezTo>
                    <a:pt x="11" y="9"/>
                    <a:pt x="18" y="13"/>
                    <a:pt x="2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1"/>
                    <a:pt x="30" y="21"/>
                    <a:pt x="29" y="15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3" name="Freeform 319"/>
            <p:cNvSpPr>
              <a:spLocks/>
            </p:cNvSpPr>
            <p:nvPr/>
          </p:nvSpPr>
          <p:spPr bwMode="auto">
            <a:xfrm>
              <a:off x="8691312" y="4816978"/>
              <a:ext cx="62349" cy="108071"/>
            </a:xfrm>
            <a:custGeom>
              <a:avLst/>
              <a:gdLst>
                <a:gd name="T0" fmla="*/ 111956358 w 25"/>
                <a:gd name="T1" fmla="*/ 174949756 h 44"/>
                <a:gd name="T2" fmla="*/ 105736422 w 25"/>
                <a:gd name="T3" fmla="*/ 205111390 h 44"/>
                <a:gd name="T4" fmla="*/ 93296550 w 25"/>
                <a:gd name="T5" fmla="*/ 217178499 h 44"/>
                <a:gd name="T6" fmla="*/ 74639235 w 25"/>
                <a:gd name="T7" fmla="*/ 223210826 h 44"/>
                <a:gd name="T8" fmla="*/ 55979426 w 25"/>
                <a:gd name="T9" fmla="*/ 217178499 h 44"/>
                <a:gd name="T10" fmla="*/ 43539554 w 25"/>
                <a:gd name="T11" fmla="*/ 180982083 h 44"/>
                <a:gd name="T12" fmla="*/ 43539554 w 25"/>
                <a:gd name="T13" fmla="*/ 168914973 h 44"/>
                <a:gd name="T14" fmla="*/ 6219936 w 25"/>
                <a:gd name="T15" fmla="*/ 174949756 h 44"/>
                <a:gd name="T16" fmla="*/ 0 w 25"/>
                <a:gd name="T17" fmla="*/ 180982083 h 44"/>
                <a:gd name="T18" fmla="*/ 24879745 w 25"/>
                <a:gd name="T19" fmla="*/ 241307806 h 44"/>
                <a:gd name="T20" fmla="*/ 80856677 w 25"/>
                <a:gd name="T21" fmla="*/ 265439569 h 44"/>
                <a:gd name="T22" fmla="*/ 118176295 w 25"/>
                <a:gd name="T23" fmla="*/ 253374916 h 44"/>
                <a:gd name="T24" fmla="*/ 149275976 w 25"/>
                <a:gd name="T25" fmla="*/ 223210826 h 44"/>
                <a:gd name="T26" fmla="*/ 155495912 w 25"/>
                <a:gd name="T27" fmla="*/ 174949756 h 44"/>
                <a:gd name="T28" fmla="*/ 155495912 w 25"/>
                <a:gd name="T29" fmla="*/ 0 h 44"/>
                <a:gd name="T30" fmla="*/ 111956358 w 25"/>
                <a:gd name="T31" fmla="*/ 0 h 44"/>
                <a:gd name="T32" fmla="*/ 111956358 w 25"/>
                <a:gd name="T33" fmla="*/ 174949756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44">
                  <a:moveTo>
                    <a:pt x="18" y="29"/>
                  </a:moveTo>
                  <a:cubicBezTo>
                    <a:pt x="18" y="32"/>
                    <a:pt x="17" y="33"/>
                    <a:pt x="17" y="34"/>
                  </a:cubicBezTo>
                  <a:cubicBezTo>
                    <a:pt x="17" y="35"/>
                    <a:pt x="16" y="36"/>
                    <a:pt x="15" y="36"/>
                  </a:cubicBezTo>
                  <a:cubicBezTo>
                    <a:pt x="15" y="37"/>
                    <a:pt x="14" y="37"/>
                    <a:pt x="12" y="37"/>
                  </a:cubicBezTo>
                  <a:cubicBezTo>
                    <a:pt x="11" y="37"/>
                    <a:pt x="10" y="36"/>
                    <a:pt x="9" y="36"/>
                  </a:cubicBezTo>
                  <a:cubicBezTo>
                    <a:pt x="8" y="35"/>
                    <a:pt x="8" y="33"/>
                    <a:pt x="7" y="3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1" y="38"/>
                    <a:pt x="4" y="40"/>
                  </a:cubicBezTo>
                  <a:cubicBezTo>
                    <a:pt x="6" y="43"/>
                    <a:pt x="9" y="44"/>
                    <a:pt x="13" y="44"/>
                  </a:cubicBezTo>
                  <a:cubicBezTo>
                    <a:pt x="15" y="44"/>
                    <a:pt x="17" y="43"/>
                    <a:pt x="19" y="42"/>
                  </a:cubicBezTo>
                  <a:cubicBezTo>
                    <a:pt x="21" y="41"/>
                    <a:pt x="23" y="40"/>
                    <a:pt x="24" y="37"/>
                  </a:cubicBezTo>
                  <a:cubicBezTo>
                    <a:pt x="25" y="35"/>
                    <a:pt x="25" y="33"/>
                    <a:pt x="25" y="2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4" name="Freeform 320"/>
            <p:cNvSpPr>
              <a:spLocks noEditPoints="1"/>
            </p:cNvSpPr>
            <p:nvPr/>
          </p:nvSpPr>
          <p:spPr bwMode="auto">
            <a:xfrm>
              <a:off x="8765090" y="4814901"/>
              <a:ext cx="100797" cy="110148"/>
            </a:xfrm>
            <a:custGeom>
              <a:avLst/>
              <a:gdLst>
                <a:gd name="T0" fmla="*/ 193409775 w 41"/>
                <a:gd name="T1" fmla="*/ 17973706 h 45"/>
                <a:gd name="T2" fmla="*/ 126925549 w 41"/>
                <a:gd name="T3" fmla="*/ 0 h 45"/>
                <a:gd name="T4" fmla="*/ 36264794 w 41"/>
                <a:gd name="T5" fmla="*/ 35947412 h 45"/>
                <a:gd name="T6" fmla="*/ 0 w 41"/>
                <a:gd name="T7" fmla="*/ 137802491 h 45"/>
                <a:gd name="T8" fmla="*/ 18131168 w 41"/>
                <a:gd name="T9" fmla="*/ 203707711 h 45"/>
                <a:gd name="T10" fmla="*/ 60441323 w 41"/>
                <a:gd name="T11" fmla="*/ 251639225 h 45"/>
                <a:gd name="T12" fmla="*/ 126925549 w 41"/>
                <a:gd name="T13" fmla="*/ 269612931 h 45"/>
                <a:gd name="T14" fmla="*/ 187364414 w 41"/>
                <a:gd name="T15" fmla="*/ 251639225 h 45"/>
                <a:gd name="T16" fmla="*/ 235717472 w 41"/>
                <a:gd name="T17" fmla="*/ 203707711 h 45"/>
                <a:gd name="T18" fmla="*/ 247805737 w 41"/>
                <a:gd name="T19" fmla="*/ 131810440 h 45"/>
                <a:gd name="T20" fmla="*/ 235717472 w 41"/>
                <a:gd name="T21" fmla="*/ 65905220 h 45"/>
                <a:gd name="T22" fmla="*/ 193409775 w 41"/>
                <a:gd name="T23" fmla="*/ 17973706 h 45"/>
                <a:gd name="T24" fmla="*/ 181321511 w 41"/>
                <a:gd name="T25" fmla="*/ 203707711 h 45"/>
                <a:gd name="T26" fmla="*/ 126925549 w 41"/>
                <a:gd name="T27" fmla="*/ 227673468 h 45"/>
                <a:gd name="T28" fmla="*/ 72529588 w 41"/>
                <a:gd name="T29" fmla="*/ 203707711 h 45"/>
                <a:gd name="T30" fmla="*/ 48353058 w 41"/>
                <a:gd name="T31" fmla="*/ 137802491 h 45"/>
                <a:gd name="T32" fmla="*/ 72529588 w 41"/>
                <a:gd name="T33" fmla="*/ 59913169 h 45"/>
                <a:gd name="T34" fmla="*/ 126925549 w 41"/>
                <a:gd name="T35" fmla="*/ 41939463 h 45"/>
                <a:gd name="T36" fmla="*/ 169233246 w 41"/>
                <a:gd name="T37" fmla="*/ 53923565 h 45"/>
                <a:gd name="T38" fmla="*/ 193409775 w 41"/>
                <a:gd name="T39" fmla="*/ 83878926 h 45"/>
                <a:gd name="T40" fmla="*/ 205498040 w 41"/>
                <a:gd name="T41" fmla="*/ 131810440 h 45"/>
                <a:gd name="T42" fmla="*/ 181321511 w 41"/>
                <a:gd name="T43" fmla="*/ 203707711 h 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45">
                  <a:moveTo>
                    <a:pt x="32" y="3"/>
                  </a:moveTo>
                  <a:cubicBezTo>
                    <a:pt x="28" y="1"/>
                    <a:pt x="25" y="0"/>
                    <a:pt x="21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2" y="10"/>
                    <a:pt x="0" y="16"/>
                    <a:pt x="0" y="23"/>
                  </a:cubicBezTo>
                  <a:cubicBezTo>
                    <a:pt x="0" y="27"/>
                    <a:pt x="1" y="30"/>
                    <a:pt x="3" y="34"/>
                  </a:cubicBezTo>
                  <a:cubicBezTo>
                    <a:pt x="4" y="37"/>
                    <a:pt x="7" y="40"/>
                    <a:pt x="10" y="42"/>
                  </a:cubicBezTo>
                  <a:cubicBezTo>
                    <a:pt x="13" y="44"/>
                    <a:pt x="17" y="45"/>
                    <a:pt x="21" y="45"/>
                  </a:cubicBezTo>
                  <a:cubicBezTo>
                    <a:pt x="24" y="45"/>
                    <a:pt x="28" y="44"/>
                    <a:pt x="31" y="42"/>
                  </a:cubicBezTo>
                  <a:cubicBezTo>
                    <a:pt x="34" y="40"/>
                    <a:pt x="37" y="38"/>
                    <a:pt x="39" y="34"/>
                  </a:cubicBezTo>
                  <a:cubicBezTo>
                    <a:pt x="40" y="31"/>
                    <a:pt x="41" y="27"/>
                    <a:pt x="41" y="22"/>
                  </a:cubicBezTo>
                  <a:cubicBezTo>
                    <a:pt x="41" y="18"/>
                    <a:pt x="41" y="14"/>
                    <a:pt x="39" y="11"/>
                  </a:cubicBezTo>
                  <a:cubicBezTo>
                    <a:pt x="37" y="7"/>
                    <a:pt x="35" y="5"/>
                    <a:pt x="32" y="3"/>
                  </a:cubicBezTo>
                  <a:close/>
                  <a:moveTo>
                    <a:pt x="30" y="34"/>
                  </a:moveTo>
                  <a:cubicBezTo>
                    <a:pt x="28" y="37"/>
                    <a:pt x="25" y="38"/>
                    <a:pt x="21" y="38"/>
                  </a:cubicBezTo>
                  <a:cubicBezTo>
                    <a:pt x="17" y="38"/>
                    <a:pt x="14" y="37"/>
                    <a:pt x="12" y="34"/>
                  </a:cubicBezTo>
                  <a:cubicBezTo>
                    <a:pt x="9" y="31"/>
                    <a:pt x="8" y="28"/>
                    <a:pt x="8" y="23"/>
                  </a:cubicBezTo>
                  <a:cubicBezTo>
                    <a:pt x="8" y="17"/>
                    <a:pt x="9" y="13"/>
                    <a:pt x="12" y="10"/>
                  </a:cubicBezTo>
                  <a:cubicBezTo>
                    <a:pt x="14" y="8"/>
                    <a:pt x="17" y="7"/>
                    <a:pt x="21" y="7"/>
                  </a:cubicBezTo>
                  <a:cubicBezTo>
                    <a:pt x="23" y="7"/>
                    <a:pt x="26" y="7"/>
                    <a:pt x="28" y="9"/>
                  </a:cubicBezTo>
                  <a:cubicBezTo>
                    <a:pt x="30" y="10"/>
                    <a:pt x="31" y="12"/>
                    <a:pt x="32" y="14"/>
                  </a:cubicBezTo>
                  <a:cubicBezTo>
                    <a:pt x="33" y="16"/>
                    <a:pt x="34" y="19"/>
                    <a:pt x="34" y="22"/>
                  </a:cubicBezTo>
                  <a:cubicBezTo>
                    <a:pt x="34" y="27"/>
                    <a:pt x="32" y="31"/>
                    <a:pt x="30" y="3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5" name="Freeform 321"/>
            <p:cNvSpPr>
              <a:spLocks noEditPoints="1"/>
            </p:cNvSpPr>
            <p:nvPr/>
          </p:nvSpPr>
          <p:spPr bwMode="auto">
            <a:xfrm>
              <a:off x="8878356" y="4816978"/>
              <a:ext cx="81054" cy="105993"/>
            </a:xfrm>
            <a:custGeom>
              <a:avLst/>
              <a:gdLst>
                <a:gd name="T0" fmla="*/ 162886610 w 33"/>
                <a:gd name="T1" fmla="*/ 121519742 h 43"/>
                <a:gd name="T2" fmla="*/ 174951375 w 33"/>
                <a:gd name="T3" fmla="*/ 103291411 h 43"/>
                <a:gd name="T4" fmla="*/ 187018596 w 33"/>
                <a:gd name="T5" fmla="*/ 66834749 h 43"/>
                <a:gd name="T6" fmla="*/ 174951375 w 33"/>
                <a:gd name="T7" fmla="*/ 30380552 h 43"/>
                <a:gd name="T8" fmla="*/ 144787006 w 33"/>
                <a:gd name="T9" fmla="*/ 6076110 h 43"/>
                <a:gd name="T10" fmla="*/ 96525489 w 33"/>
                <a:gd name="T11" fmla="*/ 0 h 43"/>
                <a:gd name="T12" fmla="*/ 0 w 33"/>
                <a:gd name="T13" fmla="*/ 0 h 43"/>
                <a:gd name="T14" fmla="*/ 0 w 33"/>
                <a:gd name="T15" fmla="*/ 261267815 h 43"/>
                <a:gd name="T16" fmla="*/ 102557872 w 33"/>
                <a:gd name="T17" fmla="*/ 261267815 h 43"/>
                <a:gd name="T18" fmla="*/ 138754623 w 33"/>
                <a:gd name="T19" fmla="*/ 255191705 h 43"/>
                <a:gd name="T20" fmla="*/ 168918992 w 33"/>
                <a:gd name="T21" fmla="*/ 243039484 h 43"/>
                <a:gd name="T22" fmla="*/ 193050979 w 33"/>
                <a:gd name="T23" fmla="*/ 218735043 h 43"/>
                <a:gd name="T24" fmla="*/ 199083361 w 33"/>
                <a:gd name="T25" fmla="*/ 182280846 h 43"/>
                <a:gd name="T26" fmla="*/ 187018596 w 33"/>
                <a:gd name="T27" fmla="*/ 139748073 h 43"/>
                <a:gd name="T28" fmla="*/ 162886610 w 33"/>
                <a:gd name="T29" fmla="*/ 121519742 h 43"/>
                <a:gd name="T30" fmla="*/ 48261517 w 33"/>
                <a:gd name="T31" fmla="*/ 42532772 h 43"/>
                <a:gd name="T32" fmla="*/ 90493107 w 33"/>
                <a:gd name="T33" fmla="*/ 42532772 h 43"/>
                <a:gd name="T34" fmla="*/ 126689858 w 33"/>
                <a:gd name="T35" fmla="*/ 42532772 h 43"/>
                <a:gd name="T36" fmla="*/ 138754623 w 33"/>
                <a:gd name="T37" fmla="*/ 54684993 h 43"/>
                <a:gd name="T38" fmla="*/ 144787006 w 33"/>
                <a:gd name="T39" fmla="*/ 72910859 h 43"/>
                <a:gd name="T40" fmla="*/ 138754623 w 33"/>
                <a:gd name="T41" fmla="*/ 91139190 h 43"/>
                <a:gd name="T42" fmla="*/ 120657476 w 33"/>
                <a:gd name="T43" fmla="*/ 103291411 h 43"/>
                <a:gd name="T44" fmla="*/ 90493107 w 33"/>
                <a:gd name="T45" fmla="*/ 103291411 h 43"/>
                <a:gd name="T46" fmla="*/ 48261517 w 33"/>
                <a:gd name="T47" fmla="*/ 103291411 h 43"/>
                <a:gd name="T48" fmla="*/ 48261517 w 33"/>
                <a:gd name="T49" fmla="*/ 42532772 h 43"/>
                <a:gd name="T50" fmla="*/ 150821845 w 33"/>
                <a:gd name="T51" fmla="*/ 200506712 h 43"/>
                <a:gd name="T52" fmla="*/ 138754623 w 33"/>
                <a:gd name="T53" fmla="*/ 212658932 h 43"/>
                <a:gd name="T54" fmla="*/ 120657476 w 33"/>
                <a:gd name="T55" fmla="*/ 218735043 h 43"/>
                <a:gd name="T56" fmla="*/ 102557872 w 33"/>
                <a:gd name="T57" fmla="*/ 218735043 h 43"/>
                <a:gd name="T58" fmla="*/ 48261517 w 33"/>
                <a:gd name="T59" fmla="*/ 218735043 h 43"/>
                <a:gd name="T60" fmla="*/ 48261517 w 33"/>
                <a:gd name="T61" fmla="*/ 145824183 h 43"/>
                <a:gd name="T62" fmla="*/ 96525489 w 33"/>
                <a:gd name="T63" fmla="*/ 145824183 h 43"/>
                <a:gd name="T64" fmla="*/ 132722241 w 33"/>
                <a:gd name="T65" fmla="*/ 151900294 h 43"/>
                <a:gd name="T66" fmla="*/ 144787006 w 33"/>
                <a:gd name="T67" fmla="*/ 164052514 h 43"/>
                <a:gd name="T68" fmla="*/ 150821845 w 33"/>
                <a:gd name="T69" fmla="*/ 182280846 h 43"/>
                <a:gd name="T70" fmla="*/ 150821845 w 33"/>
                <a:gd name="T71" fmla="*/ 200506712 h 4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3" h="43">
                  <a:moveTo>
                    <a:pt x="27" y="20"/>
                  </a:moveTo>
                  <a:cubicBezTo>
                    <a:pt x="28" y="19"/>
                    <a:pt x="29" y="18"/>
                    <a:pt x="29" y="17"/>
                  </a:cubicBezTo>
                  <a:cubicBezTo>
                    <a:pt x="30" y="15"/>
                    <a:pt x="31" y="13"/>
                    <a:pt x="31" y="11"/>
                  </a:cubicBezTo>
                  <a:cubicBezTo>
                    <a:pt x="31" y="9"/>
                    <a:pt x="30" y="7"/>
                    <a:pt x="29" y="5"/>
                  </a:cubicBezTo>
                  <a:cubicBezTo>
                    <a:pt x="28" y="3"/>
                    <a:pt x="26" y="2"/>
                    <a:pt x="24" y="1"/>
                  </a:cubicBezTo>
                  <a:cubicBezTo>
                    <a:pt x="22" y="0"/>
                    <a:pt x="20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9" y="43"/>
                    <a:pt x="22" y="43"/>
                    <a:pt x="23" y="42"/>
                  </a:cubicBezTo>
                  <a:cubicBezTo>
                    <a:pt x="25" y="42"/>
                    <a:pt x="27" y="41"/>
                    <a:pt x="28" y="40"/>
                  </a:cubicBezTo>
                  <a:cubicBezTo>
                    <a:pt x="30" y="39"/>
                    <a:pt x="31" y="38"/>
                    <a:pt x="32" y="36"/>
                  </a:cubicBezTo>
                  <a:cubicBezTo>
                    <a:pt x="33" y="34"/>
                    <a:pt x="33" y="32"/>
                    <a:pt x="33" y="30"/>
                  </a:cubicBezTo>
                  <a:cubicBezTo>
                    <a:pt x="33" y="27"/>
                    <a:pt x="32" y="25"/>
                    <a:pt x="31" y="23"/>
                  </a:cubicBezTo>
                  <a:cubicBezTo>
                    <a:pt x="30" y="22"/>
                    <a:pt x="28" y="21"/>
                    <a:pt x="27" y="20"/>
                  </a:cubicBezTo>
                  <a:close/>
                  <a:moveTo>
                    <a:pt x="8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7" y="7"/>
                    <a:pt x="19" y="7"/>
                    <a:pt x="21" y="7"/>
                  </a:cubicBezTo>
                  <a:cubicBezTo>
                    <a:pt x="22" y="7"/>
                    <a:pt x="22" y="8"/>
                    <a:pt x="23" y="9"/>
                  </a:cubicBezTo>
                  <a:cubicBezTo>
                    <a:pt x="23" y="10"/>
                    <a:pt x="24" y="11"/>
                    <a:pt x="24" y="12"/>
                  </a:cubicBezTo>
                  <a:cubicBezTo>
                    <a:pt x="24" y="13"/>
                    <a:pt x="23" y="14"/>
                    <a:pt x="23" y="15"/>
                  </a:cubicBezTo>
                  <a:cubicBezTo>
                    <a:pt x="22" y="16"/>
                    <a:pt x="21" y="16"/>
                    <a:pt x="20" y="17"/>
                  </a:cubicBezTo>
                  <a:cubicBezTo>
                    <a:pt x="19" y="17"/>
                    <a:pt x="18" y="17"/>
                    <a:pt x="15" y="17"/>
                  </a:cubicBezTo>
                  <a:cubicBezTo>
                    <a:pt x="8" y="17"/>
                    <a:pt x="8" y="17"/>
                    <a:pt x="8" y="17"/>
                  </a:cubicBezTo>
                  <a:lnTo>
                    <a:pt x="8" y="7"/>
                  </a:lnTo>
                  <a:close/>
                  <a:moveTo>
                    <a:pt x="25" y="33"/>
                  </a:moveTo>
                  <a:cubicBezTo>
                    <a:pt x="24" y="34"/>
                    <a:pt x="24" y="35"/>
                    <a:pt x="23" y="35"/>
                  </a:cubicBezTo>
                  <a:cubicBezTo>
                    <a:pt x="22" y="35"/>
                    <a:pt x="21" y="36"/>
                    <a:pt x="20" y="36"/>
                  </a:cubicBezTo>
                  <a:cubicBezTo>
                    <a:pt x="19" y="36"/>
                    <a:pt x="18" y="36"/>
                    <a:pt x="1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8" y="24"/>
                    <a:pt x="20" y="24"/>
                    <a:pt x="22" y="25"/>
                  </a:cubicBezTo>
                  <a:cubicBezTo>
                    <a:pt x="23" y="25"/>
                    <a:pt x="24" y="26"/>
                    <a:pt x="24" y="27"/>
                  </a:cubicBezTo>
                  <a:cubicBezTo>
                    <a:pt x="25" y="28"/>
                    <a:pt x="25" y="29"/>
                    <a:pt x="25" y="30"/>
                  </a:cubicBezTo>
                  <a:cubicBezTo>
                    <a:pt x="25" y="31"/>
                    <a:pt x="25" y="32"/>
                    <a:pt x="25" y="33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/>
          <p:nvPr/>
        </p:nvSpPr>
        <p:spPr>
          <a:xfrm>
            <a:off x="5062538" y="3787775"/>
            <a:ext cx="2505075" cy="1603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41"/>
          <p:cNvSpPr/>
          <p:nvPr/>
        </p:nvSpPr>
        <p:spPr>
          <a:xfrm>
            <a:off x="5030788" y="3787775"/>
            <a:ext cx="1906587" cy="16033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8.5</a:t>
            </a:r>
          </a:p>
        </p:txBody>
      </p:sp>
      <p:sp>
        <p:nvSpPr>
          <p:cNvPr id="4" name="Rectangle 42"/>
          <p:cNvSpPr/>
          <p:nvPr/>
        </p:nvSpPr>
        <p:spPr>
          <a:xfrm>
            <a:off x="5062538" y="4308475"/>
            <a:ext cx="2505075" cy="158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3"/>
          <p:cNvSpPr/>
          <p:nvPr/>
        </p:nvSpPr>
        <p:spPr>
          <a:xfrm>
            <a:off x="5030788" y="4308475"/>
            <a:ext cx="2370137" cy="1587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9.2</a:t>
            </a:r>
          </a:p>
        </p:txBody>
      </p:sp>
      <p:sp>
        <p:nvSpPr>
          <p:cNvPr id="6" name="Rectangle 44"/>
          <p:cNvSpPr/>
          <p:nvPr/>
        </p:nvSpPr>
        <p:spPr>
          <a:xfrm>
            <a:off x="5062538" y="4827588"/>
            <a:ext cx="2505075" cy="1603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45"/>
          <p:cNvSpPr/>
          <p:nvPr/>
        </p:nvSpPr>
        <p:spPr>
          <a:xfrm>
            <a:off x="5030788" y="4827588"/>
            <a:ext cx="1347787" cy="1603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5.3</a:t>
            </a:r>
          </a:p>
        </p:txBody>
      </p:sp>
      <p:sp>
        <p:nvSpPr>
          <p:cNvPr id="8" name="Rectangle 46"/>
          <p:cNvSpPr/>
          <p:nvPr/>
        </p:nvSpPr>
        <p:spPr>
          <a:xfrm>
            <a:off x="5062538" y="5348288"/>
            <a:ext cx="2505075" cy="1603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47"/>
          <p:cNvSpPr/>
          <p:nvPr/>
        </p:nvSpPr>
        <p:spPr>
          <a:xfrm>
            <a:off x="5030788" y="5348288"/>
            <a:ext cx="1630362" cy="1603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7.2</a:t>
            </a:r>
          </a:p>
        </p:txBody>
      </p:sp>
      <p:pic>
        <p:nvPicPr>
          <p:cNvPr id="8202" name="图片占位符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2103438"/>
            <a:ext cx="2643187" cy="340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TextBox 35"/>
          <p:cNvSpPr txBox="1">
            <a:spLocks noChangeArrowheads="1"/>
          </p:cNvSpPr>
          <p:nvPr/>
        </p:nvSpPr>
        <p:spPr bwMode="auto">
          <a:xfrm>
            <a:off x="4886325" y="3444875"/>
            <a:ext cx="13287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01 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8204" name="TextBox 35"/>
          <p:cNvSpPr txBox="1">
            <a:spLocks noChangeArrowheads="1"/>
          </p:cNvSpPr>
          <p:nvPr/>
        </p:nvSpPr>
        <p:spPr bwMode="auto">
          <a:xfrm>
            <a:off x="4881563" y="3973513"/>
            <a:ext cx="1328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02 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8205" name="TextBox 35"/>
          <p:cNvSpPr txBox="1">
            <a:spLocks noChangeArrowheads="1"/>
          </p:cNvSpPr>
          <p:nvPr/>
        </p:nvSpPr>
        <p:spPr bwMode="auto">
          <a:xfrm>
            <a:off x="4881563" y="4503738"/>
            <a:ext cx="13287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03 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8206" name="TextBox 35"/>
          <p:cNvSpPr txBox="1">
            <a:spLocks noChangeArrowheads="1"/>
          </p:cNvSpPr>
          <p:nvPr/>
        </p:nvSpPr>
        <p:spPr bwMode="auto">
          <a:xfrm>
            <a:off x="4881563" y="5016500"/>
            <a:ext cx="1328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04 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8207" name="组合 14"/>
          <p:cNvGrpSpPr>
            <a:grpSpLocks/>
          </p:cNvGrpSpPr>
          <p:nvPr/>
        </p:nvGrpSpPr>
        <p:grpSpPr bwMode="auto">
          <a:xfrm>
            <a:off x="4956175" y="2098676"/>
            <a:ext cx="2444750" cy="1310938"/>
            <a:chOff x="8651345" y="3118110"/>
            <a:chExt cx="2444641" cy="1310475"/>
          </a:xfrm>
        </p:grpSpPr>
        <p:sp>
          <p:nvSpPr>
            <p:cNvPr id="8213" name="TextBox 15"/>
            <p:cNvSpPr txBox="1">
              <a:spLocks noChangeArrowheads="1"/>
            </p:cNvSpPr>
            <p:nvPr/>
          </p:nvSpPr>
          <p:spPr bwMode="auto">
            <a:xfrm>
              <a:off x="8651345" y="311811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天天向上</a:t>
              </a:r>
              <a:endParaRPr lang="zh-CN" altLang="en-US" sz="1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8214" name="TextBox 16"/>
            <p:cNvSpPr txBox="1">
              <a:spLocks noChangeArrowheads="1"/>
            </p:cNvSpPr>
            <p:nvPr/>
          </p:nvSpPr>
          <p:spPr bwMode="auto">
            <a:xfrm>
              <a:off x="8657049" y="3474815"/>
              <a:ext cx="2438937" cy="953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哎呀小小草</a:t>
              </a:r>
              <a:r>
                <a:rPr lang="en-US" altLang="zh-CN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服务提供商。</a:t>
              </a:r>
              <a:endParaRPr 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sp>
        <p:nvSpPr>
          <p:cNvPr id="8208" name="TextBox 35"/>
          <p:cNvSpPr txBox="1">
            <a:spLocks noChangeArrowheads="1"/>
          </p:cNvSpPr>
          <p:nvPr/>
        </p:nvSpPr>
        <p:spPr bwMode="auto">
          <a:xfrm>
            <a:off x="8210550" y="2097088"/>
            <a:ext cx="2633663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极致无岸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，天天向上。哎呀小小草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，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。哎呀小小草由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多位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作品、最实用的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培训和最贴心的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服务。我们拥有全国领先的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设计团队，并在商务展示领域为您提供领先行业的呈现方式与创意构成。因为专业、愈逐极致，我们力求为客户提供兼顾商业价值体现与视觉艺术并重的作品。更多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关于哎呀小小草，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请在百度搜索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：哎呀小小草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8209" name="组合 19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21" name="矩形 20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210" name="矩形 22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"/>
          <p:cNvGrpSpPr>
            <a:grpSpLocks/>
          </p:cNvGrpSpPr>
          <p:nvPr/>
        </p:nvGrpSpPr>
        <p:grpSpPr bwMode="auto">
          <a:xfrm>
            <a:off x="984250" y="1768475"/>
            <a:ext cx="2049463" cy="3753511"/>
            <a:chOff x="1012196" y="1969288"/>
            <a:chExt cx="2048256" cy="3754065"/>
          </a:xfrm>
        </p:grpSpPr>
        <p:grpSp>
          <p:nvGrpSpPr>
            <p:cNvPr id="9240" name="组合 2"/>
            <p:cNvGrpSpPr>
              <a:grpSpLocks/>
            </p:cNvGrpSpPr>
            <p:nvPr/>
          </p:nvGrpSpPr>
          <p:grpSpPr bwMode="auto">
            <a:xfrm>
              <a:off x="1206907" y="1969288"/>
              <a:ext cx="1695236" cy="1766932"/>
              <a:chOff x="1188619" y="2069872"/>
              <a:chExt cx="1695236" cy="1766932"/>
            </a:xfrm>
          </p:grpSpPr>
          <p:sp>
            <p:nvSpPr>
              <p:cNvPr id="6" name="Arc 2"/>
              <p:cNvSpPr/>
              <p:nvPr/>
            </p:nvSpPr>
            <p:spPr>
              <a:xfrm flipV="1">
                <a:off x="1189056" y="2069872"/>
                <a:ext cx="1694451" cy="1695700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44" name="TextBox 4"/>
              <p:cNvSpPr txBox="1">
                <a:spLocks noChangeArrowheads="1"/>
              </p:cNvSpPr>
              <p:nvPr/>
            </p:nvSpPr>
            <p:spPr bwMode="auto">
              <a:xfrm>
                <a:off x="1734989" y="3529027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135%</a:t>
                </a: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701950" y="2547731"/>
                <a:ext cx="676531" cy="709803"/>
                <a:chOff x="2124593" y="5014340"/>
                <a:chExt cx="676531" cy="709803"/>
              </a:xfrm>
              <a:solidFill>
                <a:schemeClr val="bg1"/>
              </a:solidFill>
            </p:grpSpPr>
            <p:sp>
              <p:nvSpPr>
                <p:cNvPr id="9" name="Freeform 169"/>
                <p:cNvSpPr>
                  <a:spLocks/>
                </p:cNvSpPr>
                <p:nvPr/>
              </p:nvSpPr>
              <p:spPr bwMode="auto">
                <a:xfrm>
                  <a:off x="2124593" y="5097522"/>
                  <a:ext cx="271720" cy="543443"/>
                </a:xfrm>
                <a:custGeom>
                  <a:avLst/>
                  <a:gdLst>
                    <a:gd name="T0" fmla="*/ 17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7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7 w 49"/>
                    <a:gd name="T13" fmla="*/ 33 h 98"/>
                    <a:gd name="T14" fmla="*/ 17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7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7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7" y="33"/>
                      </a:lnTo>
                      <a:lnTo>
                        <a:pt x="17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" name="Freeform 170"/>
                <p:cNvSpPr>
                  <a:spLocks/>
                </p:cNvSpPr>
                <p:nvPr/>
              </p:nvSpPr>
              <p:spPr bwMode="auto">
                <a:xfrm>
                  <a:off x="2440679" y="5252791"/>
                  <a:ext cx="83178" cy="227357"/>
                </a:xfrm>
                <a:custGeom>
                  <a:avLst/>
                  <a:gdLst>
                    <a:gd name="T0" fmla="*/ 11 w 35"/>
                    <a:gd name="T1" fmla="*/ 0 h 92"/>
                    <a:gd name="T2" fmla="*/ 0 w 35"/>
                    <a:gd name="T3" fmla="*/ 22 h 92"/>
                    <a:gd name="T4" fmla="*/ 0 w 35"/>
                    <a:gd name="T5" fmla="*/ 22 h 92"/>
                    <a:gd name="T6" fmla="*/ 11 w 35"/>
                    <a:gd name="T7" fmla="*/ 46 h 92"/>
                    <a:gd name="T8" fmla="*/ 0 w 35"/>
                    <a:gd name="T9" fmla="*/ 70 h 92"/>
                    <a:gd name="T10" fmla="*/ 0 w 35"/>
                    <a:gd name="T11" fmla="*/ 70 h 92"/>
                    <a:gd name="T12" fmla="*/ 11 w 35"/>
                    <a:gd name="T13" fmla="*/ 92 h 92"/>
                    <a:gd name="T14" fmla="*/ 35 w 35"/>
                    <a:gd name="T15" fmla="*/ 46 h 92"/>
                    <a:gd name="T16" fmla="*/ 11 w 35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28"/>
                        <a:pt x="11" y="37"/>
                        <a:pt x="11" y="46"/>
                      </a:cubicBezTo>
                      <a:cubicBezTo>
                        <a:pt x="11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5" y="65"/>
                        <a:pt x="35" y="46"/>
                      </a:cubicBezTo>
                      <a:cubicBezTo>
                        <a:pt x="35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" name="Freeform 171"/>
                <p:cNvSpPr>
                  <a:spLocks/>
                </p:cNvSpPr>
                <p:nvPr/>
              </p:nvSpPr>
              <p:spPr bwMode="auto">
                <a:xfrm>
                  <a:off x="2501676" y="5130794"/>
                  <a:ext cx="160813" cy="471352"/>
                </a:xfrm>
                <a:custGeom>
                  <a:avLst/>
                  <a:gdLst>
                    <a:gd name="T0" fmla="*/ 66 w 66"/>
                    <a:gd name="T1" fmla="*/ 95 h 190"/>
                    <a:gd name="T2" fmla="*/ 11 w 66"/>
                    <a:gd name="T3" fmla="*/ 0 h 190"/>
                    <a:gd name="T4" fmla="*/ 0 w 66"/>
                    <a:gd name="T5" fmla="*/ 22 h 190"/>
                    <a:gd name="T6" fmla="*/ 0 w 66"/>
                    <a:gd name="T7" fmla="*/ 22 h 190"/>
                    <a:gd name="T8" fmla="*/ 42 w 66"/>
                    <a:gd name="T9" fmla="*/ 95 h 190"/>
                    <a:gd name="T10" fmla="*/ 0 w 66"/>
                    <a:gd name="T11" fmla="*/ 168 h 190"/>
                    <a:gd name="T12" fmla="*/ 0 w 66"/>
                    <a:gd name="T13" fmla="*/ 168 h 190"/>
                    <a:gd name="T14" fmla="*/ 11 w 66"/>
                    <a:gd name="T15" fmla="*/ 190 h 190"/>
                    <a:gd name="T16" fmla="*/ 66 w 66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190">
                      <a:moveTo>
                        <a:pt x="66" y="95"/>
                      </a:moveTo>
                      <a:cubicBezTo>
                        <a:pt x="66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6" y="136"/>
                        <a:pt x="66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" name="Freeform 172"/>
                <p:cNvSpPr>
                  <a:spLocks/>
                </p:cNvSpPr>
                <p:nvPr/>
              </p:nvSpPr>
              <p:spPr bwMode="auto">
                <a:xfrm>
                  <a:off x="2562676" y="5014340"/>
                  <a:ext cx="238448" cy="709803"/>
                </a:xfrm>
                <a:custGeom>
                  <a:avLst/>
                  <a:gdLst>
                    <a:gd name="T0" fmla="*/ 11 w 96"/>
                    <a:gd name="T1" fmla="*/ 0 h 288"/>
                    <a:gd name="T2" fmla="*/ 0 w 96"/>
                    <a:gd name="T3" fmla="*/ 22 h 288"/>
                    <a:gd name="T4" fmla="*/ 72 w 96"/>
                    <a:gd name="T5" fmla="*/ 144 h 288"/>
                    <a:gd name="T6" fmla="*/ 0 w 96"/>
                    <a:gd name="T7" fmla="*/ 266 h 288"/>
                    <a:gd name="T8" fmla="*/ 11 w 96"/>
                    <a:gd name="T9" fmla="*/ 288 h 288"/>
                    <a:gd name="T10" fmla="*/ 96 w 96"/>
                    <a:gd name="T11" fmla="*/ 144 h 288"/>
                    <a:gd name="T12" fmla="*/ 11 w 96"/>
                    <a:gd name="T1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288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42" y="46"/>
                        <a:pt x="72" y="92"/>
                        <a:pt x="72" y="144"/>
                      </a:cubicBezTo>
                      <a:cubicBezTo>
                        <a:pt x="72" y="197"/>
                        <a:pt x="43" y="242"/>
                        <a:pt x="0" y="266"/>
                      </a:cubicBezTo>
                      <a:cubicBezTo>
                        <a:pt x="11" y="288"/>
                        <a:pt x="11" y="288"/>
                        <a:pt x="11" y="288"/>
                      </a:cubicBezTo>
                      <a:cubicBezTo>
                        <a:pt x="62" y="260"/>
                        <a:pt x="96" y="206"/>
                        <a:pt x="96" y="144"/>
                      </a:cubicBezTo>
                      <a:cubicBezTo>
                        <a:pt x="96" y="82"/>
                        <a:pt x="61" y="28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9241" name="TextBox 11"/>
            <p:cNvSpPr txBox="1">
              <a:spLocks noChangeArrowheads="1"/>
            </p:cNvSpPr>
            <p:nvPr/>
          </p:nvSpPr>
          <p:spPr bwMode="auto">
            <a:xfrm>
              <a:off x="1012196" y="4553629"/>
              <a:ext cx="2048256" cy="116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42" name="TextBox 10"/>
            <p:cNvSpPr txBox="1">
              <a:spLocks noChangeArrowheads="1"/>
            </p:cNvSpPr>
            <p:nvPr/>
          </p:nvSpPr>
          <p:spPr bwMode="auto">
            <a:xfrm>
              <a:off x="1320131" y="4180012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19" name="组合 12"/>
          <p:cNvGrpSpPr>
            <a:grpSpLocks/>
          </p:cNvGrpSpPr>
          <p:nvPr/>
        </p:nvGrpSpPr>
        <p:grpSpPr bwMode="auto">
          <a:xfrm>
            <a:off x="3719513" y="1768475"/>
            <a:ext cx="2049462" cy="3753511"/>
            <a:chOff x="3747451" y="1969288"/>
            <a:chExt cx="2048256" cy="3754065"/>
          </a:xfrm>
        </p:grpSpPr>
        <p:grpSp>
          <p:nvGrpSpPr>
            <p:cNvPr id="9234" name="组合 13"/>
            <p:cNvGrpSpPr>
              <a:grpSpLocks/>
            </p:cNvGrpSpPr>
            <p:nvPr/>
          </p:nvGrpSpPr>
          <p:grpSpPr bwMode="auto">
            <a:xfrm>
              <a:off x="3905874" y="1969288"/>
              <a:ext cx="1695236" cy="1766932"/>
              <a:chOff x="3887586" y="2069872"/>
              <a:chExt cx="1695236" cy="1766932"/>
            </a:xfrm>
          </p:grpSpPr>
          <p:sp>
            <p:nvSpPr>
              <p:cNvPr id="17" name="Arc 20"/>
              <p:cNvSpPr/>
              <p:nvPr/>
            </p:nvSpPr>
            <p:spPr>
              <a:xfrm flipV="1">
                <a:off x="3887820" y="2069872"/>
                <a:ext cx="1694452" cy="1695700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38" name="TextBox 21"/>
              <p:cNvSpPr txBox="1">
                <a:spLocks noChangeArrowheads="1"/>
              </p:cNvSpPr>
              <p:nvPr/>
            </p:nvSpPr>
            <p:spPr bwMode="auto">
              <a:xfrm>
                <a:off x="4433956" y="3529027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174%</a:t>
                </a:r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4433956" y="2618861"/>
                <a:ext cx="632159" cy="638673"/>
                <a:chOff x="3632924" y="5091975"/>
                <a:chExt cx="537900" cy="543443"/>
              </a:xfrm>
              <a:solidFill>
                <a:schemeClr val="bg1"/>
              </a:solidFill>
            </p:grpSpPr>
            <p:sp>
              <p:nvSpPr>
                <p:cNvPr id="20" name="Freeform 705"/>
                <p:cNvSpPr>
                  <a:spLocks/>
                </p:cNvSpPr>
                <p:nvPr/>
              </p:nvSpPr>
              <p:spPr bwMode="auto">
                <a:xfrm>
                  <a:off x="3632924" y="5091975"/>
                  <a:ext cx="271720" cy="543443"/>
                </a:xfrm>
                <a:custGeom>
                  <a:avLst/>
                  <a:gdLst>
                    <a:gd name="T0" fmla="*/ 16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6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6 w 49"/>
                    <a:gd name="T13" fmla="*/ 33 h 98"/>
                    <a:gd name="T14" fmla="*/ 16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6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6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6" y="33"/>
                      </a:lnTo>
                      <a:lnTo>
                        <a:pt x="1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Freeform 706"/>
                <p:cNvSpPr>
                  <a:spLocks/>
                </p:cNvSpPr>
                <p:nvPr/>
              </p:nvSpPr>
              <p:spPr bwMode="auto">
                <a:xfrm>
                  <a:off x="3943463" y="5247244"/>
                  <a:ext cx="88725" cy="227357"/>
                </a:xfrm>
                <a:custGeom>
                  <a:avLst/>
                  <a:gdLst>
                    <a:gd name="T0" fmla="*/ 11 w 36"/>
                    <a:gd name="T1" fmla="*/ 0 h 92"/>
                    <a:gd name="T2" fmla="*/ 0 w 36"/>
                    <a:gd name="T3" fmla="*/ 22 h 92"/>
                    <a:gd name="T4" fmla="*/ 0 w 36"/>
                    <a:gd name="T5" fmla="*/ 23 h 92"/>
                    <a:gd name="T6" fmla="*/ 12 w 36"/>
                    <a:gd name="T7" fmla="*/ 46 h 92"/>
                    <a:gd name="T8" fmla="*/ 0 w 36"/>
                    <a:gd name="T9" fmla="*/ 70 h 92"/>
                    <a:gd name="T10" fmla="*/ 0 w 36"/>
                    <a:gd name="T11" fmla="*/ 70 h 92"/>
                    <a:gd name="T12" fmla="*/ 11 w 36"/>
                    <a:gd name="T13" fmla="*/ 92 h 92"/>
                    <a:gd name="T14" fmla="*/ 36 w 36"/>
                    <a:gd name="T15" fmla="*/ 46 h 92"/>
                    <a:gd name="T16" fmla="*/ 11 w 36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7" y="28"/>
                        <a:pt x="12" y="37"/>
                        <a:pt x="12" y="46"/>
                      </a:cubicBezTo>
                      <a:cubicBezTo>
                        <a:pt x="12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6" y="65"/>
                        <a:pt x="36" y="46"/>
                      </a:cubicBezTo>
                      <a:cubicBezTo>
                        <a:pt x="36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Freeform 707"/>
                <p:cNvSpPr>
                  <a:spLocks/>
                </p:cNvSpPr>
                <p:nvPr/>
              </p:nvSpPr>
              <p:spPr bwMode="auto">
                <a:xfrm>
                  <a:off x="4004464" y="5130794"/>
                  <a:ext cx="166360" cy="465808"/>
                </a:xfrm>
                <a:custGeom>
                  <a:avLst/>
                  <a:gdLst>
                    <a:gd name="T0" fmla="*/ 67 w 67"/>
                    <a:gd name="T1" fmla="*/ 95 h 190"/>
                    <a:gd name="T2" fmla="*/ 11 w 67"/>
                    <a:gd name="T3" fmla="*/ 0 h 190"/>
                    <a:gd name="T4" fmla="*/ 0 w 67"/>
                    <a:gd name="T5" fmla="*/ 22 h 190"/>
                    <a:gd name="T6" fmla="*/ 0 w 67"/>
                    <a:gd name="T7" fmla="*/ 22 h 190"/>
                    <a:gd name="T8" fmla="*/ 42 w 67"/>
                    <a:gd name="T9" fmla="*/ 95 h 190"/>
                    <a:gd name="T10" fmla="*/ 0 w 67"/>
                    <a:gd name="T11" fmla="*/ 168 h 190"/>
                    <a:gd name="T12" fmla="*/ 0 w 67"/>
                    <a:gd name="T13" fmla="*/ 168 h 190"/>
                    <a:gd name="T14" fmla="*/ 11 w 67"/>
                    <a:gd name="T15" fmla="*/ 190 h 190"/>
                    <a:gd name="T16" fmla="*/ 67 w 67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7" h="190">
                      <a:moveTo>
                        <a:pt x="67" y="95"/>
                      </a:moveTo>
                      <a:cubicBezTo>
                        <a:pt x="67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7" y="136"/>
                        <a:pt x="67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9235" name="TextBox 11"/>
            <p:cNvSpPr txBox="1">
              <a:spLocks noChangeArrowheads="1"/>
            </p:cNvSpPr>
            <p:nvPr/>
          </p:nvSpPr>
          <p:spPr bwMode="auto">
            <a:xfrm>
              <a:off x="3747451" y="4553629"/>
              <a:ext cx="2048256" cy="116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36" name="TextBox 10"/>
            <p:cNvSpPr txBox="1">
              <a:spLocks noChangeArrowheads="1"/>
            </p:cNvSpPr>
            <p:nvPr/>
          </p:nvSpPr>
          <p:spPr bwMode="auto">
            <a:xfrm>
              <a:off x="4055386" y="4180012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20" name="组合 22"/>
          <p:cNvGrpSpPr>
            <a:grpSpLocks/>
          </p:cNvGrpSpPr>
          <p:nvPr/>
        </p:nvGrpSpPr>
        <p:grpSpPr bwMode="auto">
          <a:xfrm>
            <a:off x="6454775" y="1768475"/>
            <a:ext cx="2049463" cy="3746821"/>
            <a:chOff x="6482706" y="1969288"/>
            <a:chExt cx="2048256" cy="3746455"/>
          </a:xfrm>
        </p:grpSpPr>
        <p:grpSp>
          <p:nvGrpSpPr>
            <p:cNvPr id="9228" name="组合 23"/>
            <p:cNvGrpSpPr>
              <a:grpSpLocks/>
            </p:cNvGrpSpPr>
            <p:nvPr/>
          </p:nvGrpSpPr>
          <p:grpSpPr bwMode="auto">
            <a:xfrm>
              <a:off x="6599537" y="1969288"/>
              <a:ext cx="1695236" cy="1766932"/>
              <a:chOff x="6581249" y="2069872"/>
              <a:chExt cx="1695236" cy="1766932"/>
            </a:xfrm>
          </p:grpSpPr>
          <p:sp>
            <p:nvSpPr>
              <p:cNvPr id="27" name="Arc 16"/>
              <p:cNvSpPr/>
              <p:nvPr/>
            </p:nvSpPr>
            <p:spPr>
              <a:xfrm flipV="1">
                <a:off x="6581824" y="2069872"/>
                <a:ext cx="1694451" cy="1695284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32" name="TextBox 17"/>
              <p:cNvSpPr txBox="1">
                <a:spLocks noChangeArrowheads="1"/>
              </p:cNvSpPr>
              <p:nvPr/>
            </p:nvSpPr>
            <p:spPr bwMode="auto">
              <a:xfrm>
                <a:off x="7127619" y="3529027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105%</a:t>
                </a: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7203039" y="2578037"/>
                <a:ext cx="524424" cy="713800"/>
                <a:chOff x="5135712" y="5091975"/>
                <a:chExt cx="399264" cy="543443"/>
              </a:xfrm>
              <a:solidFill>
                <a:schemeClr val="bg1"/>
              </a:solidFill>
            </p:grpSpPr>
            <p:sp>
              <p:nvSpPr>
                <p:cNvPr id="30" name="Freeform 708"/>
                <p:cNvSpPr>
                  <a:spLocks/>
                </p:cNvSpPr>
                <p:nvPr/>
              </p:nvSpPr>
              <p:spPr bwMode="auto">
                <a:xfrm>
                  <a:off x="5135712" y="5091975"/>
                  <a:ext cx="266176" cy="543443"/>
                </a:xfrm>
                <a:custGeom>
                  <a:avLst/>
                  <a:gdLst>
                    <a:gd name="T0" fmla="*/ 16 w 48"/>
                    <a:gd name="T1" fmla="*/ 33 h 98"/>
                    <a:gd name="T2" fmla="*/ 0 w 48"/>
                    <a:gd name="T3" fmla="*/ 33 h 98"/>
                    <a:gd name="T4" fmla="*/ 0 w 48"/>
                    <a:gd name="T5" fmla="*/ 65 h 98"/>
                    <a:gd name="T6" fmla="*/ 16 w 48"/>
                    <a:gd name="T7" fmla="*/ 65 h 98"/>
                    <a:gd name="T8" fmla="*/ 48 w 48"/>
                    <a:gd name="T9" fmla="*/ 98 h 98"/>
                    <a:gd name="T10" fmla="*/ 48 w 48"/>
                    <a:gd name="T11" fmla="*/ 0 h 98"/>
                    <a:gd name="T12" fmla="*/ 16 w 48"/>
                    <a:gd name="T13" fmla="*/ 33 h 98"/>
                    <a:gd name="T14" fmla="*/ 16 w 48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8" h="98">
                      <a:moveTo>
                        <a:pt x="16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6" y="65"/>
                      </a:lnTo>
                      <a:lnTo>
                        <a:pt x="48" y="98"/>
                      </a:lnTo>
                      <a:lnTo>
                        <a:pt x="48" y="0"/>
                      </a:lnTo>
                      <a:lnTo>
                        <a:pt x="16" y="33"/>
                      </a:lnTo>
                      <a:lnTo>
                        <a:pt x="1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Freeform 709"/>
                <p:cNvSpPr>
                  <a:spLocks/>
                </p:cNvSpPr>
                <p:nvPr/>
              </p:nvSpPr>
              <p:spPr bwMode="auto">
                <a:xfrm>
                  <a:off x="5446251" y="5247244"/>
                  <a:ext cx="88725" cy="227357"/>
                </a:xfrm>
                <a:custGeom>
                  <a:avLst/>
                  <a:gdLst>
                    <a:gd name="T0" fmla="*/ 11 w 36"/>
                    <a:gd name="T1" fmla="*/ 0 h 92"/>
                    <a:gd name="T2" fmla="*/ 0 w 36"/>
                    <a:gd name="T3" fmla="*/ 22 h 92"/>
                    <a:gd name="T4" fmla="*/ 0 w 36"/>
                    <a:gd name="T5" fmla="*/ 23 h 92"/>
                    <a:gd name="T6" fmla="*/ 12 w 36"/>
                    <a:gd name="T7" fmla="*/ 46 h 92"/>
                    <a:gd name="T8" fmla="*/ 0 w 36"/>
                    <a:gd name="T9" fmla="*/ 70 h 92"/>
                    <a:gd name="T10" fmla="*/ 0 w 36"/>
                    <a:gd name="T11" fmla="*/ 70 h 92"/>
                    <a:gd name="T12" fmla="*/ 11 w 36"/>
                    <a:gd name="T13" fmla="*/ 92 h 92"/>
                    <a:gd name="T14" fmla="*/ 36 w 36"/>
                    <a:gd name="T15" fmla="*/ 46 h 92"/>
                    <a:gd name="T16" fmla="*/ 11 w 36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7" y="28"/>
                        <a:pt x="12" y="37"/>
                        <a:pt x="12" y="46"/>
                      </a:cubicBezTo>
                      <a:cubicBezTo>
                        <a:pt x="12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6" y="65"/>
                        <a:pt x="36" y="46"/>
                      </a:cubicBezTo>
                      <a:cubicBezTo>
                        <a:pt x="36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9229" name="TextBox 11"/>
            <p:cNvSpPr txBox="1">
              <a:spLocks noChangeArrowheads="1"/>
            </p:cNvSpPr>
            <p:nvPr/>
          </p:nvSpPr>
          <p:spPr bwMode="auto">
            <a:xfrm>
              <a:off x="6482706" y="4546306"/>
              <a:ext cx="2048256" cy="116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30" name="TextBox 10"/>
            <p:cNvSpPr txBox="1">
              <a:spLocks noChangeArrowheads="1"/>
            </p:cNvSpPr>
            <p:nvPr/>
          </p:nvSpPr>
          <p:spPr bwMode="auto">
            <a:xfrm>
              <a:off x="6790641" y="4172689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21" name="组合 31"/>
          <p:cNvGrpSpPr>
            <a:grpSpLocks/>
          </p:cNvGrpSpPr>
          <p:nvPr/>
        </p:nvGrpSpPr>
        <p:grpSpPr bwMode="auto">
          <a:xfrm>
            <a:off x="9113838" y="1752600"/>
            <a:ext cx="2047875" cy="3769030"/>
            <a:chOff x="9140562" y="1954431"/>
            <a:chExt cx="2048256" cy="3768622"/>
          </a:xfrm>
        </p:grpSpPr>
        <p:grpSp>
          <p:nvGrpSpPr>
            <p:cNvPr id="9222" name="组合 32"/>
            <p:cNvGrpSpPr>
              <a:grpSpLocks/>
            </p:cNvGrpSpPr>
            <p:nvPr/>
          </p:nvGrpSpPr>
          <p:grpSpPr bwMode="auto">
            <a:xfrm>
              <a:off x="9295852" y="1954431"/>
              <a:ext cx="1695236" cy="1766932"/>
              <a:chOff x="9277564" y="2055015"/>
              <a:chExt cx="1695236" cy="1766932"/>
            </a:xfrm>
          </p:grpSpPr>
          <p:sp>
            <p:nvSpPr>
              <p:cNvPr id="36" name="Arc 12"/>
              <p:cNvSpPr/>
              <p:nvPr/>
            </p:nvSpPr>
            <p:spPr>
              <a:xfrm flipV="1">
                <a:off x="9277878" y="2055015"/>
                <a:ext cx="1694177" cy="1695266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26" name="TextBox 13"/>
              <p:cNvSpPr txBox="1">
                <a:spLocks noChangeArrowheads="1"/>
              </p:cNvSpPr>
              <p:nvPr/>
            </p:nvSpPr>
            <p:spPr bwMode="auto">
              <a:xfrm>
                <a:off x="9823934" y="3514170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188%</a:t>
                </a:r>
              </a:p>
            </p:txBody>
          </p:sp>
          <p:sp>
            <p:nvSpPr>
              <p:cNvPr id="9227" name="Freeform 710"/>
              <p:cNvSpPr>
                <a:spLocks/>
              </p:cNvSpPr>
              <p:nvPr/>
            </p:nvSpPr>
            <p:spPr bwMode="auto">
              <a:xfrm>
                <a:off x="9951420" y="2549993"/>
                <a:ext cx="344724" cy="682414"/>
              </a:xfrm>
              <a:custGeom>
                <a:avLst/>
                <a:gdLst>
                  <a:gd name="T0" fmla="*/ 791901380 w 49"/>
                  <a:gd name="T1" fmla="*/ 1583805507 h 97"/>
                  <a:gd name="T2" fmla="*/ 0 w 49"/>
                  <a:gd name="T3" fmla="*/ 1583805507 h 97"/>
                  <a:gd name="T4" fmla="*/ 0 w 49"/>
                  <a:gd name="T5" fmla="*/ 2147483646 h 97"/>
                  <a:gd name="T6" fmla="*/ 791901380 w 49"/>
                  <a:gd name="T7" fmla="*/ 2147483646 h 97"/>
                  <a:gd name="T8" fmla="*/ 2147483646 w 49"/>
                  <a:gd name="T9" fmla="*/ 2147483646 h 97"/>
                  <a:gd name="T10" fmla="*/ 2147483646 w 49"/>
                  <a:gd name="T11" fmla="*/ 0 h 97"/>
                  <a:gd name="T12" fmla="*/ 791901380 w 49"/>
                  <a:gd name="T13" fmla="*/ 1583805507 h 97"/>
                  <a:gd name="T14" fmla="*/ 791901380 w 49"/>
                  <a:gd name="T15" fmla="*/ 1583805507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9" h="97">
                    <a:moveTo>
                      <a:pt x="16" y="32"/>
                    </a:moveTo>
                    <a:lnTo>
                      <a:pt x="0" y="32"/>
                    </a:lnTo>
                    <a:lnTo>
                      <a:pt x="0" y="65"/>
                    </a:lnTo>
                    <a:lnTo>
                      <a:pt x="16" y="65"/>
                    </a:lnTo>
                    <a:lnTo>
                      <a:pt x="49" y="97"/>
                    </a:lnTo>
                    <a:lnTo>
                      <a:pt x="49" y="0"/>
                    </a:lnTo>
                    <a:lnTo>
                      <a:pt x="1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223" name="TextBox 11"/>
            <p:cNvSpPr txBox="1">
              <a:spLocks noChangeArrowheads="1"/>
            </p:cNvSpPr>
            <p:nvPr/>
          </p:nvSpPr>
          <p:spPr bwMode="auto">
            <a:xfrm>
              <a:off x="9140562" y="4553629"/>
              <a:ext cx="2048256" cy="1169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24" name="TextBox 10"/>
            <p:cNvSpPr txBox="1">
              <a:spLocks noChangeArrowheads="1"/>
            </p:cNvSpPr>
            <p:nvPr/>
          </p:nvSpPr>
          <p:spPr bwMode="auto">
            <a:xfrm>
              <a:off x="9448497" y="4180012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1325563" y="1622424"/>
            <a:ext cx="5743575" cy="1277351"/>
            <a:chOff x="859536" y="1549889"/>
            <a:chExt cx="5742745" cy="1276338"/>
          </a:xfrm>
        </p:grpSpPr>
        <p:sp>
          <p:nvSpPr>
            <p:cNvPr id="3" name="Title 1"/>
            <p:cNvSpPr txBox="1">
              <a:spLocks/>
            </p:cNvSpPr>
            <p:nvPr/>
          </p:nvSpPr>
          <p:spPr>
            <a:xfrm>
              <a:off x="1624600" y="1549889"/>
              <a:ext cx="4977681" cy="456837"/>
            </a:xfrm>
            <a:prstGeom prst="rect">
              <a:avLst/>
            </a:prstGeom>
          </p:spPr>
          <p:txBody>
            <a:bodyPr/>
            <a:lstStyle/>
            <a:p>
              <a:pPr eaLnBrk="1" fontAlgn="auto" hangingPunct="1">
                <a:spcAft>
                  <a:spcPts val="0"/>
                </a:spcAft>
                <a:defRPr/>
              </a:pPr>
              <a:endParaRPr lang="en-US" sz="1333" dirty="0">
                <a:solidFill>
                  <a:srgbClr val="FFC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265" name="组合 3"/>
            <p:cNvGrpSpPr>
              <a:grpSpLocks/>
            </p:cNvGrpSpPr>
            <p:nvPr/>
          </p:nvGrpSpPr>
          <p:grpSpPr bwMode="auto">
            <a:xfrm>
              <a:off x="859536" y="1874121"/>
              <a:ext cx="676180" cy="676180"/>
              <a:chOff x="1218882" y="1600676"/>
              <a:chExt cx="406294" cy="406294"/>
            </a:xfrm>
          </p:grpSpPr>
          <p:sp>
            <p:nvSpPr>
              <p:cNvPr id="7" name="Freeform 16"/>
              <p:cNvSpPr>
                <a:spLocks/>
              </p:cNvSpPr>
              <p:nvPr/>
            </p:nvSpPr>
            <p:spPr bwMode="auto">
              <a:xfrm>
                <a:off x="1316163" y="1702276"/>
                <a:ext cx="222221" cy="21349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63" y="50"/>
                  </a:cxn>
                  <a:cxn ang="0">
                    <a:pos x="0" y="110"/>
                  </a:cxn>
                  <a:cxn ang="0">
                    <a:pos x="39" y="149"/>
                  </a:cxn>
                  <a:cxn ang="0">
                    <a:pos x="102" y="85"/>
                  </a:cxn>
                  <a:cxn ang="0">
                    <a:pos x="155" y="138"/>
                  </a:cxn>
                  <a:cxn ang="0">
                    <a:pos x="155" y="0"/>
                  </a:cxn>
                  <a:cxn ang="0">
                    <a:pos x="17" y="0"/>
                  </a:cxn>
                </a:cxnLst>
                <a:rect l="0" t="0" r="r" b="b"/>
                <a:pathLst>
                  <a:path w="155" h="149">
                    <a:moveTo>
                      <a:pt x="17" y="0"/>
                    </a:moveTo>
                    <a:lnTo>
                      <a:pt x="63" y="50"/>
                    </a:lnTo>
                    <a:lnTo>
                      <a:pt x="0" y="110"/>
                    </a:lnTo>
                    <a:lnTo>
                      <a:pt x="39" y="149"/>
                    </a:lnTo>
                    <a:lnTo>
                      <a:pt x="102" y="85"/>
                    </a:lnTo>
                    <a:lnTo>
                      <a:pt x="155" y="138"/>
                    </a:lnTo>
                    <a:lnTo>
                      <a:pt x="155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320932" y="1702276"/>
                <a:ext cx="213637" cy="213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" name="Oval 13"/>
              <p:cNvSpPr/>
              <p:nvPr/>
            </p:nvSpPr>
            <p:spPr>
              <a:xfrm>
                <a:off x="1218882" y="1600292"/>
                <a:ext cx="406292" cy="406982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66" name="矩形 4"/>
            <p:cNvSpPr>
              <a:spLocks noChangeArrowheads="1"/>
            </p:cNvSpPr>
            <p:nvPr/>
          </p:nvSpPr>
          <p:spPr bwMode="auto">
            <a:xfrm>
              <a:off x="1722447" y="1618964"/>
              <a:ext cx="29992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zh-CN" altLang="en-US" sz="2000" b="1">
                <a:solidFill>
                  <a:srgbClr val="FFC000"/>
                </a:solidFill>
              </a:endParaRPr>
            </a:p>
          </p:txBody>
        </p:sp>
        <p:sp>
          <p:nvSpPr>
            <p:cNvPr id="10267" name="TextBox 11"/>
            <p:cNvSpPr txBox="1">
              <a:spLocks noChangeArrowheads="1"/>
            </p:cNvSpPr>
            <p:nvPr/>
          </p:nvSpPr>
          <p:spPr bwMode="auto">
            <a:xfrm>
              <a:off x="1722447" y="2088149"/>
              <a:ext cx="3773097" cy="7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43" name="组合 9"/>
          <p:cNvGrpSpPr>
            <a:grpSpLocks/>
          </p:cNvGrpSpPr>
          <p:nvPr/>
        </p:nvGrpSpPr>
        <p:grpSpPr bwMode="auto">
          <a:xfrm>
            <a:off x="1325563" y="3054349"/>
            <a:ext cx="5743575" cy="1277351"/>
            <a:chOff x="859536" y="1549889"/>
            <a:chExt cx="5742745" cy="1276338"/>
          </a:xfrm>
        </p:grpSpPr>
        <p:sp>
          <p:nvSpPr>
            <p:cNvPr id="11" name="Title 1"/>
            <p:cNvSpPr txBox="1">
              <a:spLocks/>
            </p:cNvSpPr>
            <p:nvPr/>
          </p:nvSpPr>
          <p:spPr>
            <a:xfrm>
              <a:off x="1624600" y="1549889"/>
              <a:ext cx="4977681" cy="456837"/>
            </a:xfrm>
            <a:prstGeom prst="rect">
              <a:avLst/>
            </a:prstGeom>
          </p:spPr>
          <p:txBody>
            <a:bodyPr/>
            <a:lstStyle/>
            <a:p>
              <a:pPr eaLnBrk="1" fontAlgn="auto" hangingPunct="1">
                <a:spcAft>
                  <a:spcPts val="0"/>
                </a:spcAft>
                <a:defRPr/>
              </a:pPr>
              <a:endParaRPr lang="en-US" sz="1333" dirty="0">
                <a:solidFill>
                  <a:srgbClr val="FFC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258" name="组合 11"/>
            <p:cNvGrpSpPr>
              <a:grpSpLocks/>
            </p:cNvGrpSpPr>
            <p:nvPr/>
          </p:nvGrpSpPr>
          <p:grpSpPr bwMode="auto">
            <a:xfrm>
              <a:off x="859536" y="1874121"/>
              <a:ext cx="676180" cy="676180"/>
              <a:chOff x="1218882" y="1600676"/>
              <a:chExt cx="406294" cy="406294"/>
            </a:xfrm>
          </p:grpSpPr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1316163" y="1702276"/>
                <a:ext cx="222221" cy="21349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63" y="50"/>
                  </a:cxn>
                  <a:cxn ang="0">
                    <a:pos x="0" y="110"/>
                  </a:cxn>
                  <a:cxn ang="0">
                    <a:pos x="39" y="149"/>
                  </a:cxn>
                  <a:cxn ang="0">
                    <a:pos x="102" y="85"/>
                  </a:cxn>
                  <a:cxn ang="0">
                    <a:pos x="155" y="138"/>
                  </a:cxn>
                  <a:cxn ang="0">
                    <a:pos x="155" y="0"/>
                  </a:cxn>
                  <a:cxn ang="0">
                    <a:pos x="17" y="0"/>
                  </a:cxn>
                </a:cxnLst>
                <a:rect l="0" t="0" r="r" b="b"/>
                <a:pathLst>
                  <a:path w="155" h="149">
                    <a:moveTo>
                      <a:pt x="17" y="0"/>
                    </a:moveTo>
                    <a:lnTo>
                      <a:pt x="63" y="50"/>
                    </a:lnTo>
                    <a:lnTo>
                      <a:pt x="0" y="110"/>
                    </a:lnTo>
                    <a:lnTo>
                      <a:pt x="39" y="149"/>
                    </a:lnTo>
                    <a:lnTo>
                      <a:pt x="102" y="85"/>
                    </a:lnTo>
                    <a:lnTo>
                      <a:pt x="155" y="138"/>
                    </a:lnTo>
                    <a:lnTo>
                      <a:pt x="155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320932" y="1702276"/>
                <a:ext cx="213637" cy="213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Oval 13"/>
              <p:cNvSpPr/>
              <p:nvPr/>
            </p:nvSpPr>
            <p:spPr>
              <a:xfrm>
                <a:off x="1218882" y="1600292"/>
                <a:ext cx="406292" cy="406982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59" name="矩形 12"/>
            <p:cNvSpPr>
              <a:spLocks noChangeArrowheads="1"/>
            </p:cNvSpPr>
            <p:nvPr/>
          </p:nvSpPr>
          <p:spPr bwMode="auto">
            <a:xfrm>
              <a:off x="1722447" y="1618964"/>
              <a:ext cx="29992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zh-CN" altLang="en-US" sz="2000" b="1">
                <a:solidFill>
                  <a:srgbClr val="FFC000"/>
                </a:solidFill>
              </a:endParaRPr>
            </a:p>
          </p:txBody>
        </p:sp>
        <p:sp>
          <p:nvSpPr>
            <p:cNvPr id="10260" name="TextBox 11"/>
            <p:cNvSpPr txBox="1">
              <a:spLocks noChangeArrowheads="1"/>
            </p:cNvSpPr>
            <p:nvPr/>
          </p:nvSpPr>
          <p:spPr bwMode="auto">
            <a:xfrm>
              <a:off x="1722447" y="2088149"/>
              <a:ext cx="3773097" cy="7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44" name="组合 17"/>
          <p:cNvGrpSpPr>
            <a:grpSpLocks/>
          </p:cNvGrpSpPr>
          <p:nvPr/>
        </p:nvGrpSpPr>
        <p:grpSpPr bwMode="auto">
          <a:xfrm>
            <a:off x="1325563" y="4486275"/>
            <a:ext cx="5743575" cy="1276682"/>
            <a:chOff x="859536" y="1549889"/>
            <a:chExt cx="5742745" cy="1277256"/>
          </a:xfrm>
        </p:grpSpPr>
        <p:sp>
          <p:nvSpPr>
            <p:cNvPr id="19" name="Title 1"/>
            <p:cNvSpPr txBox="1">
              <a:spLocks/>
            </p:cNvSpPr>
            <p:nvPr/>
          </p:nvSpPr>
          <p:spPr>
            <a:xfrm>
              <a:off x="1624600" y="1549889"/>
              <a:ext cx="4977681" cy="457406"/>
            </a:xfrm>
            <a:prstGeom prst="rect">
              <a:avLst/>
            </a:prstGeom>
          </p:spPr>
          <p:txBody>
            <a:bodyPr/>
            <a:lstStyle/>
            <a:p>
              <a:pPr eaLnBrk="1" fontAlgn="auto" hangingPunct="1">
                <a:spcAft>
                  <a:spcPts val="0"/>
                </a:spcAft>
                <a:defRPr/>
              </a:pPr>
              <a:endParaRPr lang="en-US" sz="1333" dirty="0">
                <a:solidFill>
                  <a:srgbClr val="FFC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251" name="组合 19"/>
            <p:cNvGrpSpPr>
              <a:grpSpLocks/>
            </p:cNvGrpSpPr>
            <p:nvPr/>
          </p:nvGrpSpPr>
          <p:grpSpPr bwMode="auto">
            <a:xfrm>
              <a:off x="859536" y="1874121"/>
              <a:ext cx="676180" cy="676180"/>
              <a:chOff x="1218882" y="1600676"/>
              <a:chExt cx="406294" cy="406294"/>
            </a:xfrm>
          </p:grpSpPr>
          <p:sp>
            <p:nvSpPr>
              <p:cNvPr id="23" name="Freeform 16"/>
              <p:cNvSpPr>
                <a:spLocks/>
              </p:cNvSpPr>
              <p:nvPr/>
            </p:nvSpPr>
            <p:spPr bwMode="auto">
              <a:xfrm>
                <a:off x="1316163" y="1702645"/>
                <a:ext cx="222221" cy="213764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63" y="50"/>
                  </a:cxn>
                  <a:cxn ang="0">
                    <a:pos x="0" y="110"/>
                  </a:cxn>
                  <a:cxn ang="0">
                    <a:pos x="39" y="149"/>
                  </a:cxn>
                  <a:cxn ang="0">
                    <a:pos x="102" y="85"/>
                  </a:cxn>
                  <a:cxn ang="0">
                    <a:pos x="155" y="138"/>
                  </a:cxn>
                  <a:cxn ang="0">
                    <a:pos x="155" y="0"/>
                  </a:cxn>
                  <a:cxn ang="0">
                    <a:pos x="17" y="0"/>
                  </a:cxn>
                </a:cxnLst>
                <a:rect l="0" t="0" r="r" b="b"/>
                <a:pathLst>
                  <a:path w="155" h="149">
                    <a:moveTo>
                      <a:pt x="17" y="0"/>
                    </a:moveTo>
                    <a:lnTo>
                      <a:pt x="63" y="50"/>
                    </a:lnTo>
                    <a:lnTo>
                      <a:pt x="0" y="110"/>
                    </a:lnTo>
                    <a:lnTo>
                      <a:pt x="39" y="149"/>
                    </a:lnTo>
                    <a:lnTo>
                      <a:pt x="102" y="85"/>
                    </a:lnTo>
                    <a:lnTo>
                      <a:pt x="155" y="138"/>
                    </a:lnTo>
                    <a:lnTo>
                      <a:pt x="155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320932" y="1702645"/>
                <a:ext cx="213637" cy="2137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" name="Oval 13"/>
              <p:cNvSpPr/>
              <p:nvPr/>
            </p:nvSpPr>
            <p:spPr>
              <a:xfrm>
                <a:off x="1218882" y="1600534"/>
                <a:ext cx="406292" cy="406534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52" name="矩形 20"/>
            <p:cNvSpPr>
              <a:spLocks noChangeArrowheads="1"/>
            </p:cNvSpPr>
            <p:nvPr/>
          </p:nvSpPr>
          <p:spPr bwMode="auto">
            <a:xfrm>
              <a:off x="1722447" y="1618964"/>
              <a:ext cx="29992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zh-CN" altLang="en-US" sz="2000" b="1">
                <a:solidFill>
                  <a:srgbClr val="FFC000"/>
                </a:solidFill>
              </a:endParaRPr>
            </a:p>
          </p:txBody>
        </p:sp>
        <p:sp>
          <p:nvSpPr>
            <p:cNvPr id="10253" name="TextBox 11"/>
            <p:cNvSpPr txBox="1">
              <a:spLocks noChangeArrowheads="1"/>
            </p:cNvSpPr>
            <p:nvPr/>
          </p:nvSpPr>
          <p:spPr bwMode="auto">
            <a:xfrm>
              <a:off x="1722447" y="2088149"/>
              <a:ext cx="3773097" cy="73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/>
          <a:srcRect b="19537"/>
          <a:stretch/>
        </p:blipFill>
        <p:spPr>
          <a:xfrm>
            <a:off x="7069138" y="1785938"/>
            <a:ext cx="3716337" cy="39766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0246" name="组合 26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28" name="矩形 27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47" name="矩形 29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>
            <a:grpSpLocks/>
          </p:cNvGrpSpPr>
          <p:nvPr/>
        </p:nvGrpSpPr>
        <p:grpSpPr bwMode="auto">
          <a:xfrm>
            <a:off x="1136650" y="1976438"/>
            <a:ext cx="2286000" cy="3657600"/>
            <a:chOff x="1209801" y="1885560"/>
            <a:chExt cx="2286000" cy="3657600"/>
          </a:xfrm>
        </p:grpSpPr>
        <p:sp>
          <p:nvSpPr>
            <p:cNvPr id="3" name="矩形 2"/>
            <p:cNvSpPr/>
            <p:nvPr/>
          </p:nvSpPr>
          <p:spPr>
            <a:xfrm>
              <a:off x="1209801" y="1885560"/>
              <a:ext cx="2286000" cy="36576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93" name="组合 3"/>
            <p:cNvGrpSpPr>
              <a:grpSpLocks/>
            </p:cNvGrpSpPr>
            <p:nvPr/>
          </p:nvGrpSpPr>
          <p:grpSpPr bwMode="auto">
            <a:xfrm>
              <a:off x="1883732" y="2236405"/>
              <a:ext cx="938137" cy="938137"/>
              <a:chOff x="1709928" y="2085470"/>
              <a:chExt cx="938137" cy="938137"/>
            </a:xfrm>
          </p:grpSpPr>
          <p:sp>
            <p:nvSpPr>
              <p:cNvPr id="11296" name="Freeform 451"/>
              <p:cNvSpPr>
                <a:spLocks noEditPoints="1"/>
              </p:cNvSpPr>
              <p:nvPr/>
            </p:nvSpPr>
            <p:spPr bwMode="auto">
              <a:xfrm>
                <a:off x="1954277" y="2329819"/>
                <a:ext cx="449438" cy="449438"/>
              </a:xfrm>
              <a:custGeom>
                <a:avLst/>
                <a:gdLst>
                  <a:gd name="T0" fmla="*/ 694004307 w 287"/>
                  <a:gd name="T1" fmla="*/ 569862415 h 288"/>
                  <a:gd name="T2" fmla="*/ 605721843 w 287"/>
                  <a:gd name="T3" fmla="*/ 506544716 h 288"/>
                  <a:gd name="T4" fmla="*/ 333514316 w 287"/>
                  <a:gd name="T5" fmla="*/ 233790469 h 288"/>
                  <a:gd name="T6" fmla="*/ 348228321 w 287"/>
                  <a:gd name="T7" fmla="*/ 180213714 h 288"/>
                  <a:gd name="T8" fmla="*/ 166757158 w 287"/>
                  <a:gd name="T9" fmla="*/ 0 h 288"/>
                  <a:gd name="T10" fmla="*/ 149590819 w 287"/>
                  <a:gd name="T11" fmla="*/ 17047433 h 288"/>
                  <a:gd name="T12" fmla="*/ 218256176 w 287"/>
                  <a:gd name="T13" fmla="*/ 124200943 h 288"/>
                  <a:gd name="T14" fmla="*/ 122615143 w 287"/>
                  <a:gd name="T15" fmla="*/ 219177492 h 288"/>
                  <a:gd name="T16" fmla="*/ 14714005 w 287"/>
                  <a:gd name="T17" fmla="*/ 150989320 h 288"/>
                  <a:gd name="T18" fmla="*/ 0 w 287"/>
                  <a:gd name="T19" fmla="*/ 168036753 h 288"/>
                  <a:gd name="T20" fmla="*/ 181471163 w 287"/>
                  <a:gd name="T21" fmla="*/ 348248907 h 288"/>
                  <a:gd name="T22" fmla="*/ 232970181 w 287"/>
                  <a:gd name="T23" fmla="*/ 333637490 h 288"/>
                  <a:gd name="T24" fmla="*/ 507628476 w 287"/>
                  <a:gd name="T25" fmla="*/ 606393298 h 288"/>
                  <a:gd name="T26" fmla="*/ 571389165 w 287"/>
                  <a:gd name="T27" fmla="*/ 691628902 h 288"/>
                  <a:gd name="T28" fmla="*/ 605721843 w 287"/>
                  <a:gd name="T29" fmla="*/ 701369847 h 288"/>
                  <a:gd name="T30" fmla="*/ 703813644 w 287"/>
                  <a:gd name="T31" fmla="*/ 606393298 h 288"/>
                  <a:gd name="T32" fmla="*/ 694004307 w 287"/>
                  <a:gd name="T33" fmla="*/ 569862415 h 288"/>
                  <a:gd name="T34" fmla="*/ 598364841 w 287"/>
                  <a:gd name="T35" fmla="*/ 635616131 h 288"/>
                  <a:gd name="T36" fmla="*/ 556675160 w 287"/>
                  <a:gd name="T37" fmla="*/ 594216337 h 288"/>
                  <a:gd name="T38" fmla="*/ 598364841 w 287"/>
                  <a:gd name="T39" fmla="*/ 555250999 h 288"/>
                  <a:gd name="T40" fmla="*/ 637600621 w 287"/>
                  <a:gd name="T41" fmla="*/ 594216337 h 288"/>
                  <a:gd name="T42" fmla="*/ 598364841 w 287"/>
                  <a:gd name="T43" fmla="*/ 635616131 h 28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87" h="288">
                    <a:moveTo>
                      <a:pt x="283" y="234"/>
                    </a:moveTo>
                    <a:cubicBezTo>
                      <a:pt x="247" y="208"/>
                      <a:pt x="247" y="208"/>
                      <a:pt x="247" y="208"/>
                    </a:cubicBezTo>
                    <a:cubicBezTo>
                      <a:pt x="136" y="96"/>
                      <a:pt x="136" y="96"/>
                      <a:pt x="136" y="96"/>
                    </a:cubicBezTo>
                    <a:cubicBezTo>
                      <a:pt x="140" y="89"/>
                      <a:pt x="142" y="81"/>
                      <a:pt x="142" y="74"/>
                    </a:cubicBezTo>
                    <a:cubicBezTo>
                      <a:pt x="142" y="37"/>
                      <a:pt x="106" y="0"/>
                      <a:pt x="68" y="0"/>
                    </a:cubicBezTo>
                    <a:cubicBezTo>
                      <a:pt x="68" y="0"/>
                      <a:pt x="64" y="5"/>
                      <a:pt x="61" y="7"/>
                    </a:cubicBezTo>
                    <a:cubicBezTo>
                      <a:pt x="92" y="37"/>
                      <a:pt x="89" y="32"/>
                      <a:pt x="89" y="51"/>
                    </a:cubicBezTo>
                    <a:cubicBezTo>
                      <a:pt x="89" y="66"/>
                      <a:pt x="65" y="90"/>
                      <a:pt x="50" y="90"/>
                    </a:cubicBezTo>
                    <a:cubicBezTo>
                      <a:pt x="31" y="90"/>
                      <a:pt x="37" y="93"/>
                      <a:pt x="6" y="62"/>
                    </a:cubicBezTo>
                    <a:cubicBezTo>
                      <a:pt x="4" y="65"/>
                      <a:pt x="0" y="69"/>
                      <a:pt x="0" y="69"/>
                    </a:cubicBezTo>
                    <a:cubicBezTo>
                      <a:pt x="0" y="107"/>
                      <a:pt x="36" y="143"/>
                      <a:pt x="74" y="143"/>
                    </a:cubicBezTo>
                    <a:cubicBezTo>
                      <a:pt x="80" y="143"/>
                      <a:pt x="88" y="141"/>
                      <a:pt x="95" y="137"/>
                    </a:cubicBezTo>
                    <a:cubicBezTo>
                      <a:pt x="207" y="249"/>
                      <a:pt x="207" y="249"/>
                      <a:pt x="207" y="249"/>
                    </a:cubicBezTo>
                    <a:cubicBezTo>
                      <a:pt x="233" y="284"/>
                      <a:pt x="233" y="284"/>
                      <a:pt x="233" y="284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87" y="249"/>
                      <a:pt x="287" y="249"/>
                      <a:pt x="287" y="249"/>
                    </a:cubicBezTo>
                    <a:lnTo>
                      <a:pt x="283" y="234"/>
                    </a:lnTo>
                    <a:close/>
                    <a:moveTo>
                      <a:pt x="244" y="261"/>
                    </a:moveTo>
                    <a:cubicBezTo>
                      <a:pt x="234" y="261"/>
                      <a:pt x="227" y="254"/>
                      <a:pt x="227" y="244"/>
                    </a:cubicBezTo>
                    <a:cubicBezTo>
                      <a:pt x="227" y="235"/>
                      <a:pt x="234" y="228"/>
                      <a:pt x="244" y="228"/>
                    </a:cubicBezTo>
                    <a:cubicBezTo>
                      <a:pt x="253" y="228"/>
                      <a:pt x="260" y="235"/>
                      <a:pt x="260" y="244"/>
                    </a:cubicBezTo>
                    <a:cubicBezTo>
                      <a:pt x="260" y="254"/>
                      <a:pt x="253" y="261"/>
                      <a:pt x="244" y="2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1710685" y="2085462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94" name="TextBox 11"/>
            <p:cNvSpPr txBox="1">
              <a:spLocks noChangeArrowheads="1"/>
            </p:cNvSpPr>
            <p:nvPr/>
          </p:nvSpPr>
          <p:spPr bwMode="auto">
            <a:xfrm>
              <a:off x="1304804" y="3853162"/>
              <a:ext cx="2048256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95" name="TextBox 10"/>
            <p:cNvSpPr txBox="1">
              <a:spLocks noChangeArrowheads="1"/>
            </p:cNvSpPr>
            <p:nvPr/>
          </p:nvSpPr>
          <p:spPr bwMode="auto">
            <a:xfrm>
              <a:off x="1612739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67" name="组合 8"/>
          <p:cNvGrpSpPr>
            <a:grpSpLocks/>
          </p:cNvGrpSpPr>
          <p:nvPr/>
        </p:nvGrpSpPr>
        <p:grpSpPr bwMode="auto">
          <a:xfrm>
            <a:off x="3684588" y="1976438"/>
            <a:ext cx="2286000" cy="3657600"/>
            <a:chOff x="3684777" y="1885560"/>
            <a:chExt cx="2286000" cy="3657600"/>
          </a:xfrm>
        </p:grpSpPr>
        <p:sp>
          <p:nvSpPr>
            <p:cNvPr id="10" name="矩形 9"/>
            <p:cNvSpPr/>
            <p:nvPr/>
          </p:nvSpPr>
          <p:spPr>
            <a:xfrm>
              <a:off x="3684777" y="1885560"/>
              <a:ext cx="2286000" cy="36576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87" name="组合 10"/>
            <p:cNvGrpSpPr>
              <a:grpSpLocks/>
            </p:cNvGrpSpPr>
            <p:nvPr/>
          </p:nvGrpSpPr>
          <p:grpSpPr bwMode="auto">
            <a:xfrm>
              <a:off x="4358708" y="2201292"/>
              <a:ext cx="938137" cy="938137"/>
              <a:chOff x="4139184" y="2201294"/>
              <a:chExt cx="938137" cy="938137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4381777" y="2445642"/>
                <a:ext cx="452949" cy="449439"/>
                <a:chOff x="2447925" y="3514725"/>
                <a:chExt cx="204787" cy="203200"/>
              </a:xfrm>
              <a:solidFill>
                <a:schemeClr val="bg1"/>
              </a:solidFill>
            </p:grpSpPr>
            <p:sp>
              <p:nvSpPr>
                <p:cNvPr id="16" name="Freeform 690"/>
                <p:cNvSpPr>
                  <a:spLocks noEditPoints="1"/>
                </p:cNvSpPr>
                <p:nvPr/>
              </p:nvSpPr>
              <p:spPr bwMode="auto">
                <a:xfrm>
                  <a:off x="2562225" y="3632200"/>
                  <a:ext cx="88900" cy="85725"/>
                </a:xfrm>
                <a:custGeom>
                  <a:avLst/>
                  <a:gdLst>
                    <a:gd name="T0" fmla="*/ 27 w 124"/>
                    <a:gd name="T1" fmla="*/ 1 h 121"/>
                    <a:gd name="T2" fmla="*/ 31 w 124"/>
                    <a:gd name="T3" fmla="*/ 8 h 121"/>
                    <a:gd name="T4" fmla="*/ 23 w 124"/>
                    <a:gd name="T5" fmla="*/ 17 h 121"/>
                    <a:gd name="T6" fmla="*/ 16 w 124"/>
                    <a:gd name="T7" fmla="*/ 24 h 121"/>
                    <a:gd name="T8" fmla="*/ 0 w 124"/>
                    <a:gd name="T9" fmla="*/ 34 h 121"/>
                    <a:gd name="T10" fmla="*/ 51 w 124"/>
                    <a:gd name="T11" fmla="*/ 85 h 121"/>
                    <a:gd name="T12" fmla="*/ 75 w 124"/>
                    <a:gd name="T13" fmla="*/ 117 h 121"/>
                    <a:gd name="T14" fmla="*/ 88 w 124"/>
                    <a:gd name="T15" fmla="*/ 121 h 121"/>
                    <a:gd name="T16" fmla="*/ 124 w 124"/>
                    <a:gd name="T17" fmla="*/ 85 h 121"/>
                    <a:gd name="T18" fmla="*/ 120 w 124"/>
                    <a:gd name="T19" fmla="*/ 72 h 121"/>
                    <a:gd name="T20" fmla="*/ 88 w 124"/>
                    <a:gd name="T21" fmla="*/ 48 h 121"/>
                    <a:gd name="T22" fmla="*/ 40 w 124"/>
                    <a:gd name="T23" fmla="*/ 0 h 121"/>
                    <a:gd name="T24" fmla="*/ 35 w 124"/>
                    <a:gd name="T25" fmla="*/ 5 h 121"/>
                    <a:gd name="T26" fmla="*/ 27 w 124"/>
                    <a:gd name="T27" fmla="*/ 1 h 121"/>
                    <a:gd name="T28" fmla="*/ 85 w 124"/>
                    <a:gd name="T29" fmla="*/ 66 h 121"/>
                    <a:gd name="T30" fmla="*/ 100 w 124"/>
                    <a:gd name="T31" fmla="*/ 81 h 121"/>
                    <a:gd name="T32" fmla="*/ 85 w 124"/>
                    <a:gd name="T33" fmla="*/ 96 h 121"/>
                    <a:gd name="T34" fmla="*/ 70 w 124"/>
                    <a:gd name="T35" fmla="*/ 81 h 121"/>
                    <a:gd name="T36" fmla="*/ 85 w 124"/>
                    <a:gd name="T37" fmla="*/ 6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4" h="121">
                      <a:moveTo>
                        <a:pt x="27" y="1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29"/>
                        <a:pt x="6" y="32"/>
                        <a:pt x="0" y="34"/>
                      </a:cubicBezTo>
                      <a:cubicBezTo>
                        <a:pt x="51" y="85"/>
                        <a:pt x="51" y="85"/>
                        <a:pt x="51" y="85"/>
                      </a:cubicBezTo>
                      <a:cubicBezTo>
                        <a:pt x="75" y="117"/>
                        <a:pt x="75" y="117"/>
                        <a:pt x="75" y="117"/>
                      </a:cubicBezTo>
                      <a:cubicBezTo>
                        <a:pt x="88" y="121"/>
                        <a:pt x="88" y="121"/>
                        <a:pt x="88" y="121"/>
                      </a:cubicBezTo>
                      <a:cubicBezTo>
                        <a:pt x="124" y="85"/>
                        <a:pt x="124" y="85"/>
                        <a:pt x="124" y="85"/>
                      </a:cubicBezTo>
                      <a:cubicBezTo>
                        <a:pt x="120" y="72"/>
                        <a:pt x="120" y="72"/>
                        <a:pt x="120" y="72"/>
                      </a:cubicBezTo>
                      <a:cubicBezTo>
                        <a:pt x="88" y="48"/>
                        <a:pt x="88" y="48"/>
                        <a:pt x="88" y="48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5" y="5"/>
                        <a:pt x="35" y="5"/>
                        <a:pt x="35" y="5"/>
                      </a:cubicBezTo>
                      <a:lnTo>
                        <a:pt x="27" y="1"/>
                      </a:lnTo>
                      <a:close/>
                      <a:moveTo>
                        <a:pt x="85" y="66"/>
                      </a:moveTo>
                      <a:cubicBezTo>
                        <a:pt x="93" y="66"/>
                        <a:pt x="100" y="73"/>
                        <a:pt x="100" y="81"/>
                      </a:cubicBezTo>
                      <a:cubicBezTo>
                        <a:pt x="100" y="90"/>
                        <a:pt x="93" y="96"/>
                        <a:pt x="85" y="96"/>
                      </a:cubicBezTo>
                      <a:cubicBezTo>
                        <a:pt x="76" y="96"/>
                        <a:pt x="70" y="90"/>
                        <a:pt x="70" y="81"/>
                      </a:cubicBezTo>
                      <a:cubicBezTo>
                        <a:pt x="70" y="73"/>
                        <a:pt x="76" y="66"/>
                        <a:pt x="85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" name="Freeform 691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90487" cy="92075"/>
                </a:xfrm>
                <a:custGeom>
                  <a:avLst/>
                  <a:gdLst>
                    <a:gd name="T0" fmla="*/ 105 w 129"/>
                    <a:gd name="T1" fmla="*/ 102 h 129"/>
                    <a:gd name="T2" fmla="*/ 113 w 129"/>
                    <a:gd name="T3" fmla="*/ 93 h 129"/>
                    <a:gd name="T4" fmla="*/ 121 w 129"/>
                    <a:gd name="T5" fmla="*/ 97 h 129"/>
                    <a:gd name="T6" fmla="*/ 117 w 129"/>
                    <a:gd name="T7" fmla="*/ 90 h 129"/>
                    <a:gd name="T8" fmla="*/ 125 w 129"/>
                    <a:gd name="T9" fmla="*/ 82 h 129"/>
                    <a:gd name="T10" fmla="*/ 126 w 129"/>
                    <a:gd name="T11" fmla="*/ 81 h 129"/>
                    <a:gd name="T12" fmla="*/ 129 w 129"/>
                    <a:gd name="T13" fmla="*/ 67 h 129"/>
                    <a:gd name="T14" fmla="*/ 62 w 129"/>
                    <a:gd name="T15" fmla="*/ 0 h 129"/>
                    <a:gd name="T16" fmla="*/ 56 w 129"/>
                    <a:gd name="T17" fmla="*/ 6 h 129"/>
                    <a:gd name="T18" fmla="*/ 81 w 129"/>
                    <a:gd name="T19" fmla="*/ 46 h 129"/>
                    <a:gd name="T20" fmla="*/ 46 w 129"/>
                    <a:gd name="T21" fmla="*/ 81 h 129"/>
                    <a:gd name="T22" fmla="*/ 6 w 129"/>
                    <a:gd name="T23" fmla="*/ 56 h 129"/>
                    <a:gd name="T24" fmla="*/ 0 w 129"/>
                    <a:gd name="T25" fmla="*/ 62 h 129"/>
                    <a:gd name="T26" fmla="*/ 67 w 129"/>
                    <a:gd name="T27" fmla="*/ 129 h 129"/>
                    <a:gd name="T28" fmla="*/ 86 w 129"/>
                    <a:gd name="T29" fmla="*/ 123 h 129"/>
                    <a:gd name="T30" fmla="*/ 88 w 129"/>
                    <a:gd name="T31" fmla="*/ 125 h 129"/>
                    <a:gd name="T32" fmla="*/ 98 w 129"/>
                    <a:gd name="T33" fmla="*/ 109 h 129"/>
                    <a:gd name="T34" fmla="*/ 105 w 129"/>
                    <a:gd name="T35" fmla="*/ 102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9" h="129">
                      <a:moveTo>
                        <a:pt x="105" y="102"/>
                      </a:moveTo>
                      <a:cubicBezTo>
                        <a:pt x="113" y="93"/>
                        <a:pt x="113" y="93"/>
                        <a:pt x="113" y="93"/>
                      </a:cubicBezTo>
                      <a:cubicBezTo>
                        <a:pt x="121" y="97"/>
                        <a:pt x="121" y="97"/>
                        <a:pt x="121" y="97"/>
                      </a:cubicBezTo>
                      <a:cubicBezTo>
                        <a:pt x="117" y="90"/>
                        <a:pt x="117" y="90"/>
                        <a:pt x="117" y="90"/>
                      </a:cubicBezTo>
                      <a:cubicBezTo>
                        <a:pt x="125" y="82"/>
                        <a:pt x="125" y="82"/>
                        <a:pt x="125" y="82"/>
                      </a:cubicBezTo>
                      <a:cubicBezTo>
                        <a:pt x="126" y="81"/>
                        <a:pt x="126" y="81"/>
                        <a:pt x="126" y="81"/>
                      </a:cubicBezTo>
                      <a:cubicBezTo>
                        <a:pt x="128" y="76"/>
                        <a:pt x="129" y="71"/>
                        <a:pt x="129" y="67"/>
                      </a:cubicBezTo>
                      <a:cubicBezTo>
                        <a:pt x="129" y="33"/>
                        <a:pt x="96" y="0"/>
                        <a:pt x="62" y="0"/>
                      </a:cubicBezTo>
                      <a:cubicBezTo>
                        <a:pt x="62" y="0"/>
                        <a:pt x="58" y="4"/>
                        <a:pt x="56" y="6"/>
                      </a:cubicBezTo>
                      <a:cubicBezTo>
                        <a:pt x="83" y="33"/>
                        <a:pt x="81" y="29"/>
                        <a:pt x="81" y="46"/>
                      </a:cubicBezTo>
                      <a:cubicBezTo>
                        <a:pt x="81" y="59"/>
                        <a:pt x="59" y="81"/>
                        <a:pt x="46" y="81"/>
                      </a:cubicBezTo>
                      <a:cubicBezTo>
                        <a:pt x="29" y="81"/>
                        <a:pt x="34" y="84"/>
                        <a:pt x="6" y="56"/>
                      </a:cubicBezTo>
                      <a:cubicBezTo>
                        <a:pt x="4" y="58"/>
                        <a:pt x="0" y="62"/>
                        <a:pt x="0" y="62"/>
                      </a:cubicBezTo>
                      <a:cubicBezTo>
                        <a:pt x="1" y="96"/>
                        <a:pt x="33" y="129"/>
                        <a:pt x="67" y="129"/>
                      </a:cubicBezTo>
                      <a:cubicBezTo>
                        <a:pt x="73" y="129"/>
                        <a:pt x="80" y="127"/>
                        <a:pt x="86" y="123"/>
                      </a:cubicBezTo>
                      <a:cubicBezTo>
                        <a:pt x="88" y="125"/>
                        <a:pt x="88" y="125"/>
                        <a:pt x="88" y="125"/>
                      </a:cubicBezTo>
                      <a:cubicBezTo>
                        <a:pt x="90" y="119"/>
                        <a:pt x="93" y="114"/>
                        <a:pt x="98" y="109"/>
                      </a:cubicBezTo>
                      <a:lnTo>
                        <a:pt x="105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Freeform 692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204787" cy="203200"/>
                </a:xfrm>
                <a:custGeom>
                  <a:avLst/>
                  <a:gdLst>
                    <a:gd name="T0" fmla="*/ 280 w 291"/>
                    <a:gd name="T1" fmla="*/ 27 h 287"/>
                    <a:gd name="T2" fmla="*/ 260 w 291"/>
                    <a:gd name="T3" fmla="*/ 8 h 287"/>
                    <a:gd name="T4" fmla="*/ 241 w 291"/>
                    <a:gd name="T5" fmla="*/ 0 h 287"/>
                    <a:gd name="T6" fmla="*/ 222 w 291"/>
                    <a:gd name="T7" fmla="*/ 8 h 287"/>
                    <a:gd name="T8" fmla="*/ 137 w 291"/>
                    <a:gd name="T9" fmla="*/ 93 h 287"/>
                    <a:gd name="T10" fmla="*/ 133 w 291"/>
                    <a:gd name="T11" fmla="*/ 110 h 287"/>
                    <a:gd name="T12" fmla="*/ 122 w 291"/>
                    <a:gd name="T13" fmla="*/ 114 h 287"/>
                    <a:gd name="T14" fmla="*/ 116 w 291"/>
                    <a:gd name="T15" fmla="*/ 113 h 287"/>
                    <a:gd name="T16" fmla="*/ 109 w 291"/>
                    <a:gd name="T17" fmla="*/ 120 h 287"/>
                    <a:gd name="T18" fmla="*/ 109 w 291"/>
                    <a:gd name="T19" fmla="*/ 159 h 287"/>
                    <a:gd name="T20" fmla="*/ 110 w 291"/>
                    <a:gd name="T21" fmla="*/ 160 h 287"/>
                    <a:gd name="T22" fmla="*/ 44 w 291"/>
                    <a:gd name="T23" fmla="*/ 227 h 287"/>
                    <a:gd name="T24" fmla="*/ 26 w 291"/>
                    <a:gd name="T25" fmla="*/ 234 h 287"/>
                    <a:gd name="T26" fmla="*/ 0 w 291"/>
                    <a:gd name="T27" fmla="*/ 271 h 287"/>
                    <a:gd name="T28" fmla="*/ 17 w 291"/>
                    <a:gd name="T29" fmla="*/ 287 h 287"/>
                    <a:gd name="T30" fmla="*/ 54 w 291"/>
                    <a:gd name="T31" fmla="*/ 261 h 287"/>
                    <a:gd name="T32" fmla="*/ 60 w 291"/>
                    <a:gd name="T33" fmla="*/ 243 h 287"/>
                    <a:gd name="T34" fmla="*/ 127 w 291"/>
                    <a:gd name="T35" fmla="*/ 177 h 287"/>
                    <a:gd name="T36" fmla="*/ 129 w 291"/>
                    <a:gd name="T37" fmla="*/ 179 h 287"/>
                    <a:gd name="T38" fmla="*/ 148 w 291"/>
                    <a:gd name="T39" fmla="*/ 187 h 287"/>
                    <a:gd name="T40" fmla="*/ 167 w 291"/>
                    <a:gd name="T41" fmla="*/ 179 h 287"/>
                    <a:gd name="T42" fmla="*/ 175 w 291"/>
                    <a:gd name="T43" fmla="*/ 171 h 287"/>
                    <a:gd name="T44" fmla="*/ 178 w 291"/>
                    <a:gd name="T45" fmla="*/ 155 h 287"/>
                    <a:gd name="T46" fmla="*/ 190 w 291"/>
                    <a:gd name="T47" fmla="*/ 150 h 287"/>
                    <a:gd name="T48" fmla="*/ 195 w 291"/>
                    <a:gd name="T49" fmla="*/ 151 h 287"/>
                    <a:gd name="T50" fmla="*/ 280 w 291"/>
                    <a:gd name="T51" fmla="*/ 66 h 287"/>
                    <a:gd name="T52" fmla="*/ 280 w 291"/>
                    <a:gd name="T53" fmla="*/ 2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1" h="287">
                      <a:moveTo>
                        <a:pt x="280" y="27"/>
                      </a:moveTo>
                      <a:cubicBezTo>
                        <a:pt x="260" y="8"/>
                        <a:pt x="260" y="8"/>
                        <a:pt x="260" y="8"/>
                      </a:cubicBezTo>
                      <a:cubicBezTo>
                        <a:pt x="255" y="2"/>
                        <a:pt x="248" y="0"/>
                        <a:pt x="241" y="0"/>
                      </a:cubicBezTo>
                      <a:cubicBezTo>
                        <a:pt x="234" y="0"/>
                        <a:pt x="227" y="2"/>
                        <a:pt x="222" y="8"/>
                      </a:cubicBezTo>
                      <a:cubicBezTo>
                        <a:pt x="137" y="93"/>
                        <a:pt x="137" y="93"/>
                        <a:pt x="137" y="93"/>
                      </a:cubicBezTo>
                      <a:cubicBezTo>
                        <a:pt x="139" y="98"/>
                        <a:pt x="137" y="106"/>
                        <a:pt x="133" y="110"/>
                      </a:cubicBezTo>
                      <a:cubicBezTo>
                        <a:pt x="130" y="112"/>
                        <a:pt x="126" y="114"/>
                        <a:pt x="122" y="114"/>
                      </a:cubicBezTo>
                      <a:cubicBezTo>
                        <a:pt x="120" y="114"/>
                        <a:pt x="118" y="114"/>
                        <a:pt x="116" y="113"/>
                      </a:cubicBezTo>
                      <a:cubicBezTo>
                        <a:pt x="109" y="120"/>
                        <a:pt x="109" y="120"/>
                        <a:pt x="109" y="120"/>
                      </a:cubicBezTo>
                      <a:cubicBezTo>
                        <a:pt x="98" y="131"/>
                        <a:pt x="98" y="148"/>
                        <a:pt x="109" y="159"/>
                      </a:cubicBezTo>
                      <a:cubicBezTo>
                        <a:pt x="110" y="160"/>
                        <a:pt x="110" y="160"/>
                        <a:pt x="110" y="160"/>
                      </a:cubicBezTo>
                      <a:cubicBezTo>
                        <a:pt x="44" y="227"/>
                        <a:pt x="44" y="227"/>
                        <a:pt x="44" y="227"/>
                      </a:cubicBezTo>
                      <a:cubicBezTo>
                        <a:pt x="26" y="234"/>
                        <a:pt x="26" y="234"/>
                        <a:pt x="26" y="234"/>
                      </a:cubicBezTo>
                      <a:cubicBezTo>
                        <a:pt x="0" y="271"/>
                        <a:pt x="0" y="271"/>
                        <a:pt x="0" y="271"/>
                      </a:cubicBezTo>
                      <a:cubicBezTo>
                        <a:pt x="17" y="287"/>
                        <a:pt x="17" y="287"/>
                        <a:pt x="17" y="287"/>
                      </a:cubicBezTo>
                      <a:cubicBezTo>
                        <a:pt x="54" y="261"/>
                        <a:pt x="54" y="261"/>
                        <a:pt x="54" y="261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7" y="177"/>
                        <a:pt x="127" y="177"/>
                        <a:pt x="127" y="177"/>
                      </a:cubicBezTo>
                      <a:cubicBezTo>
                        <a:pt x="129" y="179"/>
                        <a:pt x="129" y="179"/>
                        <a:pt x="129" y="179"/>
                      </a:cubicBezTo>
                      <a:cubicBezTo>
                        <a:pt x="134" y="184"/>
                        <a:pt x="141" y="187"/>
                        <a:pt x="148" y="187"/>
                      </a:cubicBezTo>
                      <a:cubicBezTo>
                        <a:pt x="155" y="187"/>
                        <a:pt x="162" y="184"/>
                        <a:pt x="167" y="179"/>
                      </a:cubicBezTo>
                      <a:cubicBezTo>
                        <a:pt x="175" y="171"/>
                        <a:pt x="175" y="171"/>
                        <a:pt x="175" y="171"/>
                      </a:cubicBezTo>
                      <a:cubicBezTo>
                        <a:pt x="172" y="166"/>
                        <a:pt x="174" y="159"/>
                        <a:pt x="178" y="155"/>
                      </a:cubicBezTo>
                      <a:cubicBezTo>
                        <a:pt x="181" y="152"/>
                        <a:pt x="185" y="150"/>
                        <a:pt x="190" y="150"/>
                      </a:cubicBezTo>
                      <a:cubicBezTo>
                        <a:pt x="191" y="150"/>
                        <a:pt x="193" y="150"/>
                        <a:pt x="195" y="151"/>
                      </a:cubicBezTo>
                      <a:cubicBezTo>
                        <a:pt x="280" y="66"/>
                        <a:pt x="280" y="66"/>
                        <a:pt x="280" y="66"/>
                      </a:cubicBezTo>
                      <a:cubicBezTo>
                        <a:pt x="291" y="55"/>
                        <a:pt x="291" y="38"/>
                        <a:pt x="28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>
                <a:off x="4139940" y="2201474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88" name="TextBox 11"/>
            <p:cNvSpPr txBox="1">
              <a:spLocks noChangeArrowheads="1"/>
            </p:cNvSpPr>
            <p:nvPr/>
          </p:nvSpPr>
          <p:spPr bwMode="auto">
            <a:xfrm>
              <a:off x="3777313" y="3853162"/>
              <a:ext cx="2048256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89" name="TextBox 10"/>
            <p:cNvSpPr txBox="1">
              <a:spLocks noChangeArrowheads="1"/>
            </p:cNvSpPr>
            <p:nvPr/>
          </p:nvSpPr>
          <p:spPr bwMode="auto">
            <a:xfrm>
              <a:off x="4085248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68" name="组合 18"/>
          <p:cNvGrpSpPr>
            <a:grpSpLocks/>
          </p:cNvGrpSpPr>
          <p:nvPr/>
        </p:nvGrpSpPr>
        <p:grpSpPr bwMode="auto">
          <a:xfrm>
            <a:off x="6232525" y="1976438"/>
            <a:ext cx="2286000" cy="3657600"/>
            <a:chOff x="6159753" y="1885560"/>
            <a:chExt cx="2286000" cy="3657600"/>
          </a:xfrm>
        </p:grpSpPr>
        <p:sp>
          <p:nvSpPr>
            <p:cNvPr id="20" name="矩形 19"/>
            <p:cNvSpPr/>
            <p:nvPr/>
          </p:nvSpPr>
          <p:spPr>
            <a:xfrm>
              <a:off x="6159753" y="1885560"/>
              <a:ext cx="2286000" cy="36576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81" name="组合 20"/>
            <p:cNvGrpSpPr>
              <a:grpSpLocks/>
            </p:cNvGrpSpPr>
            <p:nvPr/>
          </p:nvGrpSpPr>
          <p:grpSpPr bwMode="auto">
            <a:xfrm>
              <a:off x="6833684" y="2236405"/>
              <a:ext cx="938137" cy="938137"/>
              <a:chOff x="1782397" y="3484745"/>
              <a:chExt cx="938137" cy="938137"/>
            </a:xfrm>
          </p:grpSpPr>
          <p:sp>
            <p:nvSpPr>
              <p:cNvPr id="11284" name="Freeform 304"/>
              <p:cNvSpPr>
                <a:spLocks/>
              </p:cNvSpPr>
              <p:nvPr/>
            </p:nvSpPr>
            <p:spPr bwMode="auto">
              <a:xfrm>
                <a:off x="2053400" y="3732605"/>
                <a:ext cx="466994" cy="466996"/>
              </a:xfrm>
              <a:custGeom>
                <a:avLst/>
                <a:gdLst>
                  <a:gd name="T0" fmla="*/ 724398891 w 297"/>
                  <a:gd name="T1" fmla="*/ 573589016 h 297"/>
                  <a:gd name="T2" fmla="*/ 568639883 w 297"/>
                  <a:gd name="T3" fmla="*/ 482112833 h 297"/>
                  <a:gd name="T4" fmla="*/ 543915931 w 297"/>
                  <a:gd name="T5" fmla="*/ 484584610 h 297"/>
                  <a:gd name="T6" fmla="*/ 496941366 w 297"/>
                  <a:gd name="T7" fmla="*/ 531559376 h 297"/>
                  <a:gd name="T8" fmla="*/ 469745648 w 297"/>
                  <a:gd name="T9" fmla="*/ 543921405 h 297"/>
                  <a:gd name="T10" fmla="*/ 301626236 w 297"/>
                  <a:gd name="T11" fmla="*/ 435136495 h 297"/>
                  <a:gd name="T12" fmla="*/ 192843364 w 297"/>
                  <a:gd name="T13" fmla="*/ 267016363 h 297"/>
                  <a:gd name="T14" fmla="*/ 202732001 w 297"/>
                  <a:gd name="T15" fmla="*/ 237347179 h 297"/>
                  <a:gd name="T16" fmla="*/ 242289695 w 297"/>
                  <a:gd name="T17" fmla="*/ 197789316 h 297"/>
                  <a:gd name="T18" fmla="*/ 247234800 w 297"/>
                  <a:gd name="T19" fmla="*/ 173065258 h 297"/>
                  <a:gd name="T20" fmla="*/ 160702541 w 297"/>
                  <a:gd name="T21" fmla="*/ 9890252 h 297"/>
                  <a:gd name="T22" fmla="*/ 143395461 w 297"/>
                  <a:gd name="T23" fmla="*/ 7416903 h 297"/>
                  <a:gd name="T24" fmla="*/ 34612589 w 297"/>
                  <a:gd name="T25" fmla="*/ 113728464 h 297"/>
                  <a:gd name="T26" fmla="*/ 22250613 w 297"/>
                  <a:gd name="T27" fmla="*/ 140924298 h 297"/>
                  <a:gd name="T28" fmla="*/ 220039082 w 297"/>
                  <a:gd name="T29" fmla="*/ 516725571 h 297"/>
                  <a:gd name="T30" fmla="*/ 593363834 w 297"/>
                  <a:gd name="T31" fmla="*/ 712043110 h 297"/>
                  <a:gd name="T32" fmla="*/ 623031318 w 297"/>
                  <a:gd name="T33" fmla="*/ 699681081 h 297"/>
                  <a:gd name="T34" fmla="*/ 729342424 w 297"/>
                  <a:gd name="T35" fmla="*/ 593369520 h 297"/>
                  <a:gd name="T36" fmla="*/ 724398891 w 297"/>
                  <a:gd name="T37" fmla="*/ 573589016 h 2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7" h="297">
                    <a:moveTo>
                      <a:pt x="293" y="232"/>
                    </a:moveTo>
                    <a:cubicBezTo>
                      <a:pt x="230" y="195"/>
                      <a:pt x="230" y="195"/>
                      <a:pt x="230" y="195"/>
                    </a:cubicBezTo>
                    <a:cubicBezTo>
                      <a:pt x="227" y="193"/>
                      <a:pt x="222" y="194"/>
                      <a:pt x="220" y="196"/>
                    </a:cubicBezTo>
                    <a:cubicBezTo>
                      <a:pt x="201" y="215"/>
                      <a:pt x="201" y="215"/>
                      <a:pt x="201" y="215"/>
                    </a:cubicBezTo>
                    <a:cubicBezTo>
                      <a:pt x="198" y="217"/>
                      <a:pt x="193" y="220"/>
                      <a:pt x="190" y="220"/>
                    </a:cubicBezTo>
                    <a:cubicBezTo>
                      <a:pt x="190" y="220"/>
                      <a:pt x="166" y="220"/>
                      <a:pt x="122" y="176"/>
                    </a:cubicBezTo>
                    <a:cubicBezTo>
                      <a:pt x="77" y="132"/>
                      <a:pt x="78" y="108"/>
                      <a:pt x="78" y="108"/>
                    </a:cubicBezTo>
                    <a:cubicBezTo>
                      <a:pt x="78" y="104"/>
                      <a:pt x="80" y="99"/>
                      <a:pt x="82" y="96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1" y="78"/>
                      <a:pt x="102" y="73"/>
                      <a:pt x="100" y="70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4" y="1"/>
                      <a:pt x="60" y="0"/>
                      <a:pt x="58" y="3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2" y="48"/>
                      <a:pt x="9" y="53"/>
                      <a:pt x="9" y="57"/>
                    </a:cubicBezTo>
                    <a:cubicBezTo>
                      <a:pt x="9" y="57"/>
                      <a:pt x="0" y="120"/>
                      <a:pt x="89" y="209"/>
                    </a:cubicBezTo>
                    <a:cubicBezTo>
                      <a:pt x="177" y="297"/>
                      <a:pt x="240" y="288"/>
                      <a:pt x="240" y="288"/>
                    </a:cubicBezTo>
                    <a:cubicBezTo>
                      <a:pt x="244" y="288"/>
                      <a:pt x="249" y="285"/>
                      <a:pt x="252" y="283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97" y="237"/>
                      <a:pt x="297" y="233"/>
                      <a:pt x="293" y="2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783154" y="3484737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82" name="TextBox 11"/>
            <p:cNvSpPr txBox="1">
              <a:spLocks noChangeArrowheads="1"/>
            </p:cNvSpPr>
            <p:nvPr/>
          </p:nvSpPr>
          <p:spPr bwMode="auto">
            <a:xfrm>
              <a:off x="6298009" y="3853162"/>
              <a:ext cx="2048256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83" name="TextBox 10"/>
            <p:cNvSpPr txBox="1">
              <a:spLocks noChangeArrowheads="1"/>
            </p:cNvSpPr>
            <p:nvPr/>
          </p:nvSpPr>
          <p:spPr bwMode="auto">
            <a:xfrm>
              <a:off x="6605944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69" name="组合 25"/>
          <p:cNvGrpSpPr>
            <a:grpSpLocks/>
          </p:cNvGrpSpPr>
          <p:nvPr/>
        </p:nvGrpSpPr>
        <p:grpSpPr bwMode="auto">
          <a:xfrm>
            <a:off x="8780463" y="1976438"/>
            <a:ext cx="2286000" cy="3657600"/>
            <a:chOff x="8634729" y="1885560"/>
            <a:chExt cx="2286000" cy="3657600"/>
          </a:xfrm>
        </p:grpSpPr>
        <p:sp>
          <p:nvSpPr>
            <p:cNvPr id="27" name="矩形 26"/>
            <p:cNvSpPr/>
            <p:nvPr/>
          </p:nvSpPr>
          <p:spPr>
            <a:xfrm>
              <a:off x="8634729" y="1885560"/>
              <a:ext cx="2286000" cy="36576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75" name="组合 27"/>
            <p:cNvGrpSpPr>
              <a:grpSpLocks/>
            </p:cNvGrpSpPr>
            <p:nvPr/>
          </p:nvGrpSpPr>
          <p:grpSpPr bwMode="auto">
            <a:xfrm>
              <a:off x="9308660" y="2201292"/>
              <a:ext cx="938137" cy="938137"/>
              <a:chOff x="4298745" y="3558481"/>
              <a:chExt cx="938137" cy="938137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4553627" y="3802830"/>
                <a:ext cx="428371" cy="449438"/>
                <a:chOff x="2854325" y="3514725"/>
                <a:chExt cx="193675" cy="203200"/>
              </a:xfrm>
              <a:solidFill>
                <a:schemeClr val="bg1"/>
              </a:solidFill>
            </p:grpSpPr>
            <p:sp>
              <p:nvSpPr>
                <p:cNvPr id="33" name="Freeform 169"/>
                <p:cNvSpPr>
                  <a:spLocks/>
                </p:cNvSpPr>
                <p:nvPr/>
              </p:nvSpPr>
              <p:spPr bwMode="auto">
                <a:xfrm>
                  <a:off x="2854325" y="3538538"/>
                  <a:ext cx="77787" cy="155575"/>
                </a:xfrm>
                <a:custGeom>
                  <a:avLst/>
                  <a:gdLst>
                    <a:gd name="T0" fmla="*/ 17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7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7 w 49"/>
                    <a:gd name="T13" fmla="*/ 33 h 98"/>
                    <a:gd name="T14" fmla="*/ 17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7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7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7" y="33"/>
                      </a:lnTo>
                      <a:lnTo>
                        <a:pt x="17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" name="Freeform 170"/>
                <p:cNvSpPr>
                  <a:spLocks/>
                </p:cNvSpPr>
                <p:nvPr/>
              </p:nvSpPr>
              <p:spPr bwMode="auto">
                <a:xfrm>
                  <a:off x="2944813" y="3582988"/>
                  <a:ext cx="23812" cy="65087"/>
                </a:xfrm>
                <a:custGeom>
                  <a:avLst/>
                  <a:gdLst>
                    <a:gd name="T0" fmla="*/ 11 w 35"/>
                    <a:gd name="T1" fmla="*/ 0 h 92"/>
                    <a:gd name="T2" fmla="*/ 0 w 35"/>
                    <a:gd name="T3" fmla="*/ 22 h 92"/>
                    <a:gd name="T4" fmla="*/ 0 w 35"/>
                    <a:gd name="T5" fmla="*/ 22 h 92"/>
                    <a:gd name="T6" fmla="*/ 11 w 35"/>
                    <a:gd name="T7" fmla="*/ 46 h 92"/>
                    <a:gd name="T8" fmla="*/ 0 w 35"/>
                    <a:gd name="T9" fmla="*/ 70 h 92"/>
                    <a:gd name="T10" fmla="*/ 0 w 35"/>
                    <a:gd name="T11" fmla="*/ 70 h 92"/>
                    <a:gd name="T12" fmla="*/ 11 w 35"/>
                    <a:gd name="T13" fmla="*/ 92 h 92"/>
                    <a:gd name="T14" fmla="*/ 35 w 35"/>
                    <a:gd name="T15" fmla="*/ 46 h 92"/>
                    <a:gd name="T16" fmla="*/ 11 w 35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28"/>
                        <a:pt x="11" y="37"/>
                        <a:pt x="11" y="46"/>
                      </a:cubicBezTo>
                      <a:cubicBezTo>
                        <a:pt x="11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5" y="65"/>
                        <a:pt x="35" y="46"/>
                      </a:cubicBezTo>
                      <a:cubicBezTo>
                        <a:pt x="35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" name="Freeform 171"/>
                <p:cNvSpPr>
                  <a:spLocks/>
                </p:cNvSpPr>
                <p:nvPr/>
              </p:nvSpPr>
              <p:spPr bwMode="auto">
                <a:xfrm>
                  <a:off x="2962275" y="3548063"/>
                  <a:ext cx="46037" cy="134937"/>
                </a:xfrm>
                <a:custGeom>
                  <a:avLst/>
                  <a:gdLst>
                    <a:gd name="T0" fmla="*/ 66 w 66"/>
                    <a:gd name="T1" fmla="*/ 95 h 190"/>
                    <a:gd name="T2" fmla="*/ 11 w 66"/>
                    <a:gd name="T3" fmla="*/ 0 h 190"/>
                    <a:gd name="T4" fmla="*/ 0 w 66"/>
                    <a:gd name="T5" fmla="*/ 22 h 190"/>
                    <a:gd name="T6" fmla="*/ 0 w 66"/>
                    <a:gd name="T7" fmla="*/ 22 h 190"/>
                    <a:gd name="T8" fmla="*/ 42 w 66"/>
                    <a:gd name="T9" fmla="*/ 95 h 190"/>
                    <a:gd name="T10" fmla="*/ 0 w 66"/>
                    <a:gd name="T11" fmla="*/ 168 h 190"/>
                    <a:gd name="T12" fmla="*/ 0 w 66"/>
                    <a:gd name="T13" fmla="*/ 168 h 190"/>
                    <a:gd name="T14" fmla="*/ 11 w 66"/>
                    <a:gd name="T15" fmla="*/ 190 h 190"/>
                    <a:gd name="T16" fmla="*/ 66 w 66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190">
                      <a:moveTo>
                        <a:pt x="66" y="95"/>
                      </a:moveTo>
                      <a:cubicBezTo>
                        <a:pt x="66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6" y="136"/>
                        <a:pt x="66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" name="Freeform 172"/>
                <p:cNvSpPr>
                  <a:spLocks/>
                </p:cNvSpPr>
                <p:nvPr/>
              </p:nvSpPr>
              <p:spPr bwMode="auto">
                <a:xfrm>
                  <a:off x="2979738" y="3514725"/>
                  <a:ext cx="68262" cy="203200"/>
                </a:xfrm>
                <a:custGeom>
                  <a:avLst/>
                  <a:gdLst>
                    <a:gd name="T0" fmla="*/ 11 w 96"/>
                    <a:gd name="T1" fmla="*/ 0 h 288"/>
                    <a:gd name="T2" fmla="*/ 0 w 96"/>
                    <a:gd name="T3" fmla="*/ 22 h 288"/>
                    <a:gd name="T4" fmla="*/ 72 w 96"/>
                    <a:gd name="T5" fmla="*/ 144 h 288"/>
                    <a:gd name="T6" fmla="*/ 0 w 96"/>
                    <a:gd name="T7" fmla="*/ 266 h 288"/>
                    <a:gd name="T8" fmla="*/ 11 w 96"/>
                    <a:gd name="T9" fmla="*/ 288 h 288"/>
                    <a:gd name="T10" fmla="*/ 96 w 96"/>
                    <a:gd name="T11" fmla="*/ 144 h 288"/>
                    <a:gd name="T12" fmla="*/ 11 w 96"/>
                    <a:gd name="T1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288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42" y="46"/>
                        <a:pt x="72" y="92"/>
                        <a:pt x="72" y="144"/>
                      </a:cubicBezTo>
                      <a:cubicBezTo>
                        <a:pt x="72" y="197"/>
                        <a:pt x="43" y="242"/>
                        <a:pt x="0" y="266"/>
                      </a:cubicBezTo>
                      <a:cubicBezTo>
                        <a:pt x="11" y="288"/>
                        <a:pt x="11" y="288"/>
                        <a:pt x="11" y="288"/>
                      </a:cubicBezTo>
                      <a:cubicBezTo>
                        <a:pt x="62" y="260"/>
                        <a:pt x="96" y="206"/>
                        <a:pt x="96" y="144"/>
                      </a:cubicBezTo>
                      <a:cubicBezTo>
                        <a:pt x="96" y="82"/>
                        <a:pt x="61" y="28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2" name="椭圆 31"/>
              <p:cNvSpPr/>
              <p:nvPr/>
            </p:nvSpPr>
            <p:spPr>
              <a:xfrm>
                <a:off x="4299501" y="3558661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76" name="TextBox 11"/>
            <p:cNvSpPr txBox="1">
              <a:spLocks noChangeArrowheads="1"/>
            </p:cNvSpPr>
            <p:nvPr/>
          </p:nvSpPr>
          <p:spPr bwMode="auto">
            <a:xfrm>
              <a:off x="8739556" y="3853162"/>
              <a:ext cx="2048256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77" name="TextBox 10"/>
            <p:cNvSpPr txBox="1">
              <a:spLocks noChangeArrowheads="1"/>
            </p:cNvSpPr>
            <p:nvPr/>
          </p:nvSpPr>
          <p:spPr bwMode="auto">
            <a:xfrm>
              <a:off x="9047491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70" name="组合 36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38" name="矩形 37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271" name="矩形 39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36"/>
          <p:cNvCxnSpPr/>
          <p:nvPr/>
        </p:nvCxnSpPr>
        <p:spPr bwMode="auto">
          <a:xfrm>
            <a:off x="4410075" y="2130425"/>
            <a:ext cx="0" cy="3525838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42"/>
          <p:cNvCxnSpPr/>
          <p:nvPr/>
        </p:nvCxnSpPr>
        <p:spPr bwMode="auto">
          <a:xfrm>
            <a:off x="7607300" y="2130425"/>
            <a:ext cx="0" cy="3525838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292" name="Group 8"/>
          <p:cNvGrpSpPr>
            <a:grpSpLocks/>
          </p:cNvGrpSpPr>
          <p:nvPr/>
        </p:nvGrpSpPr>
        <p:grpSpPr bwMode="auto">
          <a:xfrm>
            <a:off x="2197100" y="2273300"/>
            <a:ext cx="1355725" cy="1357313"/>
            <a:chOff x="987847" y="1193030"/>
            <a:chExt cx="2001212" cy="2001212"/>
          </a:xfrm>
        </p:grpSpPr>
        <p:sp>
          <p:nvSpPr>
            <p:cNvPr id="5" name="Oval 6"/>
            <p:cNvSpPr/>
            <p:nvPr/>
          </p:nvSpPr>
          <p:spPr>
            <a:xfrm>
              <a:off x="987847" y="1193030"/>
              <a:ext cx="2001212" cy="2001212"/>
            </a:xfrm>
            <a:prstGeom prst="ellipse">
              <a:avLst/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en-US" altLang="zh-CN" smtClean="0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16" name="Group 7"/>
            <p:cNvGrpSpPr>
              <a:grpSpLocks/>
            </p:cNvGrpSpPr>
            <p:nvPr/>
          </p:nvGrpSpPr>
          <p:grpSpPr bwMode="auto">
            <a:xfrm>
              <a:off x="1584352" y="1789535"/>
              <a:ext cx="808203" cy="808203"/>
              <a:chOff x="1321405" y="1565051"/>
              <a:chExt cx="987777" cy="987777"/>
            </a:xfrm>
          </p:grpSpPr>
          <p:sp>
            <p:nvSpPr>
              <p:cNvPr id="7" name="Folded Corner 3"/>
              <p:cNvSpPr/>
              <p:nvPr/>
            </p:nvSpPr>
            <p:spPr>
              <a:xfrm>
                <a:off x="1322686" y="1565476"/>
                <a:ext cx="985217" cy="986925"/>
              </a:xfrm>
              <a:prstGeom prst="foldedCorner">
                <a:avLst>
                  <a:gd name="adj" fmla="val 32253"/>
                </a:avLst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8" name="Rectangle 4"/>
              <p:cNvSpPr/>
              <p:nvPr/>
            </p:nvSpPr>
            <p:spPr>
              <a:xfrm>
                <a:off x="1500254" y="1794329"/>
                <a:ext cx="630081" cy="6579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9" name="Rectangle 27"/>
              <p:cNvSpPr/>
              <p:nvPr/>
            </p:nvSpPr>
            <p:spPr>
              <a:xfrm>
                <a:off x="1500254" y="1948804"/>
                <a:ext cx="630081" cy="6293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0" name="Rectangle 28"/>
              <p:cNvSpPr/>
              <p:nvPr/>
            </p:nvSpPr>
            <p:spPr>
              <a:xfrm>
                <a:off x="1500254" y="2100418"/>
                <a:ext cx="630081" cy="65796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</p:grpSp>
      </p:grpSp>
      <p:grpSp>
        <p:nvGrpSpPr>
          <p:cNvPr id="12293" name="Group 22"/>
          <p:cNvGrpSpPr>
            <a:grpSpLocks/>
          </p:cNvGrpSpPr>
          <p:nvPr/>
        </p:nvGrpSpPr>
        <p:grpSpPr bwMode="auto">
          <a:xfrm>
            <a:off x="5364163" y="2273300"/>
            <a:ext cx="1357312" cy="1357313"/>
            <a:chOff x="987847" y="1193030"/>
            <a:chExt cx="2001212" cy="2001212"/>
          </a:xfrm>
        </p:grpSpPr>
        <p:sp>
          <p:nvSpPr>
            <p:cNvPr id="12" name="Oval 23"/>
            <p:cNvSpPr/>
            <p:nvPr/>
          </p:nvSpPr>
          <p:spPr>
            <a:xfrm>
              <a:off x="987847" y="1193030"/>
              <a:ext cx="2001212" cy="2001212"/>
            </a:xfrm>
            <a:prstGeom prst="ellipse">
              <a:avLst/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en-US" altLang="zh-CN" smtClean="0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10" name="Group 24"/>
            <p:cNvGrpSpPr>
              <a:grpSpLocks/>
            </p:cNvGrpSpPr>
            <p:nvPr/>
          </p:nvGrpSpPr>
          <p:grpSpPr bwMode="auto">
            <a:xfrm>
              <a:off x="1584352" y="1789535"/>
              <a:ext cx="808203" cy="808203"/>
              <a:chOff x="1321405" y="1565051"/>
              <a:chExt cx="987777" cy="987777"/>
            </a:xfrm>
          </p:grpSpPr>
          <p:sp>
            <p:nvSpPr>
              <p:cNvPr id="14" name="Folded Corner 25"/>
              <p:cNvSpPr/>
              <p:nvPr/>
            </p:nvSpPr>
            <p:spPr>
              <a:xfrm>
                <a:off x="1321828" y="1568336"/>
                <a:ext cx="986926" cy="981205"/>
              </a:xfrm>
              <a:prstGeom prst="foldedCorner">
                <a:avLst>
                  <a:gd name="adj" fmla="val 32253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5" name="Rectangle 26"/>
              <p:cNvSpPr/>
              <p:nvPr/>
            </p:nvSpPr>
            <p:spPr>
              <a:xfrm>
                <a:off x="1499189" y="1797188"/>
                <a:ext cx="632205" cy="65796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6" name="Rectangle 29"/>
              <p:cNvSpPr/>
              <p:nvPr/>
            </p:nvSpPr>
            <p:spPr>
              <a:xfrm>
                <a:off x="1499189" y="1948804"/>
                <a:ext cx="632205" cy="6293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7" name="Rectangle 31"/>
              <p:cNvSpPr/>
              <p:nvPr/>
            </p:nvSpPr>
            <p:spPr>
              <a:xfrm>
                <a:off x="1499189" y="2100418"/>
                <a:ext cx="632205" cy="6293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</p:grpSp>
      </p:grpSp>
      <p:grpSp>
        <p:nvGrpSpPr>
          <p:cNvPr id="12294" name="Group 32"/>
          <p:cNvGrpSpPr>
            <a:grpSpLocks/>
          </p:cNvGrpSpPr>
          <p:nvPr/>
        </p:nvGrpSpPr>
        <p:grpSpPr bwMode="auto">
          <a:xfrm>
            <a:off x="8562975" y="2273300"/>
            <a:ext cx="1355725" cy="1357313"/>
            <a:chOff x="6541155" y="1566383"/>
            <a:chExt cx="1367740" cy="1367740"/>
          </a:xfrm>
        </p:grpSpPr>
        <p:sp>
          <p:nvSpPr>
            <p:cNvPr id="19" name="Oval 39"/>
            <p:cNvSpPr/>
            <p:nvPr/>
          </p:nvSpPr>
          <p:spPr>
            <a:xfrm>
              <a:off x="6541155" y="1566383"/>
              <a:ext cx="1367740" cy="1367740"/>
            </a:xfrm>
            <a:prstGeom prst="ellipse">
              <a:avLst/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en-US" altLang="zh-CN" smtClean="0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06" name="Group 19"/>
            <p:cNvGrpSpPr>
              <a:grpSpLocks/>
            </p:cNvGrpSpPr>
            <p:nvPr/>
          </p:nvGrpSpPr>
          <p:grpSpPr bwMode="auto">
            <a:xfrm>
              <a:off x="6948840" y="1974068"/>
              <a:ext cx="552371" cy="552371"/>
              <a:chOff x="6948840" y="1727945"/>
              <a:chExt cx="552371" cy="552371"/>
            </a:xfrm>
          </p:grpSpPr>
          <p:sp>
            <p:nvSpPr>
              <p:cNvPr id="21" name="Folded Corner 41"/>
              <p:cNvSpPr/>
              <p:nvPr/>
            </p:nvSpPr>
            <p:spPr>
              <a:xfrm>
                <a:off x="6949555" y="1729782"/>
                <a:ext cx="550939" cy="548696"/>
              </a:xfrm>
              <a:prstGeom prst="foldedCorner">
                <a:avLst>
                  <a:gd name="adj" fmla="val 32253"/>
                </a:avLst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22" name="Pie 44"/>
              <p:cNvSpPr/>
              <p:nvPr/>
            </p:nvSpPr>
            <p:spPr>
              <a:xfrm>
                <a:off x="7058462" y="1846560"/>
                <a:ext cx="294689" cy="292744"/>
              </a:xfrm>
              <a:prstGeom prst="pi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Roboto Regular"/>
                  <a:cs typeface="Roboto Regular"/>
                </a:endParaRPr>
              </a:p>
            </p:txBody>
          </p:sp>
        </p:grpSp>
      </p:grpSp>
      <p:sp>
        <p:nvSpPr>
          <p:cNvPr id="12295" name="TextBox 11"/>
          <p:cNvSpPr txBox="1">
            <a:spLocks noChangeArrowheads="1"/>
          </p:cNvSpPr>
          <p:nvPr/>
        </p:nvSpPr>
        <p:spPr bwMode="auto">
          <a:xfrm>
            <a:off x="1889125" y="4270375"/>
            <a:ext cx="20478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400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。 </a:t>
            </a:r>
            <a:endParaRPr lang="en-US" altLang="zh-CN" sz="1400" dirty="0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6" name="TextBox 10"/>
          <p:cNvSpPr txBox="1">
            <a:spLocks noChangeArrowheads="1"/>
          </p:cNvSpPr>
          <p:nvPr/>
        </p:nvSpPr>
        <p:spPr bwMode="auto">
          <a:xfrm>
            <a:off x="2197100" y="3897313"/>
            <a:ext cx="1431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7" name="TextBox 11"/>
          <p:cNvSpPr txBox="1">
            <a:spLocks noChangeArrowheads="1"/>
          </p:cNvSpPr>
          <p:nvPr/>
        </p:nvSpPr>
        <p:spPr bwMode="auto">
          <a:xfrm>
            <a:off x="4987925" y="4270375"/>
            <a:ext cx="20478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400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。 </a:t>
            </a:r>
            <a:endParaRPr lang="en-US" altLang="zh-CN" sz="1400" dirty="0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8" name="TextBox 10"/>
          <p:cNvSpPr txBox="1">
            <a:spLocks noChangeArrowheads="1"/>
          </p:cNvSpPr>
          <p:nvPr/>
        </p:nvSpPr>
        <p:spPr bwMode="auto">
          <a:xfrm>
            <a:off x="5295900" y="3897313"/>
            <a:ext cx="1425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9" name="TextBox 11"/>
          <p:cNvSpPr txBox="1">
            <a:spLocks noChangeArrowheads="1"/>
          </p:cNvSpPr>
          <p:nvPr/>
        </p:nvSpPr>
        <p:spPr bwMode="auto">
          <a:xfrm>
            <a:off x="8216900" y="4270375"/>
            <a:ext cx="20478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400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。 </a:t>
            </a:r>
            <a:endParaRPr lang="en-US" altLang="zh-CN" sz="1400" dirty="0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0" name="TextBox 10"/>
          <p:cNvSpPr txBox="1">
            <a:spLocks noChangeArrowheads="1"/>
          </p:cNvSpPr>
          <p:nvPr/>
        </p:nvSpPr>
        <p:spPr bwMode="auto">
          <a:xfrm>
            <a:off x="8524875" y="3894138"/>
            <a:ext cx="14319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301" name="组合 28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30" name="矩形 29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302" name="矩形 31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/>
          <p:nvPr/>
        </p:nvSpPr>
        <p:spPr>
          <a:xfrm>
            <a:off x="6121400" y="1558925"/>
            <a:ext cx="2298700" cy="1905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6600" dirty="0">
              <a:solidFill>
                <a:prstClr val="white"/>
              </a:solidFill>
            </a:endParaRPr>
          </a:p>
        </p:txBody>
      </p:sp>
      <p:sp>
        <p:nvSpPr>
          <p:cNvPr id="3" name="Rectangle 12"/>
          <p:cNvSpPr/>
          <p:nvPr/>
        </p:nvSpPr>
        <p:spPr>
          <a:xfrm>
            <a:off x="8466138" y="1558925"/>
            <a:ext cx="2298700" cy="1905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5400" dirty="0">
              <a:solidFill>
                <a:prstClr val="white"/>
              </a:solidFill>
            </a:endParaRPr>
          </a:p>
        </p:txBody>
      </p:sp>
      <p:pic>
        <p:nvPicPr>
          <p:cNvPr id="13316" name="图片占位符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1558925"/>
            <a:ext cx="46418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图片占位符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3509963"/>
            <a:ext cx="4643438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Freeform 211"/>
          <p:cNvSpPr>
            <a:spLocks noEditPoints="1"/>
          </p:cNvSpPr>
          <p:nvPr/>
        </p:nvSpPr>
        <p:spPr bwMode="auto">
          <a:xfrm>
            <a:off x="6942138" y="2078038"/>
            <a:ext cx="657225" cy="866775"/>
          </a:xfrm>
          <a:custGeom>
            <a:avLst/>
            <a:gdLst>
              <a:gd name="T0" fmla="*/ 1739665531 w 218"/>
              <a:gd name="T1" fmla="*/ 325702745 h 288"/>
              <a:gd name="T2" fmla="*/ 1429985934 w 218"/>
              <a:gd name="T3" fmla="*/ 0 h 288"/>
              <a:gd name="T4" fmla="*/ 555599323 w 218"/>
              <a:gd name="T5" fmla="*/ 0 h 288"/>
              <a:gd name="T6" fmla="*/ 255030433 w 218"/>
              <a:gd name="T7" fmla="*/ 325702745 h 288"/>
              <a:gd name="T8" fmla="*/ 0 w 218"/>
              <a:gd name="T9" fmla="*/ 325702745 h 288"/>
              <a:gd name="T10" fmla="*/ 0 w 218"/>
              <a:gd name="T11" fmla="*/ 2147483646 h 288"/>
              <a:gd name="T12" fmla="*/ 1985585258 w 218"/>
              <a:gd name="T13" fmla="*/ 2147483646 h 288"/>
              <a:gd name="T14" fmla="*/ 1985585258 w 218"/>
              <a:gd name="T15" fmla="*/ 325702745 h 288"/>
              <a:gd name="T16" fmla="*/ 1739665531 w 218"/>
              <a:gd name="T17" fmla="*/ 325702745 h 288"/>
              <a:gd name="T18" fmla="*/ 674005341 w 218"/>
              <a:gd name="T19" fmla="*/ 144757444 h 288"/>
              <a:gd name="T20" fmla="*/ 1293361519 w 218"/>
              <a:gd name="T21" fmla="*/ 144757444 h 288"/>
              <a:gd name="T22" fmla="*/ 1375336771 w 218"/>
              <a:gd name="T23" fmla="*/ 217136166 h 288"/>
              <a:gd name="T24" fmla="*/ 1293361519 w 218"/>
              <a:gd name="T25" fmla="*/ 298561853 h 288"/>
              <a:gd name="T26" fmla="*/ 674005341 w 218"/>
              <a:gd name="T27" fmla="*/ 298561853 h 288"/>
              <a:gd name="T28" fmla="*/ 601140795 w 218"/>
              <a:gd name="T29" fmla="*/ 217136166 h 288"/>
              <a:gd name="T30" fmla="*/ 674005341 w 218"/>
              <a:gd name="T31" fmla="*/ 144757444 h 288"/>
              <a:gd name="T32" fmla="*/ 1557499643 w 218"/>
              <a:gd name="T33" fmla="*/ 2135161769 h 288"/>
              <a:gd name="T34" fmla="*/ 409867217 w 218"/>
              <a:gd name="T35" fmla="*/ 2135161769 h 288"/>
              <a:gd name="T36" fmla="*/ 409867217 w 218"/>
              <a:gd name="T37" fmla="*/ 1963263433 h 288"/>
              <a:gd name="T38" fmla="*/ 1557499643 w 218"/>
              <a:gd name="T39" fmla="*/ 1963263433 h 288"/>
              <a:gd name="T40" fmla="*/ 1557499643 w 218"/>
              <a:gd name="T41" fmla="*/ 2135161769 h 288"/>
              <a:gd name="T42" fmla="*/ 1557499643 w 218"/>
              <a:gd name="T43" fmla="*/ 1746127266 h 288"/>
              <a:gd name="T44" fmla="*/ 409867217 w 218"/>
              <a:gd name="T45" fmla="*/ 1746127266 h 288"/>
              <a:gd name="T46" fmla="*/ 409867217 w 218"/>
              <a:gd name="T47" fmla="*/ 1574228930 h 288"/>
              <a:gd name="T48" fmla="*/ 1557499643 w 218"/>
              <a:gd name="T49" fmla="*/ 1574228930 h 288"/>
              <a:gd name="T50" fmla="*/ 1557499643 w 218"/>
              <a:gd name="T51" fmla="*/ 1746127266 h 288"/>
              <a:gd name="T52" fmla="*/ 1557499643 w 218"/>
              <a:gd name="T53" fmla="*/ 1357095773 h 288"/>
              <a:gd name="T54" fmla="*/ 409867217 w 218"/>
              <a:gd name="T55" fmla="*/ 1357095773 h 288"/>
              <a:gd name="T56" fmla="*/ 409867217 w 218"/>
              <a:gd name="T57" fmla="*/ 1185197437 h 288"/>
              <a:gd name="T58" fmla="*/ 1557499643 w 218"/>
              <a:gd name="T59" fmla="*/ 1185197437 h 288"/>
              <a:gd name="T60" fmla="*/ 1557499643 w 218"/>
              <a:gd name="T61" fmla="*/ 1357095773 h 288"/>
              <a:gd name="T62" fmla="*/ 1557499643 w 218"/>
              <a:gd name="T63" fmla="*/ 968061270 h 288"/>
              <a:gd name="T64" fmla="*/ 409867217 w 218"/>
              <a:gd name="T65" fmla="*/ 968061270 h 288"/>
              <a:gd name="T66" fmla="*/ 409867217 w 218"/>
              <a:gd name="T67" fmla="*/ 796162934 h 288"/>
              <a:gd name="T68" fmla="*/ 1557499643 w 218"/>
              <a:gd name="T69" fmla="*/ 796162934 h 288"/>
              <a:gd name="T70" fmla="*/ 1557499643 w 218"/>
              <a:gd name="T71" fmla="*/ 968061270 h 28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8" h="288">
                <a:moveTo>
                  <a:pt x="191" y="36"/>
                </a:moveTo>
                <a:cubicBezTo>
                  <a:pt x="183" y="21"/>
                  <a:pt x="169" y="0"/>
                  <a:pt x="1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9" y="0"/>
                  <a:pt x="36" y="19"/>
                  <a:pt x="2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218" y="36"/>
                  <a:pt x="218" y="36"/>
                  <a:pt x="218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7" y="16"/>
                  <a:pt x="151" y="20"/>
                  <a:pt x="151" y="24"/>
                </a:cubicBezTo>
                <a:cubicBezTo>
                  <a:pt x="151" y="29"/>
                  <a:pt x="147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0" y="33"/>
                  <a:pt x="66" y="29"/>
                  <a:pt x="66" y="24"/>
                </a:cubicBezTo>
                <a:cubicBezTo>
                  <a:pt x="66" y="20"/>
                  <a:pt x="70" y="16"/>
                  <a:pt x="74" y="16"/>
                </a:cubicBezTo>
                <a:close/>
                <a:moveTo>
                  <a:pt x="171" y="236"/>
                </a:moveTo>
                <a:cubicBezTo>
                  <a:pt x="45" y="236"/>
                  <a:pt x="45" y="236"/>
                  <a:pt x="45" y="236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71" y="217"/>
                  <a:pt x="171" y="217"/>
                  <a:pt x="171" y="217"/>
                </a:cubicBezTo>
                <a:lnTo>
                  <a:pt x="171" y="236"/>
                </a:lnTo>
                <a:close/>
                <a:moveTo>
                  <a:pt x="171" y="193"/>
                </a:moveTo>
                <a:cubicBezTo>
                  <a:pt x="45" y="193"/>
                  <a:pt x="45" y="193"/>
                  <a:pt x="45" y="193"/>
                </a:cubicBezTo>
                <a:cubicBezTo>
                  <a:pt x="45" y="174"/>
                  <a:pt x="45" y="174"/>
                  <a:pt x="45" y="174"/>
                </a:cubicBezTo>
                <a:cubicBezTo>
                  <a:pt x="171" y="174"/>
                  <a:pt x="171" y="174"/>
                  <a:pt x="171" y="174"/>
                </a:cubicBezTo>
                <a:lnTo>
                  <a:pt x="171" y="193"/>
                </a:lnTo>
                <a:close/>
                <a:moveTo>
                  <a:pt x="171" y="150"/>
                </a:moveTo>
                <a:cubicBezTo>
                  <a:pt x="45" y="150"/>
                  <a:pt x="45" y="150"/>
                  <a:pt x="45" y="150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171" y="131"/>
                  <a:pt x="171" y="131"/>
                  <a:pt x="171" y="131"/>
                </a:cubicBezTo>
                <a:lnTo>
                  <a:pt x="171" y="150"/>
                </a:lnTo>
                <a:close/>
                <a:moveTo>
                  <a:pt x="171" y="107"/>
                </a:moveTo>
                <a:cubicBezTo>
                  <a:pt x="45" y="107"/>
                  <a:pt x="45" y="107"/>
                  <a:pt x="45" y="107"/>
                </a:cubicBezTo>
                <a:cubicBezTo>
                  <a:pt x="45" y="88"/>
                  <a:pt x="45" y="88"/>
                  <a:pt x="45" y="88"/>
                </a:cubicBezTo>
                <a:cubicBezTo>
                  <a:pt x="171" y="88"/>
                  <a:pt x="171" y="88"/>
                  <a:pt x="171" y="88"/>
                </a:cubicBezTo>
                <a:lnTo>
                  <a:pt x="171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319" name="组合 9"/>
          <p:cNvGrpSpPr>
            <a:grpSpLocks/>
          </p:cNvGrpSpPr>
          <p:nvPr/>
        </p:nvGrpSpPr>
        <p:grpSpPr bwMode="auto">
          <a:xfrm>
            <a:off x="8596313" y="1855788"/>
            <a:ext cx="2057400" cy="1526382"/>
            <a:chOff x="7796528" y="2465916"/>
            <a:chExt cx="1836486" cy="1525843"/>
          </a:xfrm>
        </p:grpSpPr>
        <p:sp>
          <p:nvSpPr>
            <p:cNvPr id="13326" name="TextBox 15"/>
            <p:cNvSpPr txBox="1">
              <a:spLocks noChangeArrowheads="1"/>
            </p:cNvSpPr>
            <p:nvPr/>
          </p:nvSpPr>
          <p:spPr bwMode="auto">
            <a:xfrm>
              <a:off x="7809228" y="2465916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天天向上</a:t>
              </a:r>
              <a:endParaRPr lang="zh-CN" altLang="en-US" sz="1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13327" name="TextBox 16"/>
            <p:cNvSpPr txBox="1">
              <a:spLocks noChangeArrowheads="1"/>
            </p:cNvSpPr>
            <p:nvPr/>
          </p:nvSpPr>
          <p:spPr bwMode="auto">
            <a:xfrm>
              <a:off x="7796528" y="2822621"/>
              <a:ext cx="1836486" cy="1169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服务提供商。</a:t>
              </a:r>
              <a:endParaRPr 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sp>
        <p:nvSpPr>
          <p:cNvPr id="13320" name="TextBox 35"/>
          <p:cNvSpPr txBox="1">
            <a:spLocks noChangeArrowheads="1"/>
          </p:cNvSpPr>
          <p:nvPr/>
        </p:nvSpPr>
        <p:spPr bwMode="auto">
          <a:xfrm>
            <a:off x="1531938" y="5691188"/>
            <a:ext cx="47736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极致无岸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，天天向上。哎呀小小草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，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服务提供商。</a:t>
            </a:r>
            <a:endParaRPr lang="en-US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3321" name="TextBox 35"/>
          <p:cNvSpPr txBox="1">
            <a:spLocks noChangeArrowheads="1"/>
          </p:cNvSpPr>
          <p:nvPr/>
        </p:nvSpPr>
        <p:spPr bwMode="auto">
          <a:xfrm>
            <a:off x="6273800" y="5691188"/>
            <a:ext cx="4775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极致无岸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，天天向上。哎呀小小草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，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服务提供商。</a:t>
            </a:r>
            <a:endParaRPr lang="en-US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13322" name="组合 12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15" name="矩形 14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323" name="矩形 17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1280</Words>
  <Application>Microsoft Office PowerPoint</Application>
  <PresentationFormat>自定义</PresentationFormat>
  <Paragraphs>94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20</cp:revision>
  <dcterms:created xsi:type="dcterms:W3CDTF">2015-02-06T13:20:24Z</dcterms:created>
  <dcterms:modified xsi:type="dcterms:W3CDTF">2016-09-26T03:58:11Z</dcterms:modified>
</cp:coreProperties>
</file>