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73" r:id="rId4"/>
    <p:sldId id="264" r:id="rId5"/>
    <p:sldId id="272" r:id="rId6"/>
    <p:sldId id="274" r:id="rId7"/>
    <p:sldId id="267" r:id="rId8"/>
    <p:sldId id="275" r:id="rId9"/>
    <p:sldId id="271" r:id="rId10"/>
    <p:sldId id="276" r:id="rId11"/>
  </p:sldIdLst>
  <p:sldSz cx="12192000" cy="6858000"/>
  <p:notesSz cx="6858000" cy="9144000"/>
  <p:embeddedFontLst>
    <p:embeddedFont>
      <p:font typeface="微软雅黑" pitchFamily="34" charset="-122"/>
      <p:regular r:id="rId12"/>
      <p:bold r:id="rId13"/>
    </p:embeddedFont>
    <p:embeddedFont>
      <p:font typeface="方正正粗黑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Berlin Sans FB Demi" pitchFamily="34" charset="0"/>
      <p:bold r:id="rId19"/>
    </p:embeddedFont>
    <p:embeddedFont>
      <p:font typeface="方正正准黑简体" charset="-122"/>
      <p:regular r:id="rId20"/>
    </p:embeddedFont>
    <p:embeddedFont>
      <p:font typeface="Tw Cen MT" pitchFamily="34" charset="0"/>
      <p:regular r:id="rId21"/>
      <p:bold r:id="rId22"/>
      <p:italic r:id="rId23"/>
      <p:boldItalic r:id="rId24"/>
    </p:embeddedFont>
    <p:embeddedFont>
      <p:font typeface="Calibri Light" charset="0"/>
      <p:regular r:id="rId25"/>
      <p: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8E0F"/>
    <a:srgbClr val="C30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02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4"/>
          <p:cNvGrpSpPr>
            <a:grpSpLocks noChangeAspect="1"/>
          </p:cNvGrpSpPr>
          <p:nvPr userDrawn="1"/>
        </p:nvGrpSpPr>
        <p:grpSpPr bwMode="auto">
          <a:xfrm>
            <a:off x="-473000" y="-122720"/>
            <a:ext cx="13137999" cy="9618040"/>
            <a:chOff x="814" y="-55"/>
            <a:chExt cx="6054" cy="4432"/>
          </a:xfrm>
          <a:gradFill flip="none" rotWithShape="1">
            <a:gsLst>
              <a:gs pos="23000">
                <a:schemeClr val="bg1">
                  <a:alpha val="4000"/>
                </a:schemeClr>
              </a:gs>
              <a:gs pos="51000">
                <a:srgbClr val="FFC000">
                  <a:alpha val="10000"/>
                </a:srgbClr>
              </a:gs>
              <a:gs pos="65000">
                <a:srgbClr val="FFC000">
                  <a:alpha val="10000"/>
                </a:srgbClr>
              </a:gs>
              <a:gs pos="92000">
                <a:srgbClr val="FF3300">
                  <a:alpha val="400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5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6683"/>
            <a:ext cx="12192000" cy="202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" name="Freeform 21"/>
          <p:cNvSpPr>
            <a:spLocks/>
          </p:cNvSpPr>
          <p:nvPr userDrawn="1"/>
        </p:nvSpPr>
        <p:spPr bwMode="auto">
          <a:xfrm>
            <a:off x="3912102" y="5208139"/>
            <a:ext cx="1191782" cy="1100107"/>
          </a:xfrm>
          <a:custGeom>
            <a:avLst/>
            <a:gdLst>
              <a:gd name="T0" fmla="*/ 155 w 426"/>
              <a:gd name="T1" fmla="*/ 380 h 392"/>
              <a:gd name="T2" fmla="*/ 142 w 426"/>
              <a:gd name="T3" fmla="*/ 254 h 392"/>
              <a:gd name="T4" fmla="*/ 101 w 426"/>
              <a:gd name="T5" fmla="*/ 253 h 392"/>
              <a:gd name="T6" fmla="*/ 15 w 426"/>
              <a:gd name="T7" fmla="*/ 256 h 392"/>
              <a:gd name="T8" fmla="*/ 0 w 426"/>
              <a:gd name="T9" fmla="*/ 257 h 392"/>
              <a:gd name="T10" fmla="*/ 10 w 426"/>
              <a:gd name="T11" fmla="*/ 247 h 392"/>
              <a:gd name="T12" fmla="*/ 331 w 426"/>
              <a:gd name="T13" fmla="*/ 2 h 392"/>
              <a:gd name="T14" fmla="*/ 336 w 426"/>
              <a:gd name="T15" fmla="*/ 0 h 392"/>
              <a:gd name="T16" fmla="*/ 426 w 426"/>
              <a:gd name="T17" fmla="*/ 185 h 392"/>
              <a:gd name="T18" fmla="*/ 421 w 426"/>
              <a:gd name="T19" fmla="*/ 188 h 392"/>
              <a:gd name="T20" fmla="*/ 165 w 426"/>
              <a:gd name="T21" fmla="*/ 383 h 392"/>
              <a:gd name="T22" fmla="*/ 156 w 426"/>
              <a:gd name="T23" fmla="*/ 392 h 392"/>
              <a:gd name="T24" fmla="*/ 155 w 426"/>
              <a:gd name="T25" fmla="*/ 38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2">
                <a:moveTo>
                  <a:pt x="155" y="380"/>
                </a:moveTo>
                <a:cubicBezTo>
                  <a:pt x="148" y="338"/>
                  <a:pt x="144" y="297"/>
                  <a:pt x="142" y="254"/>
                </a:cubicBezTo>
                <a:cubicBezTo>
                  <a:pt x="128" y="253"/>
                  <a:pt x="115" y="253"/>
                  <a:pt x="101" y="253"/>
                </a:cubicBezTo>
                <a:cubicBezTo>
                  <a:pt x="73" y="253"/>
                  <a:pt x="45" y="254"/>
                  <a:pt x="15" y="256"/>
                </a:cubicBezTo>
                <a:cubicBezTo>
                  <a:pt x="0" y="257"/>
                  <a:pt x="0" y="257"/>
                  <a:pt x="0" y="257"/>
                </a:cubicBezTo>
                <a:cubicBezTo>
                  <a:pt x="10" y="247"/>
                  <a:pt x="10" y="247"/>
                  <a:pt x="10" y="247"/>
                </a:cubicBezTo>
                <a:cubicBezTo>
                  <a:pt x="104" y="144"/>
                  <a:pt x="209" y="64"/>
                  <a:pt x="331" y="2"/>
                </a:cubicBezTo>
                <a:cubicBezTo>
                  <a:pt x="336" y="0"/>
                  <a:pt x="336" y="0"/>
                  <a:pt x="336" y="0"/>
                </a:cubicBezTo>
                <a:cubicBezTo>
                  <a:pt x="426" y="185"/>
                  <a:pt x="426" y="185"/>
                  <a:pt x="426" y="185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324" y="237"/>
                  <a:pt x="240" y="301"/>
                  <a:pt x="165" y="383"/>
                </a:cubicBezTo>
                <a:cubicBezTo>
                  <a:pt x="156" y="392"/>
                  <a:pt x="156" y="392"/>
                  <a:pt x="156" y="392"/>
                </a:cubicBezTo>
                <a:lnTo>
                  <a:pt x="155" y="38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22"/>
          <p:cNvSpPr>
            <a:spLocks/>
          </p:cNvSpPr>
          <p:nvPr userDrawn="1"/>
        </p:nvSpPr>
        <p:spPr bwMode="auto">
          <a:xfrm>
            <a:off x="3954414" y="5230705"/>
            <a:ext cx="1126904" cy="1040870"/>
          </a:xfrm>
          <a:custGeom>
            <a:avLst/>
            <a:gdLst>
              <a:gd name="T0" fmla="*/ 403 w 403"/>
              <a:gd name="T1" fmla="*/ 174 h 371"/>
              <a:gd name="T2" fmla="*/ 145 w 403"/>
              <a:gd name="T3" fmla="*/ 371 h 371"/>
              <a:gd name="T4" fmla="*/ 132 w 403"/>
              <a:gd name="T5" fmla="*/ 240 h 371"/>
              <a:gd name="T6" fmla="*/ 0 w 403"/>
              <a:gd name="T7" fmla="*/ 243 h 371"/>
              <a:gd name="T8" fmla="*/ 318 w 403"/>
              <a:gd name="T9" fmla="*/ 0 h 371"/>
              <a:gd name="T10" fmla="*/ 403 w 403"/>
              <a:gd name="T11" fmla="*/ 17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371">
                <a:moveTo>
                  <a:pt x="403" y="174"/>
                </a:moveTo>
                <a:cubicBezTo>
                  <a:pt x="304" y="225"/>
                  <a:pt x="221" y="289"/>
                  <a:pt x="145" y="371"/>
                </a:cubicBezTo>
                <a:cubicBezTo>
                  <a:pt x="139" y="327"/>
                  <a:pt x="134" y="284"/>
                  <a:pt x="132" y="240"/>
                </a:cubicBezTo>
                <a:cubicBezTo>
                  <a:pt x="88" y="238"/>
                  <a:pt x="44" y="239"/>
                  <a:pt x="0" y="243"/>
                </a:cubicBezTo>
                <a:cubicBezTo>
                  <a:pt x="92" y="142"/>
                  <a:pt x="196" y="62"/>
                  <a:pt x="318" y="0"/>
                </a:cubicBezTo>
                <a:cubicBezTo>
                  <a:pt x="347" y="58"/>
                  <a:pt x="375" y="116"/>
                  <a:pt x="403" y="174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23"/>
          <p:cNvSpPr>
            <a:spLocks/>
          </p:cNvSpPr>
          <p:nvPr userDrawn="1"/>
        </p:nvSpPr>
        <p:spPr bwMode="auto">
          <a:xfrm>
            <a:off x="7074204" y="5205318"/>
            <a:ext cx="1191782" cy="1102928"/>
          </a:xfrm>
          <a:custGeom>
            <a:avLst/>
            <a:gdLst>
              <a:gd name="T0" fmla="*/ 261 w 426"/>
              <a:gd name="T1" fmla="*/ 383 h 393"/>
              <a:gd name="T2" fmla="*/ 5 w 426"/>
              <a:gd name="T3" fmla="*/ 188 h 393"/>
              <a:gd name="T4" fmla="*/ 0 w 426"/>
              <a:gd name="T5" fmla="*/ 185 h 393"/>
              <a:gd name="T6" fmla="*/ 90 w 426"/>
              <a:gd name="T7" fmla="*/ 0 h 393"/>
              <a:gd name="T8" fmla="*/ 95 w 426"/>
              <a:gd name="T9" fmla="*/ 2 h 393"/>
              <a:gd name="T10" fmla="*/ 416 w 426"/>
              <a:gd name="T11" fmla="*/ 247 h 393"/>
              <a:gd name="T12" fmla="*/ 426 w 426"/>
              <a:gd name="T13" fmla="*/ 257 h 393"/>
              <a:gd name="T14" fmla="*/ 411 w 426"/>
              <a:gd name="T15" fmla="*/ 257 h 393"/>
              <a:gd name="T16" fmla="*/ 360 w 426"/>
              <a:gd name="T17" fmla="*/ 255 h 393"/>
              <a:gd name="T18" fmla="*/ 280 w 426"/>
              <a:gd name="T19" fmla="*/ 259 h 393"/>
              <a:gd name="T20" fmla="*/ 272 w 426"/>
              <a:gd name="T21" fmla="*/ 380 h 393"/>
              <a:gd name="T22" fmla="*/ 270 w 426"/>
              <a:gd name="T23" fmla="*/ 393 h 393"/>
              <a:gd name="T24" fmla="*/ 261 w 426"/>
              <a:gd name="T25" fmla="*/ 38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3">
                <a:moveTo>
                  <a:pt x="261" y="383"/>
                </a:moveTo>
                <a:cubicBezTo>
                  <a:pt x="186" y="302"/>
                  <a:pt x="102" y="238"/>
                  <a:pt x="5" y="188"/>
                </a:cubicBezTo>
                <a:cubicBezTo>
                  <a:pt x="0" y="185"/>
                  <a:pt x="0" y="185"/>
                  <a:pt x="0" y="185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217" y="64"/>
                  <a:pt x="322" y="144"/>
                  <a:pt x="416" y="247"/>
                </a:cubicBezTo>
                <a:cubicBezTo>
                  <a:pt x="426" y="257"/>
                  <a:pt x="426" y="257"/>
                  <a:pt x="426" y="257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394" y="256"/>
                  <a:pt x="377" y="255"/>
                  <a:pt x="360" y="255"/>
                </a:cubicBezTo>
                <a:cubicBezTo>
                  <a:pt x="333" y="255"/>
                  <a:pt x="306" y="256"/>
                  <a:pt x="280" y="259"/>
                </a:cubicBezTo>
                <a:cubicBezTo>
                  <a:pt x="279" y="300"/>
                  <a:pt x="276" y="340"/>
                  <a:pt x="272" y="380"/>
                </a:cubicBezTo>
                <a:cubicBezTo>
                  <a:pt x="270" y="393"/>
                  <a:pt x="270" y="393"/>
                  <a:pt x="270" y="393"/>
                </a:cubicBezTo>
                <a:lnTo>
                  <a:pt x="261" y="383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24"/>
          <p:cNvSpPr>
            <a:spLocks/>
          </p:cNvSpPr>
          <p:nvPr userDrawn="1"/>
        </p:nvSpPr>
        <p:spPr bwMode="auto">
          <a:xfrm>
            <a:off x="7096770" y="5227885"/>
            <a:ext cx="1129725" cy="1040870"/>
          </a:xfrm>
          <a:custGeom>
            <a:avLst/>
            <a:gdLst>
              <a:gd name="T0" fmla="*/ 84 w 404"/>
              <a:gd name="T1" fmla="*/ 0 h 371"/>
              <a:gd name="T2" fmla="*/ 404 w 404"/>
              <a:gd name="T3" fmla="*/ 243 h 371"/>
              <a:gd name="T4" fmla="*/ 266 w 404"/>
              <a:gd name="T5" fmla="*/ 246 h 371"/>
              <a:gd name="T6" fmla="*/ 258 w 404"/>
              <a:gd name="T7" fmla="*/ 371 h 371"/>
              <a:gd name="T8" fmla="*/ 0 w 404"/>
              <a:gd name="T9" fmla="*/ 174 h 371"/>
              <a:gd name="T10" fmla="*/ 84 w 404"/>
              <a:gd name="T1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371">
                <a:moveTo>
                  <a:pt x="84" y="0"/>
                </a:moveTo>
                <a:cubicBezTo>
                  <a:pt x="207" y="62"/>
                  <a:pt x="311" y="142"/>
                  <a:pt x="404" y="243"/>
                </a:cubicBezTo>
                <a:cubicBezTo>
                  <a:pt x="358" y="240"/>
                  <a:pt x="312" y="241"/>
                  <a:pt x="266" y="246"/>
                </a:cubicBezTo>
                <a:cubicBezTo>
                  <a:pt x="265" y="288"/>
                  <a:pt x="263" y="329"/>
                  <a:pt x="258" y="371"/>
                </a:cubicBezTo>
                <a:cubicBezTo>
                  <a:pt x="182" y="289"/>
                  <a:pt x="99" y="225"/>
                  <a:pt x="0" y="174"/>
                </a:cubicBezTo>
                <a:cubicBezTo>
                  <a:pt x="28" y="116"/>
                  <a:pt x="56" y="58"/>
                  <a:pt x="84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25"/>
          <p:cNvSpPr>
            <a:spLocks/>
          </p:cNvSpPr>
          <p:nvPr userDrawn="1"/>
        </p:nvSpPr>
        <p:spPr bwMode="auto">
          <a:xfrm>
            <a:off x="4515750" y="5423929"/>
            <a:ext cx="588134" cy="359650"/>
          </a:xfrm>
          <a:custGeom>
            <a:avLst/>
            <a:gdLst>
              <a:gd name="T0" fmla="*/ 0 w 417"/>
              <a:gd name="T1" fmla="*/ 255 h 255"/>
              <a:gd name="T2" fmla="*/ 417 w 417"/>
              <a:gd name="T3" fmla="*/ 217 h 255"/>
              <a:gd name="T4" fmla="*/ 319 w 417"/>
              <a:gd name="T5" fmla="*/ 0 h 255"/>
              <a:gd name="T6" fmla="*/ 0 w 417"/>
              <a:gd name="T7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7" h="255">
                <a:moveTo>
                  <a:pt x="0" y="255"/>
                </a:moveTo>
                <a:lnTo>
                  <a:pt x="417" y="217"/>
                </a:lnTo>
                <a:lnTo>
                  <a:pt x="319" y="0"/>
                </a:lnTo>
                <a:lnTo>
                  <a:pt x="0" y="255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26"/>
          <p:cNvSpPr>
            <a:spLocks/>
          </p:cNvSpPr>
          <p:nvPr userDrawn="1"/>
        </p:nvSpPr>
        <p:spPr bwMode="auto">
          <a:xfrm>
            <a:off x="4566524" y="5446496"/>
            <a:ext cx="514794" cy="317339"/>
          </a:xfrm>
          <a:custGeom>
            <a:avLst/>
            <a:gdLst>
              <a:gd name="T0" fmla="*/ 0 w 365"/>
              <a:gd name="T1" fmla="*/ 225 h 225"/>
              <a:gd name="T2" fmla="*/ 365 w 365"/>
              <a:gd name="T3" fmla="*/ 191 h 225"/>
              <a:gd name="T4" fmla="*/ 279 w 365"/>
              <a:gd name="T5" fmla="*/ 0 h 225"/>
              <a:gd name="T6" fmla="*/ 0 w 365"/>
              <a:gd name="T7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225">
                <a:moveTo>
                  <a:pt x="0" y="225"/>
                </a:moveTo>
                <a:lnTo>
                  <a:pt x="365" y="191"/>
                </a:lnTo>
                <a:lnTo>
                  <a:pt x="279" y="0"/>
                </a:lnTo>
                <a:lnTo>
                  <a:pt x="0" y="225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27"/>
          <p:cNvSpPr>
            <a:spLocks/>
          </p:cNvSpPr>
          <p:nvPr userDrawn="1"/>
        </p:nvSpPr>
        <p:spPr bwMode="auto">
          <a:xfrm>
            <a:off x="7071383" y="5418288"/>
            <a:ext cx="596596" cy="370933"/>
          </a:xfrm>
          <a:custGeom>
            <a:avLst/>
            <a:gdLst>
              <a:gd name="T0" fmla="*/ 0 w 423"/>
              <a:gd name="T1" fmla="*/ 219 h 263"/>
              <a:gd name="T2" fmla="*/ 423 w 423"/>
              <a:gd name="T3" fmla="*/ 263 h 263"/>
              <a:gd name="T4" fmla="*/ 100 w 423"/>
              <a:gd name="T5" fmla="*/ 0 h 263"/>
              <a:gd name="T6" fmla="*/ 0 w 423"/>
              <a:gd name="T7" fmla="*/ 21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3" h="263">
                <a:moveTo>
                  <a:pt x="0" y="219"/>
                </a:moveTo>
                <a:lnTo>
                  <a:pt x="423" y="263"/>
                </a:lnTo>
                <a:lnTo>
                  <a:pt x="100" y="0"/>
                </a:lnTo>
                <a:lnTo>
                  <a:pt x="0" y="21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28"/>
          <p:cNvSpPr>
            <a:spLocks/>
          </p:cNvSpPr>
          <p:nvPr userDrawn="1"/>
        </p:nvSpPr>
        <p:spPr bwMode="auto">
          <a:xfrm>
            <a:off x="7093949" y="5443675"/>
            <a:ext cx="523256" cy="322980"/>
          </a:xfrm>
          <a:custGeom>
            <a:avLst/>
            <a:gdLst>
              <a:gd name="T0" fmla="*/ 88 w 371"/>
              <a:gd name="T1" fmla="*/ 0 h 229"/>
              <a:gd name="T2" fmla="*/ 0 w 371"/>
              <a:gd name="T3" fmla="*/ 193 h 229"/>
              <a:gd name="T4" fmla="*/ 371 w 371"/>
              <a:gd name="T5" fmla="*/ 229 h 229"/>
              <a:gd name="T6" fmla="*/ 88 w 371"/>
              <a:gd name="T7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" h="229">
                <a:moveTo>
                  <a:pt x="88" y="0"/>
                </a:moveTo>
                <a:lnTo>
                  <a:pt x="0" y="193"/>
                </a:lnTo>
                <a:lnTo>
                  <a:pt x="371" y="229"/>
                </a:lnTo>
                <a:lnTo>
                  <a:pt x="88" y="0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4" name="组合 153"/>
          <p:cNvGrpSpPr/>
          <p:nvPr userDrawn="1"/>
        </p:nvGrpSpPr>
        <p:grpSpPr>
          <a:xfrm>
            <a:off x="4163152" y="4295938"/>
            <a:ext cx="3857426" cy="1504567"/>
            <a:chOff x="4162512" y="3906761"/>
            <a:chExt cx="3857426" cy="1313077"/>
          </a:xfrm>
        </p:grpSpPr>
        <p:sp>
          <p:nvSpPr>
            <p:cNvPr id="155" name="Freeform 29"/>
            <p:cNvSpPr>
              <a:spLocks/>
            </p:cNvSpPr>
            <p:nvPr/>
          </p:nvSpPr>
          <p:spPr bwMode="auto">
            <a:xfrm>
              <a:off x="4162512" y="4102806"/>
              <a:ext cx="3857426" cy="1117032"/>
            </a:xfrm>
            <a:custGeom>
              <a:avLst/>
              <a:gdLst>
                <a:gd name="T0" fmla="*/ 1248 w 1379"/>
                <a:gd name="T1" fmla="*/ 394 h 398"/>
                <a:gd name="T2" fmla="*/ 688 w 1379"/>
                <a:gd name="T3" fmla="*/ 206 h 398"/>
                <a:gd name="T4" fmla="*/ 131 w 1379"/>
                <a:gd name="T5" fmla="*/ 392 h 398"/>
                <a:gd name="T6" fmla="*/ 126 w 1379"/>
                <a:gd name="T7" fmla="*/ 396 h 398"/>
                <a:gd name="T8" fmla="*/ 0 w 1379"/>
                <a:gd name="T9" fmla="*/ 233 h 398"/>
                <a:gd name="T10" fmla="*/ 5 w 1379"/>
                <a:gd name="T11" fmla="*/ 229 h 398"/>
                <a:gd name="T12" fmla="*/ 688 w 1379"/>
                <a:gd name="T13" fmla="*/ 0 h 398"/>
                <a:gd name="T14" fmla="*/ 1374 w 1379"/>
                <a:gd name="T15" fmla="*/ 232 h 398"/>
                <a:gd name="T16" fmla="*/ 1379 w 1379"/>
                <a:gd name="T17" fmla="*/ 235 h 398"/>
                <a:gd name="T18" fmla="*/ 1253 w 1379"/>
                <a:gd name="T19" fmla="*/ 398 h 398"/>
                <a:gd name="T20" fmla="*/ 1248 w 1379"/>
                <a:gd name="T21" fmla="*/ 39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9" h="398">
                  <a:moveTo>
                    <a:pt x="1248" y="394"/>
                  </a:moveTo>
                  <a:cubicBezTo>
                    <a:pt x="1083" y="271"/>
                    <a:pt x="889" y="206"/>
                    <a:pt x="688" y="206"/>
                  </a:cubicBezTo>
                  <a:cubicBezTo>
                    <a:pt x="488" y="206"/>
                    <a:pt x="295" y="270"/>
                    <a:pt x="131" y="392"/>
                  </a:cubicBezTo>
                  <a:cubicBezTo>
                    <a:pt x="126" y="396"/>
                    <a:pt x="126" y="396"/>
                    <a:pt x="126" y="39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06" y="80"/>
                    <a:pt x="442" y="0"/>
                    <a:pt x="688" y="0"/>
                  </a:cubicBezTo>
                  <a:cubicBezTo>
                    <a:pt x="936" y="0"/>
                    <a:pt x="1173" y="80"/>
                    <a:pt x="1374" y="232"/>
                  </a:cubicBezTo>
                  <a:cubicBezTo>
                    <a:pt x="1379" y="235"/>
                    <a:pt x="1379" y="235"/>
                    <a:pt x="1379" y="235"/>
                  </a:cubicBezTo>
                  <a:cubicBezTo>
                    <a:pt x="1253" y="398"/>
                    <a:pt x="1253" y="398"/>
                    <a:pt x="1253" y="398"/>
                  </a:cubicBezTo>
                  <a:lnTo>
                    <a:pt x="1248" y="394"/>
                  </a:lnTo>
                  <a:close/>
                </a:path>
              </a:pathLst>
            </a:custGeom>
            <a:solidFill>
              <a:srgbClr val="F8B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0"/>
            <p:cNvSpPr>
              <a:spLocks/>
            </p:cNvSpPr>
            <p:nvPr/>
          </p:nvSpPr>
          <p:spPr bwMode="auto">
            <a:xfrm>
              <a:off x="4185078" y="3906761"/>
              <a:ext cx="3812293" cy="1290510"/>
            </a:xfrm>
            <a:custGeom>
              <a:avLst/>
              <a:gdLst>
                <a:gd name="T0" fmla="*/ 1244 w 1363"/>
                <a:gd name="T1" fmla="*/ 460 h 460"/>
                <a:gd name="T2" fmla="*/ 119 w 1363"/>
                <a:gd name="T3" fmla="*/ 458 h 460"/>
                <a:gd name="T4" fmla="*/ 0 w 1363"/>
                <a:gd name="T5" fmla="*/ 304 h 460"/>
                <a:gd name="T6" fmla="*/ 1363 w 1363"/>
                <a:gd name="T7" fmla="*/ 306 h 460"/>
                <a:gd name="T8" fmla="*/ 1244 w 1363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460">
                  <a:moveTo>
                    <a:pt x="1244" y="460"/>
                  </a:moveTo>
                  <a:cubicBezTo>
                    <a:pt x="906" y="208"/>
                    <a:pt x="458" y="207"/>
                    <a:pt x="119" y="458"/>
                  </a:cubicBezTo>
                  <a:cubicBezTo>
                    <a:pt x="80" y="407"/>
                    <a:pt x="40" y="355"/>
                    <a:pt x="0" y="304"/>
                  </a:cubicBezTo>
                  <a:cubicBezTo>
                    <a:pt x="408" y="0"/>
                    <a:pt x="956" y="0"/>
                    <a:pt x="1363" y="306"/>
                  </a:cubicBezTo>
                  <a:cubicBezTo>
                    <a:pt x="1323" y="357"/>
                    <a:pt x="1283" y="408"/>
                    <a:pt x="1244" y="460"/>
                  </a:cubicBezTo>
                  <a:close/>
                </a:path>
              </a:pathLst>
            </a:custGeom>
            <a:solidFill>
              <a:srgbClr val="F6840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8" name="文本框 157"/>
          <p:cNvSpPr txBox="1"/>
          <p:nvPr userDrawn="1"/>
        </p:nvSpPr>
        <p:spPr>
          <a:xfrm>
            <a:off x="4783850" y="4968707"/>
            <a:ext cx="2625580" cy="10488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HONOUR</a:t>
            </a:r>
            <a:endParaRPr lang="zh-CN" altLang="en-US" sz="7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59" name="五角星 158"/>
          <p:cNvSpPr/>
          <p:nvPr userDrawn="1"/>
        </p:nvSpPr>
        <p:spPr>
          <a:xfrm>
            <a:off x="7767340" y="5240926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五角星 159"/>
          <p:cNvSpPr/>
          <p:nvPr userDrawn="1"/>
        </p:nvSpPr>
        <p:spPr>
          <a:xfrm>
            <a:off x="7678224" y="5375253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五角星 160"/>
          <p:cNvSpPr/>
          <p:nvPr userDrawn="1"/>
        </p:nvSpPr>
        <p:spPr>
          <a:xfrm>
            <a:off x="7589108" y="5509580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360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398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644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938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072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418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18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60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031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31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43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985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510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500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841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644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693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88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971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471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522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1B88F-1DDA-4604-8CBC-E2834016017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3F918-4649-48F5-9175-9CE6A18108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35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-473000" y="-122720"/>
            <a:ext cx="13137999" cy="9618040"/>
            <a:chOff x="814" y="-55"/>
            <a:chExt cx="6054" cy="4432"/>
          </a:xfrm>
          <a:gradFill flip="none" rotWithShape="1">
            <a:gsLst>
              <a:gs pos="23000">
                <a:schemeClr val="bg1"/>
              </a:gs>
              <a:gs pos="51000">
                <a:srgbClr val="FFC000">
                  <a:alpha val="56000"/>
                </a:srgbClr>
              </a:gs>
              <a:gs pos="65000">
                <a:srgbClr val="FFC000">
                  <a:alpha val="34000"/>
                </a:srgbClr>
              </a:gs>
              <a:gs pos="92000">
                <a:srgbClr val="FF3300">
                  <a:alpha val="2400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901"/>
            <a:ext cx="12192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l="-16487" t="-1814" r="-35161" b="22875"/>
          <a:stretch/>
        </p:blipFill>
        <p:spPr>
          <a:xfrm>
            <a:off x="3059282" y="939798"/>
            <a:ext cx="5981700" cy="5003801"/>
          </a:xfrm>
          <a:prstGeom prst="ellipse">
            <a:avLst/>
          </a:prstGeom>
        </p:spPr>
      </p:pic>
      <p:sp>
        <p:nvSpPr>
          <p:cNvPr id="1024" name="Freeform 21"/>
          <p:cNvSpPr>
            <a:spLocks/>
          </p:cNvSpPr>
          <p:nvPr/>
        </p:nvSpPr>
        <p:spPr bwMode="auto">
          <a:xfrm>
            <a:off x="3911462" y="4627472"/>
            <a:ext cx="1191782" cy="1100107"/>
          </a:xfrm>
          <a:custGeom>
            <a:avLst/>
            <a:gdLst>
              <a:gd name="T0" fmla="*/ 155 w 426"/>
              <a:gd name="T1" fmla="*/ 380 h 392"/>
              <a:gd name="T2" fmla="*/ 142 w 426"/>
              <a:gd name="T3" fmla="*/ 254 h 392"/>
              <a:gd name="T4" fmla="*/ 101 w 426"/>
              <a:gd name="T5" fmla="*/ 253 h 392"/>
              <a:gd name="T6" fmla="*/ 15 w 426"/>
              <a:gd name="T7" fmla="*/ 256 h 392"/>
              <a:gd name="T8" fmla="*/ 0 w 426"/>
              <a:gd name="T9" fmla="*/ 257 h 392"/>
              <a:gd name="T10" fmla="*/ 10 w 426"/>
              <a:gd name="T11" fmla="*/ 247 h 392"/>
              <a:gd name="T12" fmla="*/ 331 w 426"/>
              <a:gd name="T13" fmla="*/ 2 h 392"/>
              <a:gd name="T14" fmla="*/ 336 w 426"/>
              <a:gd name="T15" fmla="*/ 0 h 392"/>
              <a:gd name="T16" fmla="*/ 426 w 426"/>
              <a:gd name="T17" fmla="*/ 185 h 392"/>
              <a:gd name="T18" fmla="*/ 421 w 426"/>
              <a:gd name="T19" fmla="*/ 188 h 392"/>
              <a:gd name="T20" fmla="*/ 165 w 426"/>
              <a:gd name="T21" fmla="*/ 383 h 392"/>
              <a:gd name="T22" fmla="*/ 156 w 426"/>
              <a:gd name="T23" fmla="*/ 392 h 392"/>
              <a:gd name="T24" fmla="*/ 155 w 426"/>
              <a:gd name="T25" fmla="*/ 38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2">
                <a:moveTo>
                  <a:pt x="155" y="380"/>
                </a:moveTo>
                <a:cubicBezTo>
                  <a:pt x="148" y="338"/>
                  <a:pt x="144" y="297"/>
                  <a:pt x="142" y="254"/>
                </a:cubicBezTo>
                <a:cubicBezTo>
                  <a:pt x="128" y="253"/>
                  <a:pt x="115" y="253"/>
                  <a:pt x="101" y="253"/>
                </a:cubicBezTo>
                <a:cubicBezTo>
                  <a:pt x="73" y="253"/>
                  <a:pt x="45" y="254"/>
                  <a:pt x="15" y="256"/>
                </a:cubicBezTo>
                <a:cubicBezTo>
                  <a:pt x="0" y="257"/>
                  <a:pt x="0" y="257"/>
                  <a:pt x="0" y="257"/>
                </a:cubicBezTo>
                <a:cubicBezTo>
                  <a:pt x="10" y="247"/>
                  <a:pt x="10" y="247"/>
                  <a:pt x="10" y="247"/>
                </a:cubicBezTo>
                <a:cubicBezTo>
                  <a:pt x="104" y="144"/>
                  <a:pt x="209" y="64"/>
                  <a:pt x="331" y="2"/>
                </a:cubicBezTo>
                <a:cubicBezTo>
                  <a:pt x="336" y="0"/>
                  <a:pt x="336" y="0"/>
                  <a:pt x="336" y="0"/>
                </a:cubicBezTo>
                <a:cubicBezTo>
                  <a:pt x="426" y="185"/>
                  <a:pt x="426" y="185"/>
                  <a:pt x="426" y="185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324" y="237"/>
                  <a:pt x="240" y="301"/>
                  <a:pt x="165" y="383"/>
                </a:cubicBezTo>
                <a:cubicBezTo>
                  <a:pt x="156" y="392"/>
                  <a:pt x="156" y="392"/>
                  <a:pt x="156" y="392"/>
                </a:cubicBezTo>
                <a:lnTo>
                  <a:pt x="155" y="38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22"/>
          <p:cNvSpPr>
            <a:spLocks/>
          </p:cNvSpPr>
          <p:nvPr/>
        </p:nvSpPr>
        <p:spPr bwMode="auto">
          <a:xfrm>
            <a:off x="3953774" y="4650038"/>
            <a:ext cx="1126904" cy="1040870"/>
          </a:xfrm>
          <a:custGeom>
            <a:avLst/>
            <a:gdLst>
              <a:gd name="T0" fmla="*/ 403 w 403"/>
              <a:gd name="T1" fmla="*/ 174 h 371"/>
              <a:gd name="T2" fmla="*/ 145 w 403"/>
              <a:gd name="T3" fmla="*/ 371 h 371"/>
              <a:gd name="T4" fmla="*/ 132 w 403"/>
              <a:gd name="T5" fmla="*/ 240 h 371"/>
              <a:gd name="T6" fmla="*/ 0 w 403"/>
              <a:gd name="T7" fmla="*/ 243 h 371"/>
              <a:gd name="T8" fmla="*/ 318 w 403"/>
              <a:gd name="T9" fmla="*/ 0 h 371"/>
              <a:gd name="T10" fmla="*/ 403 w 403"/>
              <a:gd name="T11" fmla="*/ 17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371">
                <a:moveTo>
                  <a:pt x="403" y="174"/>
                </a:moveTo>
                <a:cubicBezTo>
                  <a:pt x="304" y="225"/>
                  <a:pt x="221" y="289"/>
                  <a:pt x="145" y="371"/>
                </a:cubicBezTo>
                <a:cubicBezTo>
                  <a:pt x="139" y="327"/>
                  <a:pt x="134" y="284"/>
                  <a:pt x="132" y="240"/>
                </a:cubicBezTo>
                <a:cubicBezTo>
                  <a:pt x="88" y="238"/>
                  <a:pt x="44" y="239"/>
                  <a:pt x="0" y="243"/>
                </a:cubicBezTo>
                <a:cubicBezTo>
                  <a:pt x="92" y="142"/>
                  <a:pt x="196" y="62"/>
                  <a:pt x="318" y="0"/>
                </a:cubicBezTo>
                <a:cubicBezTo>
                  <a:pt x="347" y="58"/>
                  <a:pt x="375" y="116"/>
                  <a:pt x="403" y="174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23"/>
          <p:cNvSpPr>
            <a:spLocks/>
          </p:cNvSpPr>
          <p:nvPr/>
        </p:nvSpPr>
        <p:spPr bwMode="auto">
          <a:xfrm>
            <a:off x="7073564" y="4624651"/>
            <a:ext cx="1191782" cy="1102928"/>
          </a:xfrm>
          <a:custGeom>
            <a:avLst/>
            <a:gdLst>
              <a:gd name="T0" fmla="*/ 261 w 426"/>
              <a:gd name="T1" fmla="*/ 383 h 393"/>
              <a:gd name="T2" fmla="*/ 5 w 426"/>
              <a:gd name="T3" fmla="*/ 188 h 393"/>
              <a:gd name="T4" fmla="*/ 0 w 426"/>
              <a:gd name="T5" fmla="*/ 185 h 393"/>
              <a:gd name="T6" fmla="*/ 90 w 426"/>
              <a:gd name="T7" fmla="*/ 0 h 393"/>
              <a:gd name="T8" fmla="*/ 95 w 426"/>
              <a:gd name="T9" fmla="*/ 2 h 393"/>
              <a:gd name="T10" fmla="*/ 416 w 426"/>
              <a:gd name="T11" fmla="*/ 247 h 393"/>
              <a:gd name="T12" fmla="*/ 426 w 426"/>
              <a:gd name="T13" fmla="*/ 257 h 393"/>
              <a:gd name="T14" fmla="*/ 411 w 426"/>
              <a:gd name="T15" fmla="*/ 257 h 393"/>
              <a:gd name="T16" fmla="*/ 360 w 426"/>
              <a:gd name="T17" fmla="*/ 255 h 393"/>
              <a:gd name="T18" fmla="*/ 280 w 426"/>
              <a:gd name="T19" fmla="*/ 259 h 393"/>
              <a:gd name="T20" fmla="*/ 272 w 426"/>
              <a:gd name="T21" fmla="*/ 380 h 393"/>
              <a:gd name="T22" fmla="*/ 270 w 426"/>
              <a:gd name="T23" fmla="*/ 393 h 393"/>
              <a:gd name="T24" fmla="*/ 261 w 426"/>
              <a:gd name="T25" fmla="*/ 38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3">
                <a:moveTo>
                  <a:pt x="261" y="383"/>
                </a:moveTo>
                <a:cubicBezTo>
                  <a:pt x="186" y="302"/>
                  <a:pt x="102" y="238"/>
                  <a:pt x="5" y="188"/>
                </a:cubicBezTo>
                <a:cubicBezTo>
                  <a:pt x="0" y="185"/>
                  <a:pt x="0" y="185"/>
                  <a:pt x="0" y="185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217" y="64"/>
                  <a:pt x="322" y="144"/>
                  <a:pt x="416" y="247"/>
                </a:cubicBezTo>
                <a:cubicBezTo>
                  <a:pt x="426" y="257"/>
                  <a:pt x="426" y="257"/>
                  <a:pt x="426" y="257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394" y="256"/>
                  <a:pt x="377" y="255"/>
                  <a:pt x="360" y="255"/>
                </a:cubicBezTo>
                <a:cubicBezTo>
                  <a:pt x="333" y="255"/>
                  <a:pt x="306" y="256"/>
                  <a:pt x="280" y="259"/>
                </a:cubicBezTo>
                <a:cubicBezTo>
                  <a:pt x="279" y="300"/>
                  <a:pt x="276" y="340"/>
                  <a:pt x="272" y="380"/>
                </a:cubicBezTo>
                <a:cubicBezTo>
                  <a:pt x="270" y="393"/>
                  <a:pt x="270" y="393"/>
                  <a:pt x="270" y="393"/>
                </a:cubicBezTo>
                <a:lnTo>
                  <a:pt x="261" y="383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24"/>
          <p:cNvSpPr>
            <a:spLocks/>
          </p:cNvSpPr>
          <p:nvPr/>
        </p:nvSpPr>
        <p:spPr bwMode="auto">
          <a:xfrm>
            <a:off x="7096130" y="4647218"/>
            <a:ext cx="1129725" cy="1040870"/>
          </a:xfrm>
          <a:custGeom>
            <a:avLst/>
            <a:gdLst>
              <a:gd name="T0" fmla="*/ 84 w 404"/>
              <a:gd name="T1" fmla="*/ 0 h 371"/>
              <a:gd name="T2" fmla="*/ 404 w 404"/>
              <a:gd name="T3" fmla="*/ 243 h 371"/>
              <a:gd name="T4" fmla="*/ 266 w 404"/>
              <a:gd name="T5" fmla="*/ 246 h 371"/>
              <a:gd name="T6" fmla="*/ 258 w 404"/>
              <a:gd name="T7" fmla="*/ 371 h 371"/>
              <a:gd name="T8" fmla="*/ 0 w 404"/>
              <a:gd name="T9" fmla="*/ 174 h 371"/>
              <a:gd name="T10" fmla="*/ 84 w 404"/>
              <a:gd name="T1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371">
                <a:moveTo>
                  <a:pt x="84" y="0"/>
                </a:moveTo>
                <a:cubicBezTo>
                  <a:pt x="207" y="62"/>
                  <a:pt x="311" y="142"/>
                  <a:pt x="404" y="243"/>
                </a:cubicBezTo>
                <a:cubicBezTo>
                  <a:pt x="358" y="240"/>
                  <a:pt x="312" y="241"/>
                  <a:pt x="266" y="246"/>
                </a:cubicBezTo>
                <a:cubicBezTo>
                  <a:pt x="265" y="288"/>
                  <a:pt x="263" y="329"/>
                  <a:pt x="258" y="371"/>
                </a:cubicBezTo>
                <a:cubicBezTo>
                  <a:pt x="182" y="289"/>
                  <a:pt x="99" y="225"/>
                  <a:pt x="0" y="174"/>
                </a:cubicBezTo>
                <a:cubicBezTo>
                  <a:pt x="28" y="116"/>
                  <a:pt x="56" y="58"/>
                  <a:pt x="84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25"/>
          <p:cNvSpPr>
            <a:spLocks/>
          </p:cNvSpPr>
          <p:nvPr/>
        </p:nvSpPr>
        <p:spPr bwMode="auto">
          <a:xfrm>
            <a:off x="4515110" y="4843262"/>
            <a:ext cx="588134" cy="359650"/>
          </a:xfrm>
          <a:custGeom>
            <a:avLst/>
            <a:gdLst>
              <a:gd name="T0" fmla="*/ 0 w 417"/>
              <a:gd name="T1" fmla="*/ 255 h 255"/>
              <a:gd name="T2" fmla="*/ 417 w 417"/>
              <a:gd name="T3" fmla="*/ 217 h 255"/>
              <a:gd name="T4" fmla="*/ 319 w 417"/>
              <a:gd name="T5" fmla="*/ 0 h 255"/>
              <a:gd name="T6" fmla="*/ 0 w 417"/>
              <a:gd name="T7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7" h="255">
                <a:moveTo>
                  <a:pt x="0" y="255"/>
                </a:moveTo>
                <a:lnTo>
                  <a:pt x="417" y="217"/>
                </a:lnTo>
                <a:lnTo>
                  <a:pt x="319" y="0"/>
                </a:lnTo>
                <a:lnTo>
                  <a:pt x="0" y="255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26"/>
          <p:cNvSpPr>
            <a:spLocks/>
          </p:cNvSpPr>
          <p:nvPr/>
        </p:nvSpPr>
        <p:spPr bwMode="auto">
          <a:xfrm>
            <a:off x="4565884" y="4865829"/>
            <a:ext cx="514794" cy="317339"/>
          </a:xfrm>
          <a:custGeom>
            <a:avLst/>
            <a:gdLst>
              <a:gd name="T0" fmla="*/ 0 w 365"/>
              <a:gd name="T1" fmla="*/ 225 h 225"/>
              <a:gd name="T2" fmla="*/ 365 w 365"/>
              <a:gd name="T3" fmla="*/ 191 h 225"/>
              <a:gd name="T4" fmla="*/ 279 w 365"/>
              <a:gd name="T5" fmla="*/ 0 h 225"/>
              <a:gd name="T6" fmla="*/ 0 w 365"/>
              <a:gd name="T7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225">
                <a:moveTo>
                  <a:pt x="0" y="225"/>
                </a:moveTo>
                <a:lnTo>
                  <a:pt x="365" y="191"/>
                </a:lnTo>
                <a:lnTo>
                  <a:pt x="279" y="0"/>
                </a:lnTo>
                <a:lnTo>
                  <a:pt x="0" y="225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27"/>
          <p:cNvSpPr>
            <a:spLocks/>
          </p:cNvSpPr>
          <p:nvPr/>
        </p:nvSpPr>
        <p:spPr bwMode="auto">
          <a:xfrm>
            <a:off x="7070743" y="4837621"/>
            <a:ext cx="596596" cy="370933"/>
          </a:xfrm>
          <a:custGeom>
            <a:avLst/>
            <a:gdLst>
              <a:gd name="T0" fmla="*/ 0 w 423"/>
              <a:gd name="T1" fmla="*/ 219 h 263"/>
              <a:gd name="T2" fmla="*/ 423 w 423"/>
              <a:gd name="T3" fmla="*/ 263 h 263"/>
              <a:gd name="T4" fmla="*/ 100 w 423"/>
              <a:gd name="T5" fmla="*/ 0 h 263"/>
              <a:gd name="T6" fmla="*/ 0 w 423"/>
              <a:gd name="T7" fmla="*/ 21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3" h="263">
                <a:moveTo>
                  <a:pt x="0" y="219"/>
                </a:moveTo>
                <a:lnTo>
                  <a:pt x="423" y="263"/>
                </a:lnTo>
                <a:lnTo>
                  <a:pt x="100" y="0"/>
                </a:lnTo>
                <a:lnTo>
                  <a:pt x="0" y="21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28"/>
          <p:cNvSpPr>
            <a:spLocks/>
          </p:cNvSpPr>
          <p:nvPr/>
        </p:nvSpPr>
        <p:spPr bwMode="auto">
          <a:xfrm>
            <a:off x="7093309" y="4863008"/>
            <a:ext cx="523256" cy="322980"/>
          </a:xfrm>
          <a:custGeom>
            <a:avLst/>
            <a:gdLst>
              <a:gd name="T0" fmla="*/ 88 w 371"/>
              <a:gd name="T1" fmla="*/ 0 h 229"/>
              <a:gd name="T2" fmla="*/ 0 w 371"/>
              <a:gd name="T3" fmla="*/ 193 h 229"/>
              <a:gd name="T4" fmla="*/ 371 w 371"/>
              <a:gd name="T5" fmla="*/ 229 h 229"/>
              <a:gd name="T6" fmla="*/ 88 w 371"/>
              <a:gd name="T7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" h="229">
                <a:moveTo>
                  <a:pt x="88" y="0"/>
                </a:moveTo>
                <a:lnTo>
                  <a:pt x="0" y="193"/>
                </a:lnTo>
                <a:lnTo>
                  <a:pt x="371" y="229"/>
                </a:lnTo>
                <a:lnTo>
                  <a:pt x="88" y="0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9" name="组合 1038"/>
          <p:cNvGrpSpPr/>
          <p:nvPr/>
        </p:nvGrpSpPr>
        <p:grpSpPr>
          <a:xfrm>
            <a:off x="4162512" y="3715271"/>
            <a:ext cx="3857426" cy="1504567"/>
            <a:chOff x="4162512" y="3906761"/>
            <a:chExt cx="3857426" cy="1313077"/>
          </a:xfrm>
        </p:grpSpPr>
        <p:sp>
          <p:nvSpPr>
            <p:cNvPr id="1034" name="Freeform 29"/>
            <p:cNvSpPr>
              <a:spLocks/>
            </p:cNvSpPr>
            <p:nvPr/>
          </p:nvSpPr>
          <p:spPr bwMode="auto">
            <a:xfrm>
              <a:off x="4162512" y="4102806"/>
              <a:ext cx="3857426" cy="1117032"/>
            </a:xfrm>
            <a:custGeom>
              <a:avLst/>
              <a:gdLst>
                <a:gd name="T0" fmla="*/ 1248 w 1379"/>
                <a:gd name="T1" fmla="*/ 394 h 398"/>
                <a:gd name="T2" fmla="*/ 688 w 1379"/>
                <a:gd name="T3" fmla="*/ 206 h 398"/>
                <a:gd name="T4" fmla="*/ 131 w 1379"/>
                <a:gd name="T5" fmla="*/ 392 h 398"/>
                <a:gd name="T6" fmla="*/ 126 w 1379"/>
                <a:gd name="T7" fmla="*/ 396 h 398"/>
                <a:gd name="T8" fmla="*/ 0 w 1379"/>
                <a:gd name="T9" fmla="*/ 233 h 398"/>
                <a:gd name="T10" fmla="*/ 5 w 1379"/>
                <a:gd name="T11" fmla="*/ 229 h 398"/>
                <a:gd name="T12" fmla="*/ 688 w 1379"/>
                <a:gd name="T13" fmla="*/ 0 h 398"/>
                <a:gd name="T14" fmla="*/ 1374 w 1379"/>
                <a:gd name="T15" fmla="*/ 232 h 398"/>
                <a:gd name="T16" fmla="*/ 1379 w 1379"/>
                <a:gd name="T17" fmla="*/ 235 h 398"/>
                <a:gd name="T18" fmla="*/ 1253 w 1379"/>
                <a:gd name="T19" fmla="*/ 398 h 398"/>
                <a:gd name="T20" fmla="*/ 1248 w 1379"/>
                <a:gd name="T21" fmla="*/ 39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9" h="398">
                  <a:moveTo>
                    <a:pt x="1248" y="394"/>
                  </a:moveTo>
                  <a:cubicBezTo>
                    <a:pt x="1083" y="271"/>
                    <a:pt x="889" y="206"/>
                    <a:pt x="688" y="206"/>
                  </a:cubicBezTo>
                  <a:cubicBezTo>
                    <a:pt x="488" y="206"/>
                    <a:pt x="295" y="270"/>
                    <a:pt x="131" y="392"/>
                  </a:cubicBezTo>
                  <a:cubicBezTo>
                    <a:pt x="126" y="396"/>
                    <a:pt x="126" y="396"/>
                    <a:pt x="126" y="39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06" y="80"/>
                    <a:pt x="442" y="0"/>
                    <a:pt x="688" y="0"/>
                  </a:cubicBezTo>
                  <a:cubicBezTo>
                    <a:pt x="936" y="0"/>
                    <a:pt x="1173" y="80"/>
                    <a:pt x="1374" y="232"/>
                  </a:cubicBezTo>
                  <a:cubicBezTo>
                    <a:pt x="1379" y="235"/>
                    <a:pt x="1379" y="235"/>
                    <a:pt x="1379" y="235"/>
                  </a:cubicBezTo>
                  <a:cubicBezTo>
                    <a:pt x="1253" y="398"/>
                    <a:pt x="1253" y="398"/>
                    <a:pt x="1253" y="398"/>
                  </a:cubicBezTo>
                  <a:lnTo>
                    <a:pt x="1248" y="394"/>
                  </a:lnTo>
                  <a:close/>
                </a:path>
              </a:pathLst>
            </a:custGeom>
            <a:solidFill>
              <a:srgbClr val="F8B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30"/>
            <p:cNvSpPr>
              <a:spLocks/>
            </p:cNvSpPr>
            <p:nvPr/>
          </p:nvSpPr>
          <p:spPr bwMode="auto">
            <a:xfrm>
              <a:off x="4185078" y="3906761"/>
              <a:ext cx="3812293" cy="1290510"/>
            </a:xfrm>
            <a:custGeom>
              <a:avLst/>
              <a:gdLst>
                <a:gd name="T0" fmla="*/ 1244 w 1363"/>
                <a:gd name="T1" fmla="*/ 460 h 460"/>
                <a:gd name="T2" fmla="*/ 119 w 1363"/>
                <a:gd name="T3" fmla="*/ 458 h 460"/>
                <a:gd name="T4" fmla="*/ 0 w 1363"/>
                <a:gd name="T5" fmla="*/ 304 h 460"/>
                <a:gd name="T6" fmla="*/ 1363 w 1363"/>
                <a:gd name="T7" fmla="*/ 306 h 460"/>
                <a:gd name="T8" fmla="*/ 1244 w 1363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460">
                  <a:moveTo>
                    <a:pt x="1244" y="460"/>
                  </a:moveTo>
                  <a:cubicBezTo>
                    <a:pt x="906" y="208"/>
                    <a:pt x="458" y="207"/>
                    <a:pt x="119" y="458"/>
                  </a:cubicBezTo>
                  <a:cubicBezTo>
                    <a:pt x="80" y="407"/>
                    <a:pt x="40" y="355"/>
                    <a:pt x="0" y="304"/>
                  </a:cubicBezTo>
                  <a:cubicBezTo>
                    <a:pt x="408" y="0"/>
                    <a:pt x="956" y="0"/>
                    <a:pt x="1363" y="306"/>
                  </a:cubicBezTo>
                  <a:cubicBezTo>
                    <a:pt x="1323" y="357"/>
                    <a:pt x="1283" y="408"/>
                    <a:pt x="1244" y="460"/>
                  </a:cubicBezTo>
                  <a:close/>
                </a:path>
              </a:pathLst>
            </a:custGeom>
            <a:solidFill>
              <a:srgbClr val="F6840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文本框 173"/>
          <p:cNvSpPr txBox="1"/>
          <p:nvPr/>
        </p:nvSpPr>
        <p:spPr>
          <a:xfrm>
            <a:off x="5191080" y="4773899"/>
            <a:ext cx="1800287" cy="968833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90238"/>
              </a:avLst>
            </a:prstTxWarp>
            <a:spAutoFit/>
          </a:bodyPr>
          <a:lstStyle/>
          <a:p>
            <a:r>
              <a:rPr lang="zh-CN" altLang="en-US" sz="5400" spc="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荣耀</a:t>
            </a:r>
            <a:endParaRPr lang="zh-CN" altLang="en-US" sz="5400" spc="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783210" y="4388040"/>
            <a:ext cx="2625580" cy="10488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HONOUR</a:t>
            </a:r>
            <a:endParaRPr lang="zh-CN" altLang="en-US" sz="7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40" name="五角星 1039"/>
          <p:cNvSpPr/>
          <p:nvPr/>
        </p:nvSpPr>
        <p:spPr>
          <a:xfrm>
            <a:off x="7766700" y="4660259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五角星 180"/>
          <p:cNvSpPr/>
          <p:nvPr/>
        </p:nvSpPr>
        <p:spPr>
          <a:xfrm>
            <a:off x="7677584" y="4794586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五角星 181"/>
          <p:cNvSpPr/>
          <p:nvPr/>
        </p:nvSpPr>
        <p:spPr>
          <a:xfrm>
            <a:off x="7588468" y="4928913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1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-473000" y="-122720"/>
            <a:ext cx="13137999" cy="9618040"/>
            <a:chOff x="814" y="-55"/>
            <a:chExt cx="6054" cy="4432"/>
          </a:xfrm>
          <a:gradFill flip="none" rotWithShape="1">
            <a:gsLst>
              <a:gs pos="23000">
                <a:schemeClr val="bg1"/>
              </a:gs>
              <a:gs pos="51000">
                <a:srgbClr val="FFC000">
                  <a:alpha val="56000"/>
                </a:srgbClr>
              </a:gs>
              <a:gs pos="65000">
                <a:srgbClr val="FFC000">
                  <a:alpha val="34000"/>
                </a:srgbClr>
              </a:gs>
              <a:gs pos="92000">
                <a:srgbClr val="FF3300">
                  <a:alpha val="2400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901"/>
            <a:ext cx="12192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l="-16487" t="-1814" r="-35161" b="22875"/>
          <a:stretch/>
        </p:blipFill>
        <p:spPr>
          <a:xfrm>
            <a:off x="3059282" y="939798"/>
            <a:ext cx="5981700" cy="5003801"/>
          </a:xfrm>
          <a:prstGeom prst="ellipse">
            <a:avLst/>
          </a:prstGeom>
        </p:spPr>
      </p:pic>
      <p:sp>
        <p:nvSpPr>
          <p:cNvPr id="1024" name="Freeform 21"/>
          <p:cNvSpPr>
            <a:spLocks/>
          </p:cNvSpPr>
          <p:nvPr/>
        </p:nvSpPr>
        <p:spPr bwMode="auto">
          <a:xfrm>
            <a:off x="3911462" y="4627472"/>
            <a:ext cx="1191782" cy="1100107"/>
          </a:xfrm>
          <a:custGeom>
            <a:avLst/>
            <a:gdLst>
              <a:gd name="T0" fmla="*/ 155 w 426"/>
              <a:gd name="T1" fmla="*/ 380 h 392"/>
              <a:gd name="T2" fmla="*/ 142 w 426"/>
              <a:gd name="T3" fmla="*/ 254 h 392"/>
              <a:gd name="T4" fmla="*/ 101 w 426"/>
              <a:gd name="T5" fmla="*/ 253 h 392"/>
              <a:gd name="T6" fmla="*/ 15 w 426"/>
              <a:gd name="T7" fmla="*/ 256 h 392"/>
              <a:gd name="T8" fmla="*/ 0 w 426"/>
              <a:gd name="T9" fmla="*/ 257 h 392"/>
              <a:gd name="T10" fmla="*/ 10 w 426"/>
              <a:gd name="T11" fmla="*/ 247 h 392"/>
              <a:gd name="T12" fmla="*/ 331 w 426"/>
              <a:gd name="T13" fmla="*/ 2 h 392"/>
              <a:gd name="T14" fmla="*/ 336 w 426"/>
              <a:gd name="T15" fmla="*/ 0 h 392"/>
              <a:gd name="T16" fmla="*/ 426 w 426"/>
              <a:gd name="T17" fmla="*/ 185 h 392"/>
              <a:gd name="T18" fmla="*/ 421 w 426"/>
              <a:gd name="T19" fmla="*/ 188 h 392"/>
              <a:gd name="T20" fmla="*/ 165 w 426"/>
              <a:gd name="T21" fmla="*/ 383 h 392"/>
              <a:gd name="T22" fmla="*/ 156 w 426"/>
              <a:gd name="T23" fmla="*/ 392 h 392"/>
              <a:gd name="T24" fmla="*/ 155 w 426"/>
              <a:gd name="T25" fmla="*/ 38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2">
                <a:moveTo>
                  <a:pt x="155" y="380"/>
                </a:moveTo>
                <a:cubicBezTo>
                  <a:pt x="148" y="338"/>
                  <a:pt x="144" y="297"/>
                  <a:pt x="142" y="254"/>
                </a:cubicBezTo>
                <a:cubicBezTo>
                  <a:pt x="128" y="253"/>
                  <a:pt x="115" y="253"/>
                  <a:pt x="101" y="253"/>
                </a:cubicBezTo>
                <a:cubicBezTo>
                  <a:pt x="73" y="253"/>
                  <a:pt x="45" y="254"/>
                  <a:pt x="15" y="256"/>
                </a:cubicBezTo>
                <a:cubicBezTo>
                  <a:pt x="0" y="257"/>
                  <a:pt x="0" y="257"/>
                  <a:pt x="0" y="257"/>
                </a:cubicBezTo>
                <a:cubicBezTo>
                  <a:pt x="10" y="247"/>
                  <a:pt x="10" y="247"/>
                  <a:pt x="10" y="247"/>
                </a:cubicBezTo>
                <a:cubicBezTo>
                  <a:pt x="104" y="144"/>
                  <a:pt x="209" y="64"/>
                  <a:pt x="331" y="2"/>
                </a:cubicBezTo>
                <a:cubicBezTo>
                  <a:pt x="336" y="0"/>
                  <a:pt x="336" y="0"/>
                  <a:pt x="336" y="0"/>
                </a:cubicBezTo>
                <a:cubicBezTo>
                  <a:pt x="426" y="185"/>
                  <a:pt x="426" y="185"/>
                  <a:pt x="426" y="185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324" y="237"/>
                  <a:pt x="240" y="301"/>
                  <a:pt x="165" y="383"/>
                </a:cubicBezTo>
                <a:cubicBezTo>
                  <a:pt x="156" y="392"/>
                  <a:pt x="156" y="392"/>
                  <a:pt x="156" y="392"/>
                </a:cubicBezTo>
                <a:lnTo>
                  <a:pt x="155" y="38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22"/>
          <p:cNvSpPr>
            <a:spLocks/>
          </p:cNvSpPr>
          <p:nvPr/>
        </p:nvSpPr>
        <p:spPr bwMode="auto">
          <a:xfrm>
            <a:off x="3953774" y="4650038"/>
            <a:ext cx="1126904" cy="1040870"/>
          </a:xfrm>
          <a:custGeom>
            <a:avLst/>
            <a:gdLst>
              <a:gd name="T0" fmla="*/ 403 w 403"/>
              <a:gd name="T1" fmla="*/ 174 h 371"/>
              <a:gd name="T2" fmla="*/ 145 w 403"/>
              <a:gd name="T3" fmla="*/ 371 h 371"/>
              <a:gd name="T4" fmla="*/ 132 w 403"/>
              <a:gd name="T5" fmla="*/ 240 h 371"/>
              <a:gd name="T6" fmla="*/ 0 w 403"/>
              <a:gd name="T7" fmla="*/ 243 h 371"/>
              <a:gd name="T8" fmla="*/ 318 w 403"/>
              <a:gd name="T9" fmla="*/ 0 h 371"/>
              <a:gd name="T10" fmla="*/ 403 w 403"/>
              <a:gd name="T11" fmla="*/ 17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371">
                <a:moveTo>
                  <a:pt x="403" y="174"/>
                </a:moveTo>
                <a:cubicBezTo>
                  <a:pt x="304" y="225"/>
                  <a:pt x="221" y="289"/>
                  <a:pt x="145" y="371"/>
                </a:cubicBezTo>
                <a:cubicBezTo>
                  <a:pt x="139" y="327"/>
                  <a:pt x="134" y="284"/>
                  <a:pt x="132" y="240"/>
                </a:cubicBezTo>
                <a:cubicBezTo>
                  <a:pt x="88" y="238"/>
                  <a:pt x="44" y="239"/>
                  <a:pt x="0" y="243"/>
                </a:cubicBezTo>
                <a:cubicBezTo>
                  <a:pt x="92" y="142"/>
                  <a:pt x="196" y="62"/>
                  <a:pt x="318" y="0"/>
                </a:cubicBezTo>
                <a:cubicBezTo>
                  <a:pt x="347" y="58"/>
                  <a:pt x="375" y="116"/>
                  <a:pt x="403" y="174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23"/>
          <p:cNvSpPr>
            <a:spLocks/>
          </p:cNvSpPr>
          <p:nvPr/>
        </p:nvSpPr>
        <p:spPr bwMode="auto">
          <a:xfrm>
            <a:off x="7073564" y="4624651"/>
            <a:ext cx="1191782" cy="1102928"/>
          </a:xfrm>
          <a:custGeom>
            <a:avLst/>
            <a:gdLst>
              <a:gd name="T0" fmla="*/ 261 w 426"/>
              <a:gd name="T1" fmla="*/ 383 h 393"/>
              <a:gd name="T2" fmla="*/ 5 w 426"/>
              <a:gd name="T3" fmla="*/ 188 h 393"/>
              <a:gd name="T4" fmla="*/ 0 w 426"/>
              <a:gd name="T5" fmla="*/ 185 h 393"/>
              <a:gd name="T6" fmla="*/ 90 w 426"/>
              <a:gd name="T7" fmla="*/ 0 h 393"/>
              <a:gd name="T8" fmla="*/ 95 w 426"/>
              <a:gd name="T9" fmla="*/ 2 h 393"/>
              <a:gd name="T10" fmla="*/ 416 w 426"/>
              <a:gd name="T11" fmla="*/ 247 h 393"/>
              <a:gd name="T12" fmla="*/ 426 w 426"/>
              <a:gd name="T13" fmla="*/ 257 h 393"/>
              <a:gd name="T14" fmla="*/ 411 w 426"/>
              <a:gd name="T15" fmla="*/ 257 h 393"/>
              <a:gd name="T16" fmla="*/ 360 w 426"/>
              <a:gd name="T17" fmla="*/ 255 h 393"/>
              <a:gd name="T18" fmla="*/ 280 w 426"/>
              <a:gd name="T19" fmla="*/ 259 h 393"/>
              <a:gd name="T20" fmla="*/ 272 w 426"/>
              <a:gd name="T21" fmla="*/ 380 h 393"/>
              <a:gd name="T22" fmla="*/ 270 w 426"/>
              <a:gd name="T23" fmla="*/ 393 h 393"/>
              <a:gd name="T24" fmla="*/ 261 w 426"/>
              <a:gd name="T25" fmla="*/ 38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3">
                <a:moveTo>
                  <a:pt x="261" y="383"/>
                </a:moveTo>
                <a:cubicBezTo>
                  <a:pt x="186" y="302"/>
                  <a:pt x="102" y="238"/>
                  <a:pt x="5" y="188"/>
                </a:cubicBezTo>
                <a:cubicBezTo>
                  <a:pt x="0" y="185"/>
                  <a:pt x="0" y="185"/>
                  <a:pt x="0" y="185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217" y="64"/>
                  <a:pt x="322" y="144"/>
                  <a:pt x="416" y="247"/>
                </a:cubicBezTo>
                <a:cubicBezTo>
                  <a:pt x="426" y="257"/>
                  <a:pt x="426" y="257"/>
                  <a:pt x="426" y="257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394" y="256"/>
                  <a:pt x="377" y="255"/>
                  <a:pt x="360" y="255"/>
                </a:cubicBezTo>
                <a:cubicBezTo>
                  <a:pt x="333" y="255"/>
                  <a:pt x="306" y="256"/>
                  <a:pt x="280" y="259"/>
                </a:cubicBezTo>
                <a:cubicBezTo>
                  <a:pt x="279" y="300"/>
                  <a:pt x="276" y="340"/>
                  <a:pt x="272" y="380"/>
                </a:cubicBezTo>
                <a:cubicBezTo>
                  <a:pt x="270" y="393"/>
                  <a:pt x="270" y="393"/>
                  <a:pt x="270" y="393"/>
                </a:cubicBezTo>
                <a:lnTo>
                  <a:pt x="261" y="383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24"/>
          <p:cNvSpPr>
            <a:spLocks/>
          </p:cNvSpPr>
          <p:nvPr/>
        </p:nvSpPr>
        <p:spPr bwMode="auto">
          <a:xfrm>
            <a:off x="7096130" y="4647218"/>
            <a:ext cx="1129725" cy="1040870"/>
          </a:xfrm>
          <a:custGeom>
            <a:avLst/>
            <a:gdLst>
              <a:gd name="T0" fmla="*/ 84 w 404"/>
              <a:gd name="T1" fmla="*/ 0 h 371"/>
              <a:gd name="T2" fmla="*/ 404 w 404"/>
              <a:gd name="T3" fmla="*/ 243 h 371"/>
              <a:gd name="T4" fmla="*/ 266 w 404"/>
              <a:gd name="T5" fmla="*/ 246 h 371"/>
              <a:gd name="T6" fmla="*/ 258 w 404"/>
              <a:gd name="T7" fmla="*/ 371 h 371"/>
              <a:gd name="T8" fmla="*/ 0 w 404"/>
              <a:gd name="T9" fmla="*/ 174 h 371"/>
              <a:gd name="T10" fmla="*/ 84 w 404"/>
              <a:gd name="T1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371">
                <a:moveTo>
                  <a:pt x="84" y="0"/>
                </a:moveTo>
                <a:cubicBezTo>
                  <a:pt x="207" y="62"/>
                  <a:pt x="311" y="142"/>
                  <a:pt x="404" y="243"/>
                </a:cubicBezTo>
                <a:cubicBezTo>
                  <a:pt x="358" y="240"/>
                  <a:pt x="312" y="241"/>
                  <a:pt x="266" y="246"/>
                </a:cubicBezTo>
                <a:cubicBezTo>
                  <a:pt x="265" y="288"/>
                  <a:pt x="263" y="329"/>
                  <a:pt x="258" y="371"/>
                </a:cubicBezTo>
                <a:cubicBezTo>
                  <a:pt x="182" y="289"/>
                  <a:pt x="99" y="225"/>
                  <a:pt x="0" y="174"/>
                </a:cubicBezTo>
                <a:cubicBezTo>
                  <a:pt x="28" y="116"/>
                  <a:pt x="56" y="58"/>
                  <a:pt x="84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25"/>
          <p:cNvSpPr>
            <a:spLocks/>
          </p:cNvSpPr>
          <p:nvPr/>
        </p:nvSpPr>
        <p:spPr bwMode="auto">
          <a:xfrm>
            <a:off x="4515110" y="4843262"/>
            <a:ext cx="588134" cy="359650"/>
          </a:xfrm>
          <a:custGeom>
            <a:avLst/>
            <a:gdLst>
              <a:gd name="T0" fmla="*/ 0 w 417"/>
              <a:gd name="T1" fmla="*/ 255 h 255"/>
              <a:gd name="T2" fmla="*/ 417 w 417"/>
              <a:gd name="T3" fmla="*/ 217 h 255"/>
              <a:gd name="T4" fmla="*/ 319 w 417"/>
              <a:gd name="T5" fmla="*/ 0 h 255"/>
              <a:gd name="T6" fmla="*/ 0 w 417"/>
              <a:gd name="T7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7" h="255">
                <a:moveTo>
                  <a:pt x="0" y="255"/>
                </a:moveTo>
                <a:lnTo>
                  <a:pt x="417" y="217"/>
                </a:lnTo>
                <a:lnTo>
                  <a:pt x="319" y="0"/>
                </a:lnTo>
                <a:lnTo>
                  <a:pt x="0" y="255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26"/>
          <p:cNvSpPr>
            <a:spLocks/>
          </p:cNvSpPr>
          <p:nvPr/>
        </p:nvSpPr>
        <p:spPr bwMode="auto">
          <a:xfrm>
            <a:off x="4565884" y="4865829"/>
            <a:ext cx="514794" cy="317339"/>
          </a:xfrm>
          <a:custGeom>
            <a:avLst/>
            <a:gdLst>
              <a:gd name="T0" fmla="*/ 0 w 365"/>
              <a:gd name="T1" fmla="*/ 225 h 225"/>
              <a:gd name="T2" fmla="*/ 365 w 365"/>
              <a:gd name="T3" fmla="*/ 191 h 225"/>
              <a:gd name="T4" fmla="*/ 279 w 365"/>
              <a:gd name="T5" fmla="*/ 0 h 225"/>
              <a:gd name="T6" fmla="*/ 0 w 365"/>
              <a:gd name="T7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225">
                <a:moveTo>
                  <a:pt x="0" y="225"/>
                </a:moveTo>
                <a:lnTo>
                  <a:pt x="365" y="191"/>
                </a:lnTo>
                <a:lnTo>
                  <a:pt x="279" y="0"/>
                </a:lnTo>
                <a:lnTo>
                  <a:pt x="0" y="225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27"/>
          <p:cNvSpPr>
            <a:spLocks/>
          </p:cNvSpPr>
          <p:nvPr/>
        </p:nvSpPr>
        <p:spPr bwMode="auto">
          <a:xfrm>
            <a:off x="7070743" y="4837621"/>
            <a:ext cx="596596" cy="370933"/>
          </a:xfrm>
          <a:custGeom>
            <a:avLst/>
            <a:gdLst>
              <a:gd name="T0" fmla="*/ 0 w 423"/>
              <a:gd name="T1" fmla="*/ 219 h 263"/>
              <a:gd name="T2" fmla="*/ 423 w 423"/>
              <a:gd name="T3" fmla="*/ 263 h 263"/>
              <a:gd name="T4" fmla="*/ 100 w 423"/>
              <a:gd name="T5" fmla="*/ 0 h 263"/>
              <a:gd name="T6" fmla="*/ 0 w 423"/>
              <a:gd name="T7" fmla="*/ 21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3" h="263">
                <a:moveTo>
                  <a:pt x="0" y="219"/>
                </a:moveTo>
                <a:lnTo>
                  <a:pt x="423" y="263"/>
                </a:lnTo>
                <a:lnTo>
                  <a:pt x="100" y="0"/>
                </a:lnTo>
                <a:lnTo>
                  <a:pt x="0" y="21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28"/>
          <p:cNvSpPr>
            <a:spLocks/>
          </p:cNvSpPr>
          <p:nvPr/>
        </p:nvSpPr>
        <p:spPr bwMode="auto">
          <a:xfrm>
            <a:off x="7093309" y="4863008"/>
            <a:ext cx="523256" cy="322980"/>
          </a:xfrm>
          <a:custGeom>
            <a:avLst/>
            <a:gdLst>
              <a:gd name="T0" fmla="*/ 88 w 371"/>
              <a:gd name="T1" fmla="*/ 0 h 229"/>
              <a:gd name="T2" fmla="*/ 0 w 371"/>
              <a:gd name="T3" fmla="*/ 193 h 229"/>
              <a:gd name="T4" fmla="*/ 371 w 371"/>
              <a:gd name="T5" fmla="*/ 229 h 229"/>
              <a:gd name="T6" fmla="*/ 88 w 371"/>
              <a:gd name="T7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" h="229">
                <a:moveTo>
                  <a:pt x="88" y="0"/>
                </a:moveTo>
                <a:lnTo>
                  <a:pt x="0" y="193"/>
                </a:lnTo>
                <a:lnTo>
                  <a:pt x="371" y="229"/>
                </a:lnTo>
                <a:lnTo>
                  <a:pt x="88" y="0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9" name="组合 1038"/>
          <p:cNvGrpSpPr/>
          <p:nvPr/>
        </p:nvGrpSpPr>
        <p:grpSpPr>
          <a:xfrm>
            <a:off x="4162512" y="3715271"/>
            <a:ext cx="3857426" cy="1504567"/>
            <a:chOff x="4162512" y="3906761"/>
            <a:chExt cx="3857426" cy="1313077"/>
          </a:xfrm>
        </p:grpSpPr>
        <p:sp>
          <p:nvSpPr>
            <p:cNvPr id="1034" name="Freeform 29"/>
            <p:cNvSpPr>
              <a:spLocks/>
            </p:cNvSpPr>
            <p:nvPr/>
          </p:nvSpPr>
          <p:spPr bwMode="auto">
            <a:xfrm>
              <a:off x="4162512" y="4102806"/>
              <a:ext cx="3857426" cy="1117032"/>
            </a:xfrm>
            <a:custGeom>
              <a:avLst/>
              <a:gdLst>
                <a:gd name="T0" fmla="*/ 1248 w 1379"/>
                <a:gd name="T1" fmla="*/ 394 h 398"/>
                <a:gd name="T2" fmla="*/ 688 w 1379"/>
                <a:gd name="T3" fmla="*/ 206 h 398"/>
                <a:gd name="T4" fmla="*/ 131 w 1379"/>
                <a:gd name="T5" fmla="*/ 392 h 398"/>
                <a:gd name="T6" fmla="*/ 126 w 1379"/>
                <a:gd name="T7" fmla="*/ 396 h 398"/>
                <a:gd name="T8" fmla="*/ 0 w 1379"/>
                <a:gd name="T9" fmla="*/ 233 h 398"/>
                <a:gd name="T10" fmla="*/ 5 w 1379"/>
                <a:gd name="T11" fmla="*/ 229 h 398"/>
                <a:gd name="T12" fmla="*/ 688 w 1379"/>
                <a:gd name="T13" fmla="*/ 0 h 398"/>
                <a:gd name="T14" fmla="*/ 1374 w 1379"/>
                <a:gd name="T15" fmla="*/ 232 h 398"/>
                <a:gd name="T16" fmla="*/ 1379 w 1379"/>
                <a:gd name="T17" fmla="*/ 235 h 398"/>
                <a:gd name="T18" fmla="*/ 1253 w 1379"/>
                <a:gd name="T19" fmla="*/ 398 h 398"/>
                <a:gd name="T20" fmla="*/ 1248 w 1379"/>
                <a:gd name="T21" fmla="*/ 39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9" h="398">
                  <a:moveTo>
                    <a:pt x="1248" y="394"/>
                  </a:moveTo>
                  <a:cubicBezTo>
                    <a:pt x="1083" y="271"/>
                    <a:pt x="889" y="206"/>
                    <a:pt x="688" y="206"/>
                  </a:cubicBezTo>
                  <a:cubicBezTo>
                    <a:pt x="488" y="206"/>
                    <a:pt x="295" y="270"/>
                    <a:pt x="131" y="392"/>
                  </a:cubicBezTo>
                  <a:cubicBezTo>
                    <a:pt x="126" y="396"/>
                    <a:pt x="126" y="396"/>
                    <a:pt x="126" y="39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06" y="80"/>
                    <a:pt x="442" y="0"/>
                    <a:pt x="688" y="0"/>
                  </a:cubicBezTo>
                  <a:cubicBezTo>
                    <a:pt x="936" y="0"/>
                    <a:pt x="1173" y="80"/>
                    <a:pt x="1374" y="232"/>
                  </a:cubicBezTo>
                  <a:cubicBezTo>
                    <a:pt x="1379" y="235"/>
                    <a:pt x="1379" y="235"/>
                    <a:pt x="1379" y="235"/>
                  </a:cubicBezTo>
                  <a:cubicBezTo>
                    <a:pt x="1253" y="398"/>
                    <a:pt x="1253" y="398"/>
                    <a:pt x="1253" y="398"/>
                  </a:cubicBezTo>
                  <a:lnTo>
                    <a:pt x="1248" y="394"/>
                  </a:lnTo>
                  <a:close/>
                </a:path>
              </a:pathLst>
            </a:custGeom>
            <a:solidFill>
              <a:srgbClr val="F8B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30"/>
            <p:cNvSpPr>
              <a:spLocks/>
            </p:cNvSpPr>
            <p:nvPr/>
          </p:nvSpPr>
          <p:spPr bwMode="auto">
            <a:xfrm>
              <a:off x="4185078" y="3906761"/>
              <a:ext cx="3812293" cy="1290510"/>
            </a:xfrm>
            <a:custGeom>
              <a:avLst/>
              <a:gdLst>
                <a:gd name="T0" fmla="*/ 1244 w 1363"/>
                <a:gd name="T1" fmla="*/ 460 h 460"/>
                <a:gd name="T2" fmla="*/ 119 w 1363"/>
                <a:gd name="T3" fmla="*/ 458 h 460"/>
                <a:gd name="T4" fmla="*/ 0 w 1363"/>
                <a:gd name="T5" fmla="*/ 304 h 460"/>
                <a:gd name="T6" fmla="*/ 1363 w 1363"/>
                <a:gd name="T7" fmla="*/ 306 h 460"/>
                <a:gd name="T8" fmla="*/ 1244 w 1363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460">
                  <a:moveTo>
                    <a:pt x="1244" y="460"/>
                  </a:moveTo>
                  <a:cubicBezTo>
                    <a:pt x="906" y="208"/>
                    <a:pt x="458" y="207"/>
                    <a:pt x="119" y="458"/>
                  </a:cubicBezTo>
                  <a:cubicBezTo>
                    <a:pt x="80" y="407"/>
                    <a:pt x="40" y="355"/>
                    <a:pt x="0" y="304"/>
                  </a:cubicBezTo>
                  <a:cubicBezTo>
                    <a:pt x="408" y="0"/>
                    <a:pt x="956" y="0"/>
                    <a:pt x="1363" y="306"/>
                  </a:cubicBezTo>
                  <a:cubicBezTo>
                    <a:pt x="1323" y="357"/>
                    <a:pt x="1283" y="408"/>
                    <a:pt x="1244" y="460"/>
                  </a:cubicBezTo>
                  <a:close/>
                </a:path>
              </a:pathLst>
            </a:custGeom>
            <a:solidFill>
              <a:srgbClr val="F6840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文本框 173"/>
          <p:cNvSpPr txBox="1"/>
          <p:nvPr/>
        </p:nvSpPr>
        <p:spPr>
          <a:xfrm>
            <a:off x="5191080" y="4773899"/>
            <a:ext cx="1800287" cy="968833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90238"/>
              </a:avLst>
            </a:prstTxWarp>
            <a:spAutoFit/>
          </a:bodyPr>
          <a:lstStyle/>
          <a:p>
            <a:r>
              <a:rPr lang="zh-CN" altLang="en-US" sz="5400" spc="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荣耀</a:t>
            </a:r>
            <a:endParaRPr lang="zh-CN" altLang="en-US" sz="5400" spc="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783210" y="4388040"/>
            <a:ext cx="2625580" cy="10488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HONOUR</a:t>
            </a:r>
            <a:endParaRPr lang="zh-CN" altLang="en-US" sz="7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40" name="五角星 1039"/>
          <p:cNvSpPr/>
          <p:nvPr/>
        </p:nvSpPr>
        <p:spPr>
          <a:xfrm>
            <a:off x="7766700" y="4660259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五角星 180"/>
          <p:cNvSpPr/>
          <p:nvPr/>
        </p:nvSpPr>
        <p:spPr>
          <a:xfrm>
            <a:off x="7677584" y="4794586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五角星 181"/>
          <p:cNvSpPr/>
          <p:nvPr/>
        </p:nvSpPr>
        <p:spPr>
          <a:xfrm>
            <a:off x="7588468" y="4928913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45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-473000" y="-122720"/>
            <a:ext cx="13137999" cy="9618040"/>
            <a:chOff x="814" y="-55"/>
            <a:chExt cx="6054" cy="4432"/>
          </a:xfrm>
          <a:gradFill flip="none" rotWithShape="1">
            <a:gsLst>
              <a:gs pos="23000">
                <a:schemeClr val="bg1">
                  <a:alpha val="4000"/>
                </a:schemeClr>
              </a:gs>
              <a:gs pos="51000">
                <a:srgbClr val="FFC000">
                  <a:alpha val="10000"/>
                </a:srgbClr>
              </a:gs>
              <a:gs pos="65000">
                <a:srgbClr val="FFC000">
                  <a:alpha val="10000"/>
                </a:srgbClr>
              </a:gs>
              <a:gs pos="92000">
                <a:srgbClr val="FF3300">
                  <a:alpha val="400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6683"/>
            <a:ext cx="12192000" cy="202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" name="Freeform 21"/>
          <p:cNvSpPr>
            <a:spLocks/>
          </p:cNvSpPr>
          <p:nvPr/>
        </p:nvSpPr>
        <p:spPr bwMode="auto">
          <a:xfrm>
            <a:off x="3912102" y="5208139"/>
            <a:ext cx="1191782" cy="1100107"/>
          </a:xfrm>
          <a:custGeom>
            <a:avLst/>
            <a:gdLst>
              <a:gd name="T0" fmla="*/ 155 w 426"/>
              <a:gd name="T1" fmla="*/ 380 h 392"/>
              <a:gd name="T2" fmla="*/ 142 w 426"/>
              <a:gd name="T3" fmla="*/ 254 h 392"/>
              <a:gd name="T4" fmla="*/ 101 w 426"/>
              <a:gd name="T5" fmla="*/ 253 h 392"/>
              <a:gd name="T6" fmla="*/ 15 w 426"/>
              <a:gd name="T7" fmla="*/ 256 h 392"/>
              <a:gd name="T8" fmla="*/ 0 w 426"/>
              <a:gd name="T9" fmla="*/ 257 h 392"/>
              <a:gd name="T10" fmla="*/ 10 w 426"/>
              <a:gd name="T11" fmla="*/ 247 h 392"/>
              <a:gd name="T12" fmla="*/ 331 w 426"/>
              <a:gd name="T13" fmla="*/ 2 h 392"/>
              <a:gd name="T14" fmla="*/ 336 w 426"/>
              <a:gd name="T15" fmla="*/ 0 h 392"/>
              <a:gd name="T16" fmla="*/ 426 w 426"/>
              <a:gd name="T17" fmla="*/ 185 h 392"/>
              <a:gd name="T18" fmla="*/ 421 w 426"/>
              <a:gd name="T19" fmla="*/ 188 h 392"/>
              <a:gd name="T20" fmla="*/ 165 w 426"/>
              <a:gd name="T21" fmla="*/ 383 h 392"/>
              <a:gd name="T22" fmla="*/ 156 w 426"/>
              <a:gd name="T23" fmla="*/ 392 h 392"/>
              <a:gd name="T24" fmla="*/ 155 w 426"/>
              <a:gd name="T25" fmla="*/ 38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2">
                <a:moveTo>
                  <a:pt x="155" y="380"/>
                </a:moveTo>
                <a:cubicBezTo>
                  <a:pt x="148" y="338"/>
                  <a:pt x="144" y="297"/>
                  <a:pt x="142" y="254"/>
                </a:cubicBezTo>
                <a:cubicBezTo>
                  <a:pt x="128" y="253"/>
                  <a:pt x="115" y="253"/>
                  <a:pt x="101" y="253"/>
                </a:cubicBezTo>
                <a:cubicBezTo>
                  <a:pt x="73" y="253"/>
                  <a:pt x="45" y="254"/>
                  <a:pt x="15" y="256"/>
                </a:cubicBezTo>
                <a:cubicBezTo>
                  <a:pt x="0" y="257"/>
                  <a:pt x="0" y="257"/>
                  <a:pt x="0" y="257"/>
                </a:cubicBezTo>
                <a:cubicBezTo>
                  <a:pt x="10" y="247"/>
                  <a:pt x="10" y="247"/>
                  <a:pt x="10" y="247"/>
                </a:cubicBezTo>
                <a:cubicBezTo>
                  <a:pt x="104" y="144"/>
                  <a:pt x="209" y="64"/>
                  <a:pt x="331" y="2"/>
                </a:cubicBezTo>
                <a:cubicBezTo>
                  <a:pt x="336" y="0"/>
                  <a:pt x="336" y="0"/>
                  <a:pt x="336" y="0"/>
                </a:cubicBezTo>
                <a:cubicBezTo>
                  <a:pt x="426" y="185"/>
                  <a:pt x="426" y="185"/>
                  <a:pt x="426" y="185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324" y="237"/>
                  <a:pt x="240" y="301"/>
                  <a:pt x="165" y="383"/>
                </a:cubicBezTo>
                <a:cubicBezTo>
                  <a:pt x="156" y="392"/>
                  <a:pt x="156" y="392"/>
                  <a:pt x="156" y="392"/>
                </a:cubicBezTo>
                <a:lnTo>
                  <a:pt x="155" y="38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22"/>
          <p:cNvSpPr>
            <a:spLocks/>
          </p:cNvSpPr>
          <p:nvPr/>
        </p:nvSpPr>
        <p:spPr bwMode="auto">
          <a:xfrm>
            <a:off x="3954414" y="5230705"/>
            <a:ext cx="1126904" cy="1040870"/>
          </a:xfrm>
          <a:custGeom>
            <a:avLst/>
            <a:gdLst>
              <a:gd name="T0" fmla="*/ 403 w 403"/>
              <a:gd name="T1" fmla="*/ 174 h 371"/>
              <a:gd name="T2" fmla="*/ 145 w 403"/>
              <a:gd name="T3" fmla="*/ 371 h 371"/>
              <a:gd name="T4" fmla="*/ 132 w 403"/>
              <a:gd name="T5" fmla="*/ 240 h 371"/>
              <a:gd name="T6" fmla="*/ 0 w 403"/>
              <a:gd name="T7" fmla="*/ 243 h 371"/>
              <a:gd name="T8" fmla="*/ 318 w 403"/>
              <a:gd name="T9" fmla="*/ 0 h 371"/>
              <a:gd name="T10" fmla="*/ 403 w 403"/>
              <a:gd name="T11" fmla="*/ 17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371">
                <a:moveTo>
                  <a:pt x="403" y="174"/>
                </a:moveTo>
                <a:cubicBezTo>
                  <a:pt x="304" y="225"/>
                  <a:pt x="221" y="289"/>
                  <a:pt x="145" y="371"/>
                </a:cubicBezTo>
                <a:cubicBezTo>
                  <a:pt x="139" y="327"/>
                  <a:pt x="134" y="284"/>
                  <a:pt x="132" y="240"/>
                </a:cubicBezTo>
                <a:cubicBezTo>
                  <a:pt x="88" y="238"/>
                  <a:pt x="44" y="239"/>
                  <a:pt x="0" y="243"/>
                </a:cubicBezTo>
                <a:cubicBezTo>
                  <a:pt x="92" y="142"/>
                  <a:pt x="196" y="62"/>
                  <a:pt x="318" y="0"/>
                </a:cubicBezTo>
                <a:cubicBezTo>
                  <a:pt x="347" y="58"/>
                  <a:pt x="375" y="116"/>
                  <a:pt x="403" y="174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23"/>
          <p:cNvSpPr>
            <a:spLocks/>
          </p:cNvSpPr>
          <p:nvPr/>
        </p:nvSpPr>
        <p:spPr bwMode="auto">
          <a:xfrm>
            <a:off x="7074204" y="5205318"/>
            <a:ext cx="1191782" cy="1102928"/>
          </a:xfrm>
          <a:custGeom>
            <a:avLst/>
            <a:gdLst>
              <a:gd name="T0" fmla="*/ 261 w 426"/>
              <a:gd name="T1" fmla="*/ 383 h 393"/>
              <a:gd name="T2" fmla="*/ 5 w 426"/>
              <a:gd name="T3" fmla="*/ 188 h 393"/>
              <a:gd name="T4" fmla="*/ 0 w 426"/>
              <a:gd name="T5" fmla="*/ 185 h 393"/>
              <a:gd name="T6" fmla="*/ 90 w 426"/>
              <a:gd name="T7" fmla="*/ 0 h 393"/>
              <a:gd name="T8" fmla="*/ 95 w 426"/>
              <a:gd name="T9" fmla="*/ 2 h 393"/>
              <a:gd name="T10" fmla="*/ 416 w 426"/>
              <a:gd name="T11" fmla="*/ 247 h 393"/>
              <a:gd name="T12" fmla="*/ 426 w 426"/>
              <a:gd name="T13" fmla="*/ 257 h 393"/>
              <a:gd name="T14" fmla="*/ 411 w 426"/>
              <a:gd name="T15" fmla="*/ 257 h 393"/>
              <a:gd name="T16" fmla="*/ 360 w 426"/>
              <a:gd name="T17" fmla="*/ 255 h 393"/>
              <a:gd name="T18" fmla="*/ 280 w 426"/>
              <a:gd name="T19" fmla="*/ 259 h 393"/>
              <a:gd name="T20" fmla="*/ 272 w 426"/>
              <a:gd name="T21" fmla="*/ 380 h 393"/>
              <a:gd name="T22" fmla="*/ 270 w 426"/>
              <a:gd name="T23" fmla="*/ 393 h 393"/>
              <a:gd name="T24" fmla="*/ 261 w 426"/>
              <a:gd name="T25" fmla="*/ 38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3">
                <a:moveTo>
                  <a:pt x="261" y="383"/>
                </a:moveTo>
                <a:cubicBezTo>
                  <a:pt x="186" y="302"/>
                  <a:pt x="102" y="238"/>
                  <a:pt x="5" y="188"/>
                </a:cubicBezTo>
                <a:cubicBezTo>
                  <a:pt x="0" y="185"/>
                  <a:pt x="0" y="185"/>
                  <a:pt x="0" y="185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217" y="64"/>
                  <a:pt x="322" y="144"/>
                  <a:pt x="416" y="247"/>
                </a:cubicBezTo>
                <a:cubicBezTo>
                  <a:pt x="426" y="257"/>
                  <a:pt x="426" y="257"/>
                  <a:pt x="426" y="257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394" y="256"/>
                  <a:pt x="377" y="255"/>
                  <a:pt x="360" y="255"/>
                </a:cubicBezTo>
                <a:cubicBezTo>
                  <a:pt x="333" y="255"/>
                  <a:pt x="306" y="256"/>
                  <a:pt x="280" y="259"/>
                </a:cubicBezTo>
                <a:cubicBezTo>
                  <a:pt x="279" y="300"/>
                  <a:pt x="276" y="340"/>
                  <a:pt x="272" y="380"/>
                </a:cubicBezTo>
                <a:cubicBezTo>
                  <a:pt x="270" y="393"/>
                  <a:pt x="270" y="393"/>
                  <a:pt x="270" y="393"/>
                </a:cubicBezTo>
                <a:lnTo>
                  <a:pt x="261" y="383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24"/>
          <p:cNvSpPr>
            <a:spLocks/>
          </p:cNvSpPr>
          <p:nvPr/>
        </p:nvSpPr>
        <p:spPr bwMode="auto">
          <a:xfrm>
            <a:off x="7096770" y="5227885"/>
            <a:ext cx="1129725" cy="1040870"/>
          </a:xfrm>
          <a:custGeom>
            <a:avLst/>
            <a:gdLst>
              <a:gd name="T0" fmla="*/ 84 w 404"/>
              <a:gd name="T1" fmla="*/ 0 h 371"/>
              <a:gd name="T2" fmla="*/ 404 w 404"/>
              <a:gd name="T3" fmla="*/ 243 h 371"/>
              <a:gd name="T4" fmla="*/ 266 w 404"/>
              <a:gd name="T5" fmla="*/ 246 h 371"/>
              <a:gd name="T6" fmla="*/ 258 w 404"/>
              <a:gd name="T7" fmla="*/ 371 h 371"/>
              <a:gd name="T8" fmla="*/ 0 w 404"/>
              <a:gd name="T9" fmla="*/ 174 h 371"/>
              <a:gd name="T10" fmla="*/ 84 w 404"/>
              <a:gd name="T1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371">
                <a:moveTo>
                  <a:pt x="84" y="0"/>
                </a:moveTo>
                <a:cubicBezTo>
                  <a:pt x="207" y="62"/>
                  <a:pt x="311" y="142"/>
                  <a:pt x="404" y="243"/>
                </a:cubicBezTo>
                <a:cubicBezTo>
                  <a:pt x="358" y="240"/>
                  <a:pt x="312" y="241"/>
                  <a:pt x="266" y="246"/>
                </a:cubicBezTo>
                <a:cubicBezTo>
                  <a:pt x="265" y="288"/>
                  <a:pt x="263" y="329"/>
                  <a:pt x="258" y="371"/>
                </a:cubicBezTo>
                <a:cubicBezTo>
                  <a:pt x="182" y="289"/>
                  <a:pt x="99" y="225"/>
                  <a:pt x="0" y="174"/>
                </a:cubicBezTo>
                <a:cubicBezTo>
                  <a:pt x="28" y="116"/>
                  <a:pt x="56" y="58"/>
                  <a:pt x="84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25"/>
          <p:cNvSpPr>
            <a:spLocks/>
          </p:cNvSpPr>
          <p:nvPr/>
        </p:nvSpPr>
        <p:spPr bwMode="auto">
          <a:xfrm>
            <a:off x="4515750" y="5423929"/>
            <a:ext cx="588134" cy="359650"/>
          </a:xfrm>
          <a:custGeom>
            <a:avLst/>
            <a:gdLst>
              <a:gd name="T0" fmla="*/ 0 w 417"/>
              <a:gd name="T1" fmla="*/ 255 h 255"/>
              <a:gd name="T2" fmla="*/ 417 w 417"/>
              <a:gd name="T3" fmla="*/ 217 h 255"/>
              <a:gd name="T4" fmla="*/ 319 w 417"/>
              <a:gd name="T5" fmla="*/ 0 h 255"/>
              <a:gd name="T6" fmla="*/ 0 w 417"/>
              <a:gd name="T7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7" h="255">
                <a:moveTo>
                  <a:pt x="0" y="255"/>
                </a:moveTo>
                <a:lnTo>
                  <a:pt x="417" y="217"/>
                </a:lnTo>
                <a:lnTo>
                  <a:pt x="319" y="0"/>
                </a:lnTo>
                <a:lnTo>
                  <a:pt x="0" y="255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26"/>
          <p:cNvSpPr>
            <a:spLocks/>
          </p:cNvSpPr>
          <p:nvPr/>
        </p:nvSpPr>
        <p:spPr bwMode="auto">
          <a:xfrm>
            <a:off x="4566524" y="5446496"/>
            <a:ext cx="514794" cy="317339"/>
          </a:xfrm>
          <a:custGeom>
            <a:avLst/>
            <a:gdLst>
              <a:gd name="T0" fmla="*/ 0 w 365"/>
              <a:gd name="T1" fmla="*/ 225 h 225"/>
              <a:gd name="T2" fmla="*/ 365 w 365"/>
              <a:gd name="T3" fmla="*/ 191 h 225"/>
              <a:gd name="T4" fmla="*/ 279 w 365"/>
              <a:gd name="T5" fmla="*/ 0 h 225"/>
              <a:gd name="T6" fmla="*/ 0 w 365"/>
              <a:gd name="T7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225">
                <a:moveTo>
                  <a:pt x="0" y="225"/>
                </a:moveTo>
                <a:lnTo>
                  <a:pt x="365" y="191"/>
                </a:lnTo>
                <a:lnTo>
                  <a:pt x="279" y="0"/>
                </a:lnTo>
                <a:lnTo>
                  <a:pt x="0" y="225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27"/>
          <p:cNvSpPr>
            <a:spLocks/>
          </p:cNvSpPr>
          <p:nvPr/>
        </p:nvSpPr>
        <p:spPr bwMode="auto">
          <a:xfrm>
            <a:off x="7071383" y="5418288"/>
            <a:ext cx="596596" cy="370933"/>
          </a:xfrm>
          <a:custGeom>
            <a:avLst/>
            <a:gdLst>
              <a:gd name="T0" fmla="*/ 0 w 423"/>
              <a:gd name="T1" fmla="*/ 219 h 263"/>
              <a:gd name="T2" fmla="*/ 423 w 423"/>
              <a:gd name="T3" fmla="*/ 263 h 263"/>
              <a:gd name="T4" fmla="*/ 100 w 423"/>
              <a:gd name="T5" fmla="*/ 0 h 263"/>
              <a:gd name="T6" fmla="*/ 0 w 423"/>
              <a:gd name="T7" fmla="*/ 21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3" h="263">
                <a:moveTo>
                  <a:pt x="0" y="219"/>
                </a:moveTo>
                <a:lnTo>
                  <a:pt x="423" y="263"/>
                </a:lnTo>
                <a:lnTo>
                  <a:pt x="100" y="0"/>
                </a:lnTo>
                <a:lnTo>
                  <a:pt x="0" y="21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28"/>
          <p:cNvSpPr>
            <a:spLocks/>
          </p:cNvSpPr>
          <p:nvPr/>
        </p:nvSpPr>
        <p:spPr bwMode="auto">
          <a:xfrm>
            <a:off x="7093949" y="5443675"/>
            <a:ext cx="523256" cy="322980"/>
          </a:xfrm>
          <a:custGeom>
            <a:avLst/>
            <a:gdLst>
              <a:gd name="T0" fmla="*/ 88 w 371"/>
              <a:gd name="T1" fmla="*/ 0 h 229"/>
              <a:gd name="T2" fmla="*/ 0 w 371"/>
              <a:gd name="T3" fmla="*/ 193 h 229"/>
              <a:gd name="T4" fmla="*/ 371 w 371"/>
              <a:gd name="T5" fmla="*/ 229 h 229"/>
              <a:gd name="T6" fmla="*/ 88 w 371"/>
              <a:gd name="T7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" h="229">
                <a:moveTo>
                  <a:pt x="88" y="0"/>
                </a:moveTo>
                <a:lnTo>
                  <a:pt x="0" y="193"/>
                </a:lnTo>
                <a:lnTo>
                  <a:pt x="371" y="229"/>
                </a:lnTo>
                <a:lnTo>
                  <a:pt x="88" y="0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9" name="组合 1038"/>
          <p:cNvGrpSpPr/>
          <p:nvPr/>
        </p:nvGrpSpPr>
        <p:grpSpPr>
          <a:xfrm>
            <a:off x="4163152" y="4295938"/>
            <a:ext cx="3857426" cy="1504567"/>
            <a:chOff x="4162512" y="3906761"/>
            <a:chExt cx="3857426" cy="1313077"/>
          </a:xfrm>
        </p:grpSpPr>
        <p:sp>
          <p:nvSpPr>
            <p:cNvPr id="1034" name="Freeform 29"/>
            <p:cNvSpPr>
              <a:spLocks/>
            </p:cNvSpPr>
            <p:nvPr/>
          </p:nvSpPr>
          <p:spPr bwMode="auto">
            <a:xfrm>
              <a:off x="4162512" y="4102806"/>
              <a:ext cx="3857426" cy="1117032"/>
            </a:xfrm>
            <a:custGeom>
              <a:avLst/>
              <a:gdLst>
                <a:gd name="T0" fmla="*/ 1248 w 1379"/>
                <a:gd name="T1" fmla="*/ 394 h 398"/>
                <a:gd name="T2" fmla="*/ 688 w 1379"/>
                <a:gd name="T3" fmla="*/ 206 h 398"/>
                <a:gd name="T4" fmla="*/ 131 w 1379"/>
                <a:gd name="T5" fmla="*/ 392 h 398"/>
                <a:gd name="T6" fmla="*/ 126 w 1379"/>
                <a:gd name="T7" fmla="*/ 396 h 398"/>
                <a:gd name="T8" fmla="*/ 0 w 1379"/>
                <a:gd name="T9" fmla="*/ 233 h 398"/>
                <a:gd name="T10" fmla="*/ 5 w 1379"/>
                <a:gd name="T11" fmla="*/ 229 h 398"/>
                <a:gd name="T12" fmla="*/ 688 w 1379"/>
                <a:gd name="T13" fmla="*/ 0 h 398"/>
                <a:gd name="T14" fmla="*/ 1374 w 1379"/>
                <a:gd name="T15" fmla="*/ 232 h 398"/>
                <a:gd name="T16" fmla="*/ 1379 w 1379"/>
                <a:gd name="T17" fmla="*/ 235 h 398"/>
                <a:gd name="T18" fmla="*/ 1253 w 1379"/>
                <a:gd name="T19" fmla="*/ 398 h 398"/>
                <a:gd name="T20" fmla="*/ 1248 w 1379"/>
                <a:gd name="T21" fmla="*/ 39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9" h="398">
                  <a:moveTo>
                    <a:pt x="1248" y="394"/>
                  </a:moveTo>
                  <a:cubicBezTo>
                    <a:pt x="1083" y="271"/>
                    <a:pt x="889" y="206"/>
                    <a:pt x="688" y="206"/>
                  </a:cubicBezTo>
                  <a:cubicBezTo>
                    <a:pt x="488" y="206"/>
                    <a:pt x="295" y="270"/>
                    <a:pt x="131" y="392"/>
                  </a:cubicBezTo>
                  <a:cubicBezTo>
                    <a:pt x="126" y="396"/>
                    <a:pt x="126" y="396"/>
                    <a:pt x="126" y="39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06" y="80"/>
                    <a:pt x="442" y="0"/>
                    <a:pt x="688" y="0"/>
                  </a:cubicBezTo>
                  <a:cubicBezTo>
                    <a:pt x="936" y="0"/>
                    <a:pt x="1173" y="80"/>
                    <a:pt x="1374" y="232"/>
                  </a:cubicBezTo>
                  <a:cubicBezTo>
                    <a:pt x="1379" y="235"/>
                    <a:pt x="1379" y="235"/>
                    <a:pt x="1379" y="235"/>
                  </a:cubicBezTo>
                  <a:cubicBezTo>
                    <a:pt x="1253" y="398"/>
                    <a:pt x="1253" y="398"/>
                    <a:pt x="1253" y="398"/>
                  </a:cubicBezTo>
                  <a:lnTo>
                    <a:pt x="1248" y="394"/>
                  </a:lnTo>
                  <a:close/>
                </a:path>
              </a:pathLst>
            </a:custGeom>
            <a:solidFill>
              <a:srgbClr val="F8B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30"/>
            <p:cNvSpPr>
              <a:spLocks/>
            </p:cNvSpPr>
            <p:nvPr/>
          </p:nvSpPr>
          <p:spPr bwMode="auto">
            <a:xfrm>
              <a:off x="4185078" y="3906761"/>
              <a:ext cx="3812293" cy="1290510"/>
            </a:xfrm>
            <a:custGeom>
              <a:avLst/>
              <a:gdLst>
                <a:gd name="T0" fmla="*/ 1244 w 1363"/>
                <a:gd name="T1" fmla="*/ 460 h 460"/>
                <a:gd name="T2" fmla="*/ 119 w 1363"/>
                <a:gd name="T3" fmla="*/ 458 h 460"/>
                <a:gd name="T4" fmla="*/ 0 w 1363"/>
                <a:gd name="T5" fmla="*/ 304 h 460"/>
                <a:gd name="T6" fmla="*/ 1363 w 1363"/>
                <a:gd name="T7" fmla="*/ 306 h 460"/>
                <a:gd name="T8" fmla="*/ 1244 w 1363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460">
                  <a:moveTo>
                    <a:pt x="1244" y="460"/>
                  </a:moveTo>
                  <a:cubicBezTo>
                    <a:pt x="906" y="208"/>
                    <a:pt x="458" y="207"/>
                    <a:pt x="119" y="458"/>
                  </a:cubicBezTo>
                  <a:cubicBezTo>
                    <a:pt x="80" y="407"/>
                    <a:pt x="40" y="355"/>
                    <a:pt x="0" y="304"/>
                  </a:cubicBezTo>
                  <a:cubicBezTo>
                    <a:pt x="408" y="0"/>
                    <a:pt x="956" y="0"/>
                    <a:pt x="1363" y="306"/>
                  </a:cubicBezTo>
                  <a:cubicBezTo>
                    <a:pt x="1323" y="357"/>
                    <a:pt x="1283" y="408"/>
                    <a:pt x="1244" y="460"/>
                  </a:cubicBezTo>
                  <a:close/>
                </a:path>
              </a:pathLst>
            </a:custGeom>
            <a:solidFill>
              <a:srgbClr val="F6840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文本框 173"/>
          <p:cNvSpPr txBox="1"/>
          <p:nvPr/>
        </p:nvSpPr>
        <p:spPr>
          <a:xfrm>
            <a:off x="5306573" y="5368022"/>
            <a:ext cx="1605457" cy="780816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90238"/>
              </a:avLst>
            </a:prstTxWarp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目录</a:t>
            </a:r>
            <a:endParaRPr lang="zh-CN" altLang="en-US" sz="4400" spc="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783850" y="4968707"/>
            <a:ext cx="2625580" cy="10488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HONOUR</a:t>
            </a:r>
            <a:endParaRPr lang="zh-CN" altLang="en-US" sz="7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40" name="五角星 1039"/>
          <p:cNvSpPr/>
          <p:nvPr/>
        </p:nvSpPr>
        <p:spPr>
          <a:xfrm>
            <a:off x="7767340" y="5240926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五角星 180"/>
          <p:cNvSpPr/>
          <p:nvPr/>
        </p:nvSpPr>
        <p:spPr>
          <a:xfrm>
            <a:off x="7678224" y="5375253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五角星 181"/>
          <p:cNvSpPr/>
          <p:nvPr/>
        </p:nvSpPr>
        <p:spPr>
          <a:xfrm>
            <a:off x="7589108" y="5509580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" name="组合 206"/>
          <p:cNvGrpSpPr/>
          <p:nvPr/>
        </p:nvGrpSpPr>
        <p:grpSpPr>
          <a:xfrm>
            <a:off x="3457893" y="2433419"/>
            <a:ext cx="5486400" cy="830997"/>
            <a:chOff x="4026040" y="2351520"/>
            <a:chExt cx="5486400" cy="830997"/>
          </a:xfrm>
        </p:grpSpPr>
        <p:grpSp>
          <p:nvGrpSpPr>
            <p:cNvPr id="208" name="组合 207"/>
            <p:cNvGrpSpPr/>
            <p:nvPr/>
          </p:nvGrpSpPr>
          <p:grpSpPr>
            <a:xfrm>
              <a:off x="4026040" y="2351520"/>
              <a:ext cx="5255276" cy="830997"/>
              <a:chOff x="4026040" y="2351520"/>
              <a:chExt cx="5255276" cy="830997"/>
            </a:xfrm>
          </p:grpSpPr>
          <p:sp>
            <p:nvSpPr>
              <p:cNvPr id="210" name="对角圆角矩形 209"/>
              <p:cNvSpPr/>
              <p:nvPr/>
            </p:nvSpPr>
            <p:spPr>
              <a:xfrm>
                <a:off x="4026040" y="2440440"/>
                <a:ext cx="5255276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1" name="组合 210"/>
              <p:cNvGrpSpPr/>
              <p:nvPr/>
            </p:nvGrpSpPr>
            <p:grpSpPr>
              <a:xfrm>
                <a:off x="4679108" y="2581957"/>
                <a:ext cx="351916" cy="352426"/>
                <a:chOff x="2109788" y="4774019"/>
                <a:chExt cx="792162" cy="782638"/>
              </a:xfrm>
              <a:solidFill>
                <a:schemeClr val="bg1"/>
              </a:solidFill>
            </p:grpSpPr>
            <p:sp>
              <p:nvSpPr>
                <p:cNvPr id="213" name="Freeform 15"/>
                <p:cNvSpPr>
                  <a:spLocks noEditPoints="1"/>
                </p:cNvSpPr>
                <p:nvPr/>
              </p:nvSpPr>
              <p:spPr bwMode="auto">
                <a:xfrm>
                  <a:off x="2109788" y="4774019"/>
                  <a:ext cx="792162" cy="782638"/>
                </a:xfrm>
                <a:custGeom>
                  <a:avLst/>
                  <a:gdLst>
                    <a:gd name="T0" fmla="*/ 27 w 53"/>
                    <a:gd name="T1" fmla="*/ 52 h 52"/>
                    <a:gd name="T2" fmla="*/ 0 w 53"/>
                    <a:gd name="T3" fmla="*/ 26 h 52"/>
                    <a:gd name="T4" fmla="*/ 27 w 53"/>
                    <a:gd name="T5" fmla="*/ 0 h 52"/>
                    <a:gd name="T6" fmla="*/ 53 w 53"/>
                    <a:gd name="T7" fmla="*/ 26 h 52"/>
                    <a:gd name="T8" fmla="*/ 27 w 53"/>
                    <a:gd name="T9" fmla="*/ 52 h 52"/>
                    <a:gd name="T10" fmla="*/ 27 w 53"/>
                    <a:gd name="T11" fmla="*/ 3 h 52"/>
                    <a:gd name="T12" fmla="*/ 3 w 53"/>
                    <a:gd name="T13" fmla="*/ 26 h 52"/>
                    <a:gd name="T14" fmla="*/ 27 w 53"/>
                    <a:gd name="T15" fmla="*/ 49 h 52"/>
                    <a:gd name="T16" fmla="*/ 50 w 53"/>
                    <a:gd name="T17" fmla="*/ 26 h 52"/>
                    <a:gd name="T18" fmla="*/ 27 w 53"/>
                    <a:gd name="T19" fmla="*/ 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" h="52">
                      <a:moveTo>
                        <a:pt x="27" y="52"/>
                      </a:moveTo>
                      <a:cubicBezTo>
                        <a:pt x="12" y="52"/>
                        <a:pt x="0" y="41"/>
                        <a:pt x="0" y="26"/>
                      </a:cubicBezTo>
                      <a:cubicBezTo>
                        <a:pt x="0" y="11"/>
                        <a:pt x="12" y="0"/>
                        <a:pt x="27" y="0"/>
                      </a:cubicBezTo>
                      <a:cubicBezTo>
                        <a:pt x="41" y="0"/>
                        <a:pt x="53" y="11"/>
                        <a:pt x="53" y="26"/>
                      </a:cubicBezTo>
                      <a:cubicBezTo>
                        <a:pt x="53" y="41"/>
                        <a:pt x="41" y="52"/>
                        <a:pt x="27" y="52"/>
                      </a:cubicBezTo>
                      <a:close/>
                      <a:moveTo>
                        <a:pt x="27" y="3"/>
                      </a:moveTo>
                      <a:cubicBezTo>
                        <a:pt x="14" y="3"/>
                        <a:pt x="3" y="13"/>
                        <a:pt x="3" y="26"/>
                      </a:cubicBezTo>
                      <a:cubicBezTo>
                        <a:pt x="3" y="39"/>
                        <a:pt x="14" y="49"/>
                        <a:pt x="27" y="49"/>
                      </a:cubicBezTo>
                      <a:cubicBezTo>
                        <a:pt x="39" y="49"/>
                        <a:pt x="50" y="39"/>
                        <a:pt x="50" y="26"/>
                      </a:cubicBezTo>
                      <a:cubicBezTo>
                        <a:pt x="50" y="13"/>
                        <a:pt x="39" y="3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4" name="Freeform 16"/>
                <p:cNvSpPr>
                  <a:spLocks/>
                </p:cNvSpPr>
                <p:nvPr/>
              </p:nvSpPr>
              <p:spPr bwMode="auto">
                <a:xfrm>
                  <a:off x="2289175" y="4908957"/>
                  <a:ext cx="254000" cy="301625"/>
                </a:xfrm>
                <a:custGeom>
                  <a:avLst/>
                  <a:gdLst>
                    <a:gd name="T0" fmla="*/ 17 w 17"/>
                    <a:gd name="T1" fmla="*/ 16 h 20"/>
                    <a:gd name="T2" fmla="*/ 16 w 17"/>
                    <a:gd name="T3" fmla="*/ 19 h 20"/>
                    <a:gd name="T4" fmla="*/ 13 w 17"/>
                    <a:gd name="T5" fmla="*/ 19 h 20"/>
                    <a:gd name="T6" fmla="*/ 1 w 17"/>
                    <a:gd name="T7" fmla="*/ 3 h 20"/>
                    <a:gd name="T8" fmla="*/ 2 w 17"/>
                    <a:gd name="T9" fmla="*/ 1 h 20"/>
                    <a:gd name="T10" fmla="*/ 4 w 17"/>
                    <a:gd name="T11" fmla="*/ 1 h 20"/>
                    <a:gd name="T12" fmla="*/ 17 w 17"/>
                    <a:gd name="T13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17" y="16"/>
                      </a:moveTo>
                      <a:cubicBezTo>
                        <a:pt x="17" y="17"/>
                        <a:pt x="17" y="18"/>
                        <a:pt x="16" y="19"/>
                      </a:cubicBezTo>
                      <a:cubicBezTo>
                        <a:pt x="15" y="20"/>
                        <a:pt x="14" y="20"/>
                        <a:pt x="13" y="19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4" y="1"/>
                      </a:cubicBezTo>
                      <a:lnTo>
                        <a:pt x="17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5" name="Freeform 17"/>
                <p:cNvSpPr>
                  <a:spLocks/>
                </p:cNvSpPr>
                <p:nvPr/>
              </p:nvSpPr>
              <p:spPr bwMode="auto">
                <a:xfrm>
                  <a:off x="2468563" y="5043894"/>
                  <a:ext cx="269875" cy="166688"/>
                </a:xfrm>
                <a:custGeom>
                  <a:avLst/>
                  <a:gdLst>
                    <a:gd name="T0" fmla="*/ 15 w 18"/>
                    <a:gd name="T1" fmla="*/ 0 h 11"/>
                    <a:gd name="T2" fmla="*/ 18 w 18"/>
                    <a:gd name="T3" fmla="*/ 1 h 11"/>
                    <a:gd name="T4" fmla="*/ 17 w 18"/>
                    <a:gd name="T5" fmla="*/ 4 h 11"/>
                    <a:gd name="T6" fmla="*/ 3 w 18"/>
                    <a:gd name="T7" fmla="*/ 10 h 11"/>
                    <a:gd name="T8" fmla="*/ 1 w 18"/>
                    <a:gd name="T9" fmla="*/ 9 h 11"/>
                    <a:gd name="T10" fmla="*/ 1 w 18"/>
                    <a:gd name="T11" fmla="*/ 7 h 11"/>
                    <a:gd name="T12" fmla="*/ 15 w 18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1">
                      <a:moveTo>
                        <a:pt x="15" y="0"/>
                      </a:moveTo>
                      <a:cubicBezTo>
                        <a:pt x="16" y="0"/>
                        <a:pt x="17" y="0"/>
                        <a:pt x="18" y="1"/>
                      </a:cubicBezTo>
                      <a:cubicBezTo>
                        <a:pt x="18" y="2"/>
                        <a:pt x="18" y="3"/>
                        <a:pt x="17" y="4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2" y="10"/>
                        <a:pt x="1" y="9"/>
                      </a:cubicBezTo>
                      <a:cubicBezTo>
                        <a:pt x="0" y="8"/>
                        <a:pt x="0" y="7"/>
                        <a:pt x="1" y="7"/>
                      </a:cubicBez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12" name="矩形 211"/>
              <p:cNvSpPr/>
              <p:nvPr/>
            </p:nvSpPr>
            <p:spPr>
              <a:xfrm>
                <a:off x="4103050" y="2351520"/>
                <a:ext cx="52450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Tw Cen MT" panose="020B0602020104020603" pitchFamily="34" charset="0"/>
                  </a:rPr>
                  <a:t>2</a:t>
                </a:r>
                <a:endParaRPr lang="zh-CN" altLang="en-US" sz="4800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09" name="TextBox 55"/>
            <p:cNvSpPr txBox="1">
              <a:spLocks noChangeArrowheads="1"/>
            </p:cNvSpPr>
            <p:nvPr/>
          </p:nvSpPr>
          <p:spPr bwMode="auto">
            <a:xfrm>
              <a:off x="5799246" y="2587550"/>
              <a:ext cx="37131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459888" y="3287406"/>
            <a:ext cx="5499682" cy="830997"/>
            <a:chOff x="3000796" y="3219183"/>
            <a:chExt cx="5499682" cy="830997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000796" y="3219183"/>
              <a:ext cx="5255276" cy="830997"/>
              <a:chOff x="3000796" y="3219183"/>
              <a:chExt cx="5255276" cy="830997"/>
            </a:xfrm>
          </p:grpSpPr>
          <p:sp>
            <p:nvSpPr>
              <p:cNvPr id="219" name="对角圆角矩形 218"/>
              <p:cNvSpPr/>
              <p:nvPr/>
            </p:nvSpPr>
            <p:spPr>
              <a:xfrm>
                <a:off x="3000796" y="3340722"/>
                <a:ext cx="5255276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0" name="组合 219"/>
              <p:cNvGrpSpPr/>
              <p:nvPr/>
            </p:nvGrpSpPr>
            <p:grpSpPr>
              <a:xfrm>
                <a:off x="3617060" y="3464567"/>
                <a:ext cx="395136" cy="355402"/>
                <a:chOff x="3546475" y="2558373"/>
                <a:chExt cx="852487" cy="766763"/>
              </a:xfrm>
              <a:solidFill>
                <a:schemeClr val="bg1"/>
              </a:solidFill>
            </p:grpSpPr>
            <p:sp>
              <p:nvSpPr>
                <p:cNvPr id="222" name="Freeform 29"/>
                <p:cNvSpPr>
                  <a:spLocks/>
                </p:cNvSpPr>
                <p:nvPr/>
              </p:nvSpPr>
              <p:spPr bwMode="auto">
                <a:xfrm>
                  <a:off x="3635375" y="2723473"/>
                  <a:ext cx="658812" cy="601663"/>
                </a:xfrm>
                <a:custGeom>
                  <a:avLst/>
                  <a:gdLst>
                    <a:gd name="T0" fmla="*/ 1 w 44"/>
                    <a:gd name="T1" fmla="*/ 17 h 40"/>
                    <a:gd name="T2" fmla="*/ 0 w 44"/>
                    <a:gd name="T3" fmla="*/ 19 h 40"/>
                    <a:gd name="T4" fmla="*/ 0 w 44"/>
                    <a:gd name="T5" fmla="*/ 38 h 40"/>
                    <a:gd name="T6" fmla="*/ 2 w 44"/>
                    <a:gd name="T7" fmla="*/ 40 h 40"/>
                    <a:gd name="T8" fmla="*/ 43 w 44"/>
                    <a:gd name="T9" fmla="*/ 40 h 40"/>
                    <a:gd name="T10" fmla="*/ 44 w 44"/>
                    <a:gd name="T11" fmla="*/ 38 h 40"/>
                    <a:gd name="T12" fmla="*/ 44 w 44"/>
                    <a:gd name="T13" fmla="*/ 19 h 40"/>
                    <a:gd name="T14" fmla="*/ 43 w 44"/>
                    <a:gd name="T15" fmla="*/ 17 h 40"/>
                    <a:gd name="T16" fmla="*/ 23 w 44"/>
                    <a:gd name="T17" fmla="*/ 0 h 40"/>
                    <a:gd name="T18" fmla="*/ 21 w 44"/>
                    <a:gd name="T19" fmla="*/ 0 h 40"/>
                    <a:gd name="T20" fmla="*/ 1 w 44"/>
                    <a:gd name="T21" fmla="*/ 1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40">
                      <a:moveTo>
                        <a:pt x="1" y="17"/>
                      </a:moveTo>
                      <a:cubicBezTo>
                        <a:pt x="1" y="17"/>
                        <a:pt x="0" y="18"/>
                        <a:pt x="0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1" y="40"/>
                        <a:pt x="2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4" y="40"/>
                        <a:pt x="44" y="39"/>
                        <a:pt x="44" y="38"/>
                      </a:cubicBezTo>
                      <a:cubicBezTo>
                        <a:pt x="44" y="19"/>
                        <a:pt x="44" y="19"/>
                        <a:pt x="44" y="19"/>
                      </a:cubicBezTo>
                      <a:cubicBezTo>
                        <a:pt x="44" y="18"/>
                        <a:pt x="44" y="17"/>
                        <a:pt x="43" y="17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1" y="0"/>
                      </a:cubicBezTo>
                      <a:lnTo>
                        <a:pt x="1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3" name="Freeform 30"/>
                <p:cNvSpPr>
                  <a:spLocks/>
                </p:cNvSpPr>
                <p:nvPr/>
              </p:nvSpPr>
              <p:spPr bwMode="auto">
                <a:xfrm>
                  <a:off x="3546475" y="2558373"/>
                  <a:ext cx="852487" cy="420688"/>
                </a:xfrm>
                <a:custGeom>
                  <a:avLst/>
                  <a:gdLst>
                    <a:gd name="T0" fmla="*/ 4 w 57"/>
                    <a:gd name="T1" fmla="*/ 27 h 28"/>
                    <a:gd name="T2" fmla="*/ 2 w 57"/>
                    <a:gd name="T3" fmla="*/ 27 h 28"/>
                    <a:gd name="T4" fmla="*/ 0 w 57"/>
                    <a:gd name="T5" fmla="*/ 25 h 28"/>
                    <a:gd name="T6" fmla="*/ 0 w 57"/>
                    <a:gd name="T7" fmla="*/ 23 h 28"/>
                    <a:gd name="T8" fmla="*/ 27 w 57"/>
                    <a:gd name="T9" fmla="*/ 1 h 28"/>
                    <a:gd name="T10" fmla="*/ 29 w 57"/>
                    <a:gd name="T11" fmla="*/ 1 h 28"/>
                    <a:gd name="T12" fmla="*/ 56 w 57"/>
                    <a:gd name="T13" fmla="*/ 23 h 28"/>
                    <a:gd name="T14" fmla="*/ 56 w 57"/>
                    <a:gd name="T15" fmla="*/ 25 h 28"/>
                    <a:gd name="T16" fmla="*/ 55 w 57"/>
                    <a:gd name="T17" fmla="*/ 27 h 28"/>
                    <a:gd name="T18" fmla="*/ 53 w 57"/>
                    <a:gd name="T19" fmla="*/ 27 h 28"/>
                    <a:gd name="T20" fmla="*/ 29 w 57"/>
                    <a:gd name="T21" fmla="*/ 8 h 28"/>
                    <a:gd name="T22" fmla="*/ 27 w 57"/>
                    <a:gd name="T23" fmla="*/ 8 h 28"/>
                    <a:gd name="T24" fmla="*/ 4 w 57"/>
                    <a:gd name="T25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" h="28">
                      <a:moveTo>
                        <a:pt x="4" y="27"/>
                      </a:moveTo>
                      <a:cubicBezTo>
                        <a:pt x="3" y="28"/>
                        <a:pt x="2" y="28"/>
                        <a:pt x="2" y="2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4"/>
                        <a:pt x="0" y="23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8" y="0"/>
                        <a:pt x="29" y="0"/>
                        <a:pt x="29" y="1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7" y="24"/>
                        <a:pt x="57" y="25"/>
                        <a:pt x="56" y="25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4" y="28"/>
                        <a:pt x="53" y="28"/>
                        <a:pt x="53" y="2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7"/>
                        <a:pt x="28" y="7"/>
                        <a:pt x="27" y="8"/>
                      </a:cubicBezTo>
                      <a:lnTo>
                        <a:pt x="4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21" name="矩形 220"/>
              <p:cNvSpPr/>
              <p:nvPr/>
            </p:nvSpPr>
            <p:spPr>
              <a:xfrm>
                <a:off x="3074079" y="3219183"/>
                <a:ext cx="52450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Tw Cen MT" panose="020B0602020104020603" pitchFamily="34" charset="0"/>
                  </a:rPr>
                  <a:t>3</a:t>
                </a:r>
                <a:endParaRPr lang="zh-CN" altLang="en-US" sz="4800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18" name="TextBox 55"/>
            <p:cNvSpPr txBox="1">
              <a:spLocks noChangeArrowheads="1"/>
            </p:cNvSpPr>
            <p:nvPr/>
          </p:nvSpPr>
          <p:spPr bwMode="auto">
            <a:xfrm>
              <a:off x="4787284" y="3483834"/>
              <a:ext cx="37131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454390" y="1535790"/>
            <a:ext cx="5260588" cy="830997"/>
            <a:chOff x="5010150" y="1454829"/>
            <a:chExt cx="5260588" cy="830997"/>
          </a:xfrm>
        </p:grpSpPr>
        <p:grpSp>
          <p:nvGrpSpPr>
            <p:cNvPr id="225" name="组合 224"/>
            <p:cNvGrpSpPr/>
            <p:nvPr/>
          </p:nvGrpSpPr>
          <p:grpSpPr>
            <a:xfrm>
              <a:off x="5010150" y="1540158"/>
              <a:ext cx="5260588" cy="653159"/>
              <a:chOff x="5010150" y="1540158"/>
              <a:chExt cx="5260588" cy="653159"/>
            </a:xfrm>
          </p:grpSpPr>
          <p:sp>
            <p:nvSpPr>
              <p:cNvPr id="228" name="对角圆角矩形 227"/>
              <p:cNvSpPr/>
              <p:nvPr/>
            </p:nvSpPr>
            <p:spPr>
              <a:xfrm>
                <a:off x="5010150" y="1540158"/>
                <a:ext cx="5260588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9" name="组合 228"/>
              <p:cNvGrpSpPr/>
              <p:nvPr/>
            </p:nvGrpSpPr>
            <p:grpSpPr>
              <a:xfrm>
                <a:off x="5656314" y="1694700"/>
                <a:ext cx="326644" cy="322154"/>
                <a:chOff x="7840663" y="4683532"/>
                <a:chExt cx="808037" cy="796925"/>
              </a:xfrm>
              <a:solidFill>
                <a:schemeClr val="bg1"/>
              </a:solidFill>
            </p:grpSpPr>
            <p:sp>
              <p:nvSpPr>
                <p:cNvPr id="230" name="Freeform 22"/>
                <p:cNvSpPr>
                  <a:spLocks/>
                </p:cNvSpPr>
                <p:nvPr/>
              </p:nvSpPr>
              <p:spPr bwMode="auto">
                <a:xfrm>
                  <a:off x="7840663" y="5074057"/>
                  <a:ext cx="808037" cy="406400"/>
                </a:xfrm>
                <a:custGeom>
                  <a:avLst/>
                  <a:gdLst>
                    <a:gd name="T0" fmla="*/ 27 w 54"/>
                    <a:gd name="T1" fmla="*/ 0 h 27"/>
                    <a:gd name="T2" fmla="*/ 0 w 54"/>
                    <a:gd name="T3" fmla="*/ 27 h 27"/>
                    <a:gd name="T4" fmla="*/ 54 w 54"/>
                    <a:gd name="T5" fmla="*/ 27 h 27"/>
                    <a:gd name="T6" fmla="*/ 27 w 54"/>
                    <a:gd name="T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7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1" name="Oval 23"/>
                <p:cNvSpPr>
                  <a:spLocks noChangeArrowheads="1"/>
                </p:cNvSpPr>
                <p:nvPr/>
              </p:nvSpPr>
              <p:spPr bwMode="auto">
                <a:xfrm>
                  <a:off x="8066088" y="4683532"/>
                  <a:ext cx="358775" cy="3460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226" name="TextBox 55"/>
            <p:cNvSpPr txBox="1">
              <a:spLocks noChangeArrowheads="1"/>
            </p:cNvSpPr>
            <p:nvPr/>
          </p:nvSpPr>
          <p:spPr bwMode="auto">
            <a:xfrm>
              <a:off x="6775736" y="1689818"/>
              <a:ext cx="28508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5071616" y="1454829"/>
              <a:ext cx="52450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Tw Cen MT" panose="020B0602020104020603" pitchFamily="34" charset="0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319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-473000" y="-122720"/>
            <a:ext cx="13137999" cy="9618040"/>
            <a:chOff x="814" y="-55"/>
            <a:chExt cx="6054" cy="4432"/>
          </a:xfrm>
          <a:gradFill flip="none" rotWithShape="1">
            <a:gsLst>
              <a:gs pos="23000">
                <a:schemeClr val="bg1">
                  <a:alpha val="4000"/>
                </a:schemeClr>
              </a:gs>
              <a:gs pos="51000">
                <a:srgbClr val="FFC000">
                  <a:alpha val="10000"/>
                </a:srgbClr>
              </a:gs>
              <a:gs pos="65000">
                <a:srgbClr val="FFC000">
                  <a:alpha val="10000"/>
                </a:srgbClr>
              </a:gs>
              <a:gs pos="92000">
                <a:srgbClr val="FF3300">
                  <a:alpha val="400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6683"/>
            <a:ext cx="12192000" cy="202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" name="Freeform 21"/>
          <p:cNvSpPr>
            <a:spLocks/>
          </p:cNvSpPr>
          <p:nvPr/>
        </p:nvSpPr>
        <p:spPr bwMode="auto">
          <a:xfrm>
            <a:off x="3912102" y="5208139"/>
            <a:ext cx="1191782" cy="1100107"/>
          </a:xfrm>
          <a:custGeom>
            <a:avLst/>
            <a:gdLst>
              <a:gd name="T0" fmla="*/ 155 w 426"/>
              <a:gd name="T1" fmla="*/ 380 h 392"/>
              <a:gd name="T2" fmla="*/ 142 w 426"/>
              <a:gd name="T3" fmla="*/ 254 h 392"/>
              <a:gd name="T4" fmla="*/ 101 w 426"/>
              <a:gd name="T5" fmla="*/ 253 h 392"/>
              <a:gd name="T6" fmla="*/ 15 w 426"/>
              <a:gd name="T7" fmla="*/ 256 h 392"/>
              <a:gd name="T8" fmla="*/ 0 w 426"/>
              <a:gd name="T9" fmla="*/ 257 h 392"/>
              <a:gd name="T10" fmla="*/ 10 w 426"/>
              <a:gd name="T11" fmla="*/ 247 h 392"/>
              <a:gd name="T12" fmla="*/ 331 w 426"/>
              <a:gd name="T13" fmla="*/ 2 h 392"/>
              <a:gd name="T14" fmla="*/ 336 w 426"/>
              <a:gd name="T15" fmla="*/ 0 h 392"/>
              <a:gd name="T16" fmla="*/ 426 w 426"/>
              <a:gd name="T17" fmla="*/ 185 h 392"/>
              <a:gd name="T18" fmla="*/ 421 w 426"/>
              <a:gd name="T19" fmla="*/ 188 h 392"/>
              <a:gd name="T20" fmla="*/ 165 w 426"/>
              <a:gd name="T21" fmla="*/ 383 h 392"/>
              <a:gd name="T22" fmla="*/ 156 w 426"/>
              <a:gd name="T23" fmla="*/ 392 h 392"/>
              <a:gd name="T24" fmla="*/ 155 w 426"/>
              <a:gd name="T25" fmla="*/ 38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2">
                <a:moveTo>
                  <a:pt x="155" y="380"/>
                </a:moveTo>
                <a:cubicBezTo>
                  <a:pt x="148" y="338"/>
                  <a:pt x="144" y="297"/>
                  <a:pt x="142" y="254"/>
                </a:cubicBezTo>
                <a:cubicBezTo>
                  <a:pt x="128" y="253"/>
                  <a:pt x="115" y="253"/>
                  <a:pt x="101" y="253"/>
                </a:cubicBezTo>
                <a:cubicBezTo>
                  <a:pt x="73" y="253"/>
                  <a:pt x="45" y="254"/>
                  <a:pt x="15" y="256"/>
                </a:cubicBezTo>
                <a:cubicBezTo>
                  <a:pt x="0" y="257"/>
                  <a:pt x="0" y="257"/>
                  <a:pt x="0" y="257"/>
                </a:cubicBezTo>
                <a:cubicBezTo>
                  <a:pt x="10" y="247"/>
                  <a:pt x="10" y="247"/>
                  <a:pt x="10" y="247"/>
                </a:cubicBezTo>
                <a:cubicBezTo>
                  <a:pt x="104" y="144"/>
                  <a:pt x="209" y="64"/>
                  <a:pt x="331" y="2"/>
                </a:cubicBezTo>
                <a:cubicBezTo>
                  <a:pt x="336" y="0"/>
                  <a:pt x="336" y="0"/>
                  <a:pt x="336" y="0"/>
                </a:cubicBezTo>
                <a:cubicBezTo>
                  <a:pt x="426" y="185"/>
                  <a:pt x="426" y="185"/>
                  <a:pt x="426" y="185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324" y="237"/>
                  <a:pt x="240" y="301"/>
                  <a:pt x="165" y="383"/>
                </a:cubicBezTo>
                <a:cubicBezTo>
                  <a:pt x="156" y="392"/>
                  <a:pt x="156" y="392"/>
                  <a:pt x="156" y="392"/>
                </a:cubicBezTo>
                <a:lnTo>
                  <a:pt x="155" y="38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22"/>
          <p:cNvSpPr>
            <a:spLocks/>
          </p:cNvSpPr>
          <p:nvPr/>
        </p:nvSpPr>
        <p:spPr bwMode="auto">
          <a:xfrm>
            <a:off x="3954414" y="5230705"/>
            <a:ext cx="1126904" cy="1040870"/>
          </a:xfrm>
          <a:custGeom>
            <a:avLst/>
            <a:gdLst>
              <a:gd name="T0" fmla="*/ 403 w 403"/>
              <a:gd name="T1" fmla="*/ 174 h 371"/>
              <a:gd name="T2" fmla="*/ 145 w 403"/>
              <a:gd name="T3" fmla="*/ 371 h 371"/>
              <a:gd name="T4" fmla="*/ 132 w 403"/>
              <a:gd name="T5" fmla="*/ 240 h 371"/>
              <a:gd name="T6" fmla="*/ 0 w 403"/>
              <a:gd name="T7" fmla="*/ 243 h 371"/>
              <a:gd name="T8" fmla="*/ 318 w 403"/>
              <a:gd name="T9" fmla="*/ 0 h 371"/>
              <a:gd name="T10" fmla="*/ 403 w 403"/>
              <a:gd name="T11" fmla="*/ 17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371">
                <a:moveTo>
                  <a:pt x="403" y="174"/>
                </a:moveTo>
                <a:cubicBezTo>
                  <a:pt x="304" y="225"/>
                  <a:pt x="221" y="289"/>
                  <a:pt x="145" y="371"/>
                </a:cubicBezTo>
                <a:cubicBezTo>
                  <a:pt x="139" y="327"/>
                  <a:pt x="134" y="284"/>
                  <a:pt x="132" y="240"/>
                </a:cubicBezTo>
                <a:cubicBezTo>
                  <a:pt x="88" y="238"/>
                  <a:pt x="44" y="239"/>
                  <a:pt x="0" y="243"/>
                </a:cubicBezTo>
                <a:cubicBezTo>
                  <a:pt x="92" y="142"/>
                  <a:pt x="196" y="62"/>
                  <a:pt x="318" y="0"/>
                </a:cubicBezTo>
                <a:cubicBezTo>
                  <a:pt x="347" y="58"/>
                  <a:pt x="375" y="116"/>
                  <a:pt x="403" y="174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23"/>
          <p:cNvSpPr>
            <a:spLocks/>
          </p:cNvSpPr>
          <p:nvPr/>
        </p:nvSpPr>
        <p:spPr bwMode="auto">
          <a:xfrm>
            <a:off x="7074204" y="5205318"/>
            <a:ext cx="1191782" cy="1102928"/>
          </a:xfrm>
          <a:custGeom>
            <a:avLst/>
            <a:gdLst>
              <a:gd name="T0" fmla="*/ 261 w 426"/>
              <a:gd name="T1" fmla="*/ 383 h 393"/>
              <a:gd name="T2" fmla="*/ 5 w 426"/>
              <a:gd name="T3" fmla="*/ 188 h 393"/>
              <a:gd name="T4" fmla="*/ 0 w 426"/>
              <a:gd name="T5" fmla="*/ 185 h 393"/>
              <a:gd name="T6" fmla="*/ 90 w 426"/>
              <a:gd name="T7" fmla="*/ 0 h 393"/>
              <a:gd name="T8" fmla="*/ 95 w 426"/>
              <a:gd name="T9" fmla="*/ 2 h 393"/>
              <a:gd name="T10" fmla="*/ 416 w 426"/>
              <a:gd name="T11" fmla="*/ 247 h 393"/>
              <a:gd name="T12" fmla="*/ 426 w 426"/>
              <a:gd name="T13" fmla="*/ 257 h 393"/>
              <a:gd name="T14" fmla="*/ 411 w 426"/>
              <a:gd name="T15" fmla="*/ 257 h 393"/>
              <a:gd name="T16" fmla="*/ 360 w 426"/>
              <a:gd name="T17" fmla="*/ 255 h 393"/>
              <a:gd name="T18" fmla="*/ 280 w 426"/>
              <a:gd name="T19" fmla="*/ 259 h 393"/>
              <a:gd name="T20" fmla="*/ 272 w 426"/>
              <a:gd name="T21" fmla="*/ 380 h 393"/>
              <a:gd name="T22" fmla="*/ 270 w 426"/>
              <a:gd name="T23" fmla="*/ 393 h 393"/>
              <a:gd name="T24" fmla="*/ 261 w 426"/>
              <a:gd name="T25" fmla="*/ 38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3">
                <a:moveTo>
                  <a:pt x="261" y="383"/>
                </a:moveTo>
                <a:cubicBezTo>
                  <a:pt x="186" y="302"/>
                  <a:pt x="102" y="238"/>
                  <a:pt x="5" y="188"/>
                </a:cubicBezTo>
                <a:cubicBezTo>
                  <a:pt x="0" y="185"/>
                  <a:pt x="0" y="185"/>
                  <a:pt x="0" y="185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217" y="64"/>
                  <a:pt x="322" y="144"/>
                  <a:pt x="416" y="247"/>
                </a:cubicBezTo>
                <a:cubicBezTo>
                  <a:pt x="426" y="257"/>
                  <a:pt x="426" y="257"/>
                  <a:pt x="426" y="257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394" y="256"/>
                  <a:pt x="377" y="255"/>
                  <a:pt x="360" y="255"/>
                </a:cubicBezTo>
                <a:cubicBezTo>
                  <a:pt x="333" y="255"/>
                  <a:pt x="306" y="256"/>
                  <a:pt x="280" y="259"/>
                </a:cubicBezTo>
                <a:cubicBezTo>
                  <a:pt x="279" y="300"/>
                  <a:pt x="276" y="340"/>
                  <a:pt x="272" y="380"/>
                </a:cubicBezTo>
                <a:cubicBezTo>
                  <a:pt x="270" y="393"/>
                  <a:pt x="270" y="393"/>
                  <a:pt x="270" y="393"/>
                </a:cubicBezTo>
                <a:lnTo>
                  <a:pt x="261" y="383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24"/>
          <p:cNvSpPr>
            <a:spLocks/>
          </p:cNvSpPr>
          <p:nvPr/>
        </p:nvSpPr>
        <p:spPr bwMode="auto">
          <a:xfrm>
            <a:off x="7096770" y="5227885"/>
            <a:ext cx="1129725" cy="1040870"/>
          </a:xfrm>
          <a:custGeom>
            <a:avLst/>
            <a:gdLst>
              <a:gd name="T0" fmla="*/ 84 w 404"/>
              <a:gd name="T1" fmla="*/ 0 h 371"/>
              <a:gd name="T2" fmla="*/ 404 w 404"/>
              <a:gd name="T3" fmla="*/ 243 h 371"/>
              <a:gd name="T4" fmla="*/ 266 w 404"/>
              <a:gd name="T5" fmla="*/ 246 h 371"/>
              <a:gd name="T6" fmla="*/ 258 w 404"/>
              <a:gd name="T7" fmla="*/ 371 h 371"/>
              <a:gd name="T8" fmla="*/ 0 w 404"/>
              <a:gd name="T9" fmla="*/ 174 h 371"/>
              <a:gd name="T10" fmla="*/ 84 w 404"/>
              <a:gd name="T1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371">
                <a:moveTo>
                  <a:pt x="84" y="0"/>
                </a:moveTo>
                <a:cubicBezTo>
                  <a:pt x="207" y="62"/>
                  <a:pt x="311" y="142"/>
                  <a:pt x="404" y="243"/>
                </a:cubicBezTo>
                <a:cubicBezTo>
                  <a:pt x="358" y="240"/>
                  <a:pt x="312" y="241"/>
                  <a:pt x="266" y="246"/>
                </a:cubicBezTo>
                <a:cubicBezTo>
                  <a:pt x="265" y="288"/>
                  <a:pt x="263" y="329"/>
                  <a:pt x="258" y="371"/>
                </a:cubicBezTo>
                <a:cubicBezTo>
                  <a:pt x="182" y="289"/>
                  <a:pt x="99" y="225"/>
                  <a:pt x="0" y="174"/>
                </a:cubicBezTo>
                <a:cubicBezTo>
                  <a:pt x="28" y="116"/>
                  <a:pt x="56" y="58"/>
                  <a:pt x="84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25"/>
          <p:cNvSpPr>
            <a:spLocks/>
          </p:cNvSpPr>
          <p:nvPr/>
        </p:nvSpPr>
        <p:spPr bwMode="auto">
          <a:xfrm>
            <a:off x="4515750" y="5423929"/>
            <a:ext cx="588134" cy="359650"/>
          </a:xfrm>
          <a:custGeom>
            <a:avLst/>
            <a:gdLst>
              <a:gd name="T0" fmla="*/ 0 w 417"/>
              <a:gd name="T1" fmla="*/ 255 h 255"/>
              <a:gd name="T2" fmla="*/ 417 w 417"/>
              <a:gd name="T3" fmla="*/ 217 h 255"/>
              <a:gd name="T4" fmla="*/ 319 w 417"/>
              <a:gd name="T5" fmla="*/ 0 h 255"/>
              <a:gd name="T6" fmla="*/ 0 w 417"/>
              <a:gd name="T7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7" h="255">
                <a:moveTo>
                  <a:pt x="0" y="255"/>
                </a:moveTo>
                <a:lnTo>
                  <a:pt x="417" y="217"/>
                </a:lnTo>
                <a:lnTo>
                  <a:pt x="319" y="0"/>
                </a:lnTo>
                <a:lnTo>
                  <a:pt x="0" y="255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26"/>
          <p:cNvSpPr>
            <a:spLocks/>
          </p:cNvSpPr>
          <p:nvPr/>
        </p:nvSpPr>
        <p:spPr bwMode="auto">
          <a:xfrm>
            <a:off x="4566524" y="5446496"/>
            <a:ext cx="514794" cy="317339"/>
          </a:xfrm>
          <a:custGeom>
            <a:avLst/>
            <a:gdLst>
              <a:gd name="T0" fmla="*/ 0 w 365"/>
              <a:gd name="T1" fmla="*/ 225 h 225"/>
              <a:gd name="T2" fmla="*/ 365 w 365"/>
              <a:gd name="T3" fmla="*/ 191 h 225"/>
              <a:gd name="T4" fmla="*/ 279 w 365"/>
              <a:gd name="T5" fmla="*/ 0 h 225"/>
              <a:gd name="T6" fmla="*/ 0 w 365"/>
              <a:gd name="T7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225">
                <a:moveTo>
                  <a:pt x="0" y="225"/>
                </a:moveTo>
                <a:lnTo>
                  <a:pt x="365" y="191"/>
                </a:lnTo>
                <a:lnTo>
                  <a:pt x="279" y="0"/>
                </a:lnTo>
                <a:lnTo>
                  <a:pt x="0" y="225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27"/>
          <p:cNvSpPr>
            <a:spLocks/>
          </p:cNvSpPr>
          <p:nvPr/>
        </p:nvSpPr>
        <p:spPr bwMode="auto">
          <a:xfrm>
            <a:off x="7071383" y="5418288"/>
            <a:ext cx="596596" cy="370933"/>
          </a:xfrm>
          <a:custGeom>
            <a:avLst/>
            <a:gdLst>
              <a:gd name="T0" fmla="*/ 0 w 423"/>
              <a:gd name="T1" fmla="*/ 219 h 263"/>
              <a:gd name="T2" fmla="*/ 423 w 423"/>
              <a:gd name="T3" fmla="*/ 263 h 263"/>
              <a:gd name="T4" fmla="*/ 100 w 423"/>
              <a:gd name="T5" fmla="*/ 0 h 263"/>
              <a:gd name="T6" fmla="*/ 0 w 423"/>
              <a:gd name="T7" fmla="*/ 21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3" h="263">
                <a:moveTo>
                  <a:pt x="0" y="219"/>
                </a:moveTo>
                <a:lnTo>
                  <a:pt x="423" y="263"/>
                </a:lnTo>
                <a:lnTo>
                  <a:pt x="100" y="0"/>
                </a:lnTo>
                <a:lnTo>
                  <a:pt x="0" y="21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28"/>
          <p:cNvSpPr>
            <a:spLocks/>
          </p:cNvSpPr>
          <p:nvPr/>
        </p:nvSpPr>
        <p:spPr bwMode="auto">
          <a:xfrm>
            <a:off x="7093949" y="5443675"/>
            <a:ext cx="523256" cy="322980"/>
          </a:xfrm>
          <a:custGeom>
            <a:avLst/>
            <a:gdLst>
              <a:gd name="T0" fmla="*/ 88 w 371"/>
              <a:gd name="T1" fmla="*/ 0 h 229"/>
              <a:gd name="T2" fmla="*/ 0 w 371"/>
              <a:gd name="T3" fmla="*/ 193 h 229"/>
              <a:gd name="T4" fmla="*/ 371 w 371"/>
              <a:gd name="T5" fmla="*/ 229 h 229"/>
              <a:gd name="T6" fmla="*/ 88 w 371"/>
              <a:gd name="T7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" h="229">
                <a:moveTo>
                  <a:pt x="88" y="0"/>
                </a:moveTo>
                <a:lnTo>
                  <a:pt x="0" y="193"/>
                </a:lnTo>
                <a:lnTo>
                  <a:pt x="371" y="229"/>
                </a:lnTo>
                <a:lnTo>
                  <a:pt x="88" y="0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9" name="组合 1038"/>
          <p:cNvGrpSpPr/>
          <p:nvPr/>
        </p:nvGrpSpPr>
        <p:grpSpPr>
          <a:xfrm>
            <a:off x="4163152" y="4295938"/>
            <a:ext cx="3857426" cy="1504567"/>
            <a:chOff x="4162512" y="3906761"/>
            <a:chExt cx="3857426" cy="1313077"/>
          </a:xfrm>
        </p:grpSpPr>
        <p:sp>
          <p:nvSpPr>
            <p:cNvPr id="1034" name="Freeform 29"/>
            <p:cNvSpPr>
              <a:spLocks/>
            </p:cNvSpPr>
            <p:nvPr/>
          </p:nvSpPr>
          <p:spPr bwMode="auto">
            <a:xfrm>
              <a:off x="4162512" y="4102806"/>
              <a:ext cx="3857426" cy="1117032"/>
            </a:xfrm>
            <a:custGeom>
              <a:avLst/>
              <a:gdLst>
                <a:gd name="T0" fmla="*/ 1248 w 1379"/>
                <a:gd name="T1" fmla="*/ 394 h 398"/>
                <a:gd name="T2" fmla="*/ 688 w 1379"/>
                <a:gd name="T3" fmla="*/ 206 h 398"/>
                <a:gd name="T4" fmla="*/ 131 w 1379"/>
                <a:gd name="T5" fmla="*/ 392 h 398"/>
                <a:gd name="T6" fmla="*/ 126 w 1379"/>
                <a:gd name="T7" fmla="*/ 396 h 398"/>
                <a:gd name="T8" fmla="*/ 0 w 1379"/>
                <a:gd name="T9" fmla="*/ 233 h 398"/>
                <a:gd name="T10" fmla="*/ 5 w 1379"/>
                <a:gd name="T11" fmla="*/ 229 h 398"/>
                <a:gd name="T12" fmla="*/ 688 w 1379"/>
                <a:gd name="T13" fmla="*/ 0 h 398"/>
                <a:gd name="T14" fmla="*/ 1374 w 1379"/>
                <a:gd name="T15" fmla="*/ 232 h 398"/>
                <a:gd name="T16" fmla="*/ 1379 w 1379"/>
                <a:gd name="T17" fmla="*/ 235 h 398"/>
                <a:gd name="T18" fmla="*/ 1253 w 1379"/>
                <a:gd name="T19" fmla="*/ 398 h 398"/>
                <a:gd name="T20" fmla="*/ 1248 w 1379"/>
                <a:gd name="T21" fmla="*/ 39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9" h="398">
                  <a:moveTo>
                    <a:pt x="1248" y="394"/>
                  </a:moveTo>
                  <a:cubicBezTo>
                    <a:pt x="1083" y="271"/>
                    <a:pt x="889" y="206"/>
                    <a:pt x="688" y="206"/>
                  </a:cubicBezTo>
                  <a:cubicBezTo>
                    <a:pt x="488" y="206"/>
                    <a:pt x="295" y="270"/>
                    <a:pt x="131" y="392"/>
                  </a:cubicBezTo>
                  <a:cubicBezTo>
                    <a:pt x="126" y="396"/>
                    <a:pt x="126" y="396"/>
                    <a:pt x="126" y="39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06" y="80"/>
                    <a:pt x="442" y="0"/>
                    <a:pt x="688" y="0"/>
                  </a:cubicBezTo>
                  <a:cubicBezTo>
                    <a:pt x="936" y="0"/>
                    <a:pt x="1173" y="80"/>
                    <a:pt x="1374" y="232"/>
                  </a:cubicBezTo>
                  <a:cubicBezTo>
                    <a:pt x="1379" y="235"/>
                    <a:pt x="1379" y="235"/>
                    <a:pt x="1379" y="235"/>
                  </a:cubicBezTo>
                  <a:cubicBezTo>
                    <a:pt x="1253" y="398"/>
                    <a:pt x="1253" y="398"/>
                    <a:pt x="1253" y="398"/>
                  </a:cubicBezTo>
                  <a:lnTo>
                    <a:pt x="1248" y="394"/>
                  </a:lnTo>
                  <a:close/>
                </a:path>
              </a:pathLst>
            </a:custGeom>
            <a:solidFill>
              <a:srgbClr val="F8B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30"/>
            <p:cNvSpPr>
              <a:spLocks/>
            </p:cNvSpPr>
            <p:nvPr/>
          </p:nvSpPr>
          <p:spPr bwMode="auto">
            <a:xfrm>
              <a:off x="4185078" y="3906761"/>
              <a:ext cx="3812293" cy="1290510"/>
            </a:xfrm>
            <a:custGeom>
              <a:avLst/>
              <a:gdLst>
                <a:gd name="T0" fmla="*/ 1244 w 1363"/>
                <a:gd name="T1" fmla="*/ 460 h 460"/>
                <a:gd name="T2" fmla="*/ 119 w 1363"/>
                <a:gd name="T3" fmla="*/ 458 h 460"/>
                <a:gd name="T4" fmla="*/ 0 w 1363"/>
                <a:gd name="T5" fmla="*/ 304 h 460"/>
                <a:gd name="T6" fmla="*/ 1363 w 1363"/>
                <a:gd name="T7" fmla="*/ 306 h 460"/>
                <a:gd name="T8" fmla="*/ 1244 w 1363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460">
                  <a:moveTo>
                    <a:pt x="1244" y="460"/>
                  </a:moveTo>
                  <a:cubicBezTo>
                    <a:pt x="906" y="208"/>
                    <a:pt x="458" y="207"/>
                    <a:pt x="119" y="458"/>
                  </a:cubicBezTo>
                  <a:cubicBezTo>
                    <a:pt x="80" y="407"/>
                    <a:pt x="40" y="355"/>
                    <a:pt x="0" y="304"/>
                  </a:cubicBezTo>
                  <a:cubicBezTo>
                    <a:pt x="408" y="0"/>
                    <a:pt x="956" y="0"/>
                    <a:pt x="1363" y="306"/>
                  </a:cubicBezTo>
                  <a:cubicBezTo>
                    <a:pt x="1323" y="357"/>
                    <a:pt x="1283" y="408"/>
                    <a:pt x="1244" y="460"/>
                  </a:cubicBezTo>
                  <a:close/>
                </a:path>
              </a:pathLst>
            </a:custGeom>
            <a:solidFill>
              <a:srgbClr val="F6840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文本框 173"/>
          <p:cNvSpPr txBox="1"/>
          <p:nvPr/>
        </p:nvSpPr>
        <p:spPr>
          <a:xfrm>
            <a:off x="5306573" y="5368022"/>
            <a:ext cx="1605457" cy="780816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90238"/>
              </a:avLst>
            </a:prstTxWarp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目录</a:t>
            </a:r>
            <a:endParaRPr lang="zh-CN" altLang="en-US" sz="4400" spc="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783850" y="4968707"/>
            <a:ext cx="2625580" cy="10488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HONOUR</a:t>
            </a:r>
            <a:endParaRPr lang="zh-CN" altLang="en-US" sz="7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40" name="五角星 1039"/>
          <p:cNvSpPr/>
          <p:nvPr/>
        </p:nvSpPr>
        <p:spPr>
          <a:xfrm>
            <a:off x="7767340" y="5240926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五角星 180"/>
          <p:cNvSpPr/>
          <p:nvPr/>
        </p:nvSpPr>
        <p:spPr>
          <a:xfrm>
            <a:off x="7678224" y="5375253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五角星 181"/>
          <p:cNvSpPr/>
          <p:nvPr/>
        </p:nvSpPr>
        <p:spPr>
          <a:xfrm>
            <a:off x="7589108" y="5509580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" name="组合 206"/>
          <p:cNvGrpSpPr/>
          <p:nvPr/>
        </p:nvGrpSpPr>
        <p:grpSpPr>
          <a:xfrm>
            <a:off x="3457893" y="2433419"/>
            <a:ext cx="5486400" cy="830997"/>
            <a:chOff x="4026040" y="2351520"/>
            <a:chExt cx="5486400" cy="830997"/>
          </a:xfrm>
        </p:grpSpPr>
        <p:grpSp>
          <p:nvGrpSpPr>
            <p:cNvPr id="208" name="组合 207"/>
            <p:cNvGrpSpPr/>
            <p:nvPr/>
          </p:nvGrpSpPr>
          <p:grpSpPr>
            <a:xfrm>
              <a:off x="4026040" y="2351520"/>
              <a:ext cx="5255276" cy="830997"/>
              <a:chOff x="4026040" y="2351520"/>
              <a:chExt cx="5255276" cy="830997"/>
            </a:xfrm>
          </p:grpSpPr>
          <p:sp>
            <p:nvSpPr>
              <p:cNvPr id="210" name="对角圆角矩形 209"/>
              <p:cNvSpPr/>
              <p:nvPr/>
            </p:nvSpPr>
            <p:spPr>
              <a:xfrm>
                <a:off x="4026040" y="2440440"/>
                <a:ext cx="5255276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1" name="组合 210"/>
              <p:cNvGrpSpPr/>
              <p:nvPr/>
            </p:nvGrpSpPr>
            <p:grpSpPr>
              <a:xfrm>
                <a:off x="4679108" y="2581957"/>
                <a:ext cx="351916" cy="352426"/>
                <a:chOff x="2109788" y="4774019"/>
                <a:chExt cx="792162" cy="782638"/>
              </a:xfrm>
              <a:solidFill>
                <a:schemeClr val="bg1"/>
              </a:solidFill>
            </p:grpSpPr>
            <p:sp>
              <p:nvSpPr>
                <p:cNvPr id="213" name="Freeform 15"/>
                <p:cNvSpPr>
                  <a:spLocks noEditPoints="1"/>
                </p:cNvSpPr>
                <p:nvPr/>
              </p:nvSpPr>
              <p:spPr bwMode="auto">
                <a:xfrm>
                  <a:off x="2109788" y="4774019"/>
                  <a:ext cx="792162" cy="782638"/>
                </a:xfrm>
                <a:custGeom>
                  <a:avLst/>
                  <a:gdLst>
                    <a:gd name="T0" fmla="*/ 27 w 53"/>
                    <a:gd name="T1" fmla="*/ 52 h 52"/>
                    <a:gd name="T2" fmla="*/ 0 w 53"/>
                    <a:gd name="T3" fmla="*/ 26 h 52"/>
                    <a:gd name="T4" fmla="*/ 27 w 53"/>
                    <a:gd name="T5" fmla="*/ 0 h 52"/>
                    <a:gd name="T6" fmla="*/ 53 w 53"/>
                    <a:gd name="T7" fmla="*/ 26 h 52"/>
                    <a:gd name="T8" fmla="*/ 27 w 53"/>
                    <a:gd name="T9" fmla="*/ 52 h 52"/>
                    <a:gd name="T10" fmla="*/ 27 w 53"/>
                    <a:gd name="T11" fmla="*/ 3 h 52"/>
                    <a:gd name="T12" fmla="*/ 3 w 53"/>
                    <a:gd name="T13" fmla="*/ 26 h 52"/>
                    <a:gd name="T14" fmla="*/ 27 w 53"/>
                    <a:gd name="T15" fmla="*/ 49 h 52"/>
                    <a:gd name="T16" fmla="*/ 50 w 53"/>
                    <a:gd name="T17" fmla="*/ 26 h 52"/>
                    <a:gd name="T18" fmla="*/ 27 w 53"/>
                    <a:gd name="T19" fmla="*/ 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" h="52">
                      <a:moveTo>
                        <a:pt x="27" y="52"/>
                      </a:moveTo>
                      <a:cubicBezTo>
                        <a:pt x="12" y="52"/>
                        <a:pt x="0" y="41"/>
                        <a:pt x="0" y="26"/>
                      </a:cubicBezTo>
                      <a:cubicBezTo>
                        <a:pt x="0" y="11"/>
                        <a:pt x="12" y="0"/>
                        <a:pt x="27" y="0"/>
                      </a:cubicBezTo>
                      <a:cubicBezTo>
                        <a:pt x="41" y="0"/>
                        <a:pt x="53" y="11"/>
                        <a:pt x="53" y="26"/>
                      </a:cubicBezTo>
                      <a:cubicBezTo>
                        <a:pt x="53" y="41"/>
                        <a:pt x="41" y="52"/>
                        <a:pt x="27" y="52"/>
                      </a:cubicBezTo>
                      <a:close/>
                      <a:moveTo>
                        <a:pt x="27" y="3"/>
                      </a:moveTo>
                      <a:cubicBezTo>
                        <a:pt x="14" y="3"/>
                        <a:pt x="3" y="13"/>
                        <a:pt x="3" y="26"/>
                      </a:cubicBezTo>
                      <a:cubicBezTo>
                        <a:pt x="3" y="39"/>
                        <a:pt x="14" y="49"/>
                        <a:pt x="27" y="49"/>
                      </a:cubicBezTo>
                      <a:cubicBezTo>
                        <a:pt x="39" y="49"/>
                        <a:pt x="50" y="39"/>
                        <a:pt x="50" y="26"/>
                      </a:cubicBezTo>
                      <a:cubicBezTo>
                        <a:pt x="50" y="13"/>
                        <a:pt x="39" y="3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4" name="Freeform 16"/>
                <p:cNvSpPr>
                  <a:spLocks/>
                </p:cNvSpPr>
                <p:nvPr/>
              </p:nvSpPr>
              <p:spPr bwMode="auto">
                <a:xfrm>
                  <a:off x="2289175" y="4908957"/>
                  <a:ext cx="254000" cy="301625"/>
                </a:xfrm>
                <a:custGeom>
                  <a:avLst/>
                  <a:gdLst>
                    <a:gd name="T0" fmla="*/ 17 w 17"/>
                    <a:gd name="T1" fmla="*/ 16 h 20"/>
                    <a:gd name="T2" fmla="*/ 16 w 17"/>
                    <a:gd name="T3" fmla="*/ 19 h 20"/>
                    <a:gd name="T4" fmla="*/ 13 w 17"/>
                    <a:gd name="T5" fmla="*/ 19 h 20"/>
                    <a:gd name="T6" fmla="*/ 1 w 17"/>
                    <a:gd name="T7" fmla="*/ 3 h 20"/>
                    <a:gd name="T8" fmla="*/ 2 w 17"/>
                    <a:gd name="T9" fmla="*/ 1 h 20"/>
                    <a:gd name="T10" fmla="*/ 4 w 17"/>
                    <a:gd name="T11" fmla="*/ 1 h 20"/>
                    <a:gd name="T12" fmla="*/ 17 w 17"/>
                    <a:gd name="T13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17" y="16"/>
                      </a:moveTo>
                      <a:cubicBezTo>
                        <a:pt x="17" y="17"/>
                        <a:pt x="17" y="18"/>
                        <a:pt x="16" y="19"/>
                      </a:cubicBezTo>
                      <a:cubicBezTo>
                        <a:pt x="15" y="20"/>
                        <a:pt x="14" y="20"/>
                        <a:pt x="13" y="19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4" y="1"/>
                      </a:cubicBezTo>
                      <a:lnTo>
                        <a:pt x="17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5" name="Freeform 17"/>
                <p:cNvSpPr>
                  <a:spLocks/>
                </p:cNvSpPr>
                <p:nvPr/>
              </p:nvSpPr>
              <p:spPr bwMode="auto">
                <a:xfrm>
                  <a:off x="2468563" y="5043894"/>
                  <a:ext cx="269875" cy="166688"/>
                </a:xfrm>
                <a:custGeom>
                  <a:avLst/>
                  <a:gdLst>
                    <a:gd name="T0" fmla="*/ 15 w 18"/>
                    <a:gd name="T1" fmla="*/ 0 h 11"/>
                    <a:gd name="T2" fmla="*/ 18 w 18"/>
                    <a:gd name="T3" fmla="*/ 1 h 11"/>
                    <a:gd name="T4" fmla="*/ 17 w 18"/>
                    <a:gd name="T5" fmla="*/ 4 h 11"/>
                    <a:gd name="T6" fmla="*/ 3 w 18"/>
                    <a:gd name="T7" fmla="*/ 10 h 11"/>
                    <a:gd name="T8" fmla="*/ 1 w 18"/>
                    <a:gd name="T9" fmla="*/ 9 h 11"/>
                    <a:gd name="T10" fmla="*/ 1 w 18"/>
                    <a:gd name="T11" fmla="*/ 7 h 11"/>
                    <a:gd name="T12" fmla="*/ 15 w 18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1">
                      <a:moveTo>
                        <a:pt x="15" y="0"/>
                      </a:moveTo>
                      <a:cubicBezTo>
                        <a:pt x="16" y="0"/>
                        <a:pt x="17" y="0"/>
                        <a:pt x="18" y="1"/>
                      </a:cubicBezTo>
                      <a:cubicBezTo>
                        <a:pt x="18" y="2"/>
                        <a:pt x="18" y="3"/>
                        <a:pt x="17" y="4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2" y="10"/>
                        <a:pt x="1" y="9"/>
                      </a:cubicBezTo>
                      <a:cubicBezTo>
                        <a:pt x="0" y="8"/>
                        <a:pt x="0" y="7"/>
                        <a:pt x="1" y="7"/>
                      </a:cubicBez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12" name="矩形 211"/>
              <p:cNvSpPr/>
              <p:nvPr/>
            </p:nvSpPr>
            <p:spPr>
              <a:xfrm>
                <a:off x="4103050" y="2351520"/>
                <a:ext cx="52450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Tw Cen MT" panose="020B0602020104020603" pitchFamily="34" charset="0"/>
                  </a:rPr>
                  <a:t>2</a:t>
                </a:r>
                <a:endParaRPr lang="zh-CN" altLang="en-US" sz="4800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09" name="TextBox 55"/>
            <p:cNvSpPr txBox="1">
              <a:spLocks noChangeArrowheads="1"/>
            </p:cNvSpPr>
            <p:nvPr/>
          </p:nvSpPr>
          <p:spPr bwMode="auto">
            <a:xfrm>
              <a:off x="5799246" y="2587550"/>
              <a:ext cx="37131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459888" y="3287406"/>
            <a:ext cx="5499682" cy="830997"/>
            <a:chOff x="3000796" y="3219183"/>
            <a:chExt cx="5499682" cy="830997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000796" y="3219183"/>
              <a:ext cx="5255276" cy="830997"/>
              <a:chOff x="3000796" y="3219183"/>
              <a:chExt cx="5255276" cy="830997"/>
            </a:xfrm>
          </p:grpSpPr>
          <p:sp>
            <p:nvSpPr>
              <p:cNvPr id="219" name="对角圆角矩形 218"/>
              <p:cNvSpPr/>
              <p:nvPr/>
            </p:nvSpPr>
            <p:spPr>
              <a:xfrm>
                <a:off x="3000796" y="3340722"/>
                <a:ext cx="5255276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0" name="组合 219"/>
              <p:cNvGrpSpPr/>
              <p:nvPr/>
            </p:nvGrpSpPr>
            <p:grpSpPr>
              <a:xfrm>
                <a:off x="3617060" y="3464567"/>
                <a:ext cx="395136" cy="355402"/>
                <a:chOff x="3546475" y="2558373"/>
                <a:chExt cx="852487" cy="766763"/>
              </a:xfrm>
              <a:solidFill>
                <a:schemeClr val="bg1"/>
              </a:solidFill>
            </p:grpSpPr>
            <p:sp>
              <p:nvSpPr>
                <p:cNvPr id="222" name="Freeform 29"/>
                <p:cNvSpPr>
                  <a:spLocks/>
                </p:cNvSpPr>
                <p:nvPr/>
              </p:nvSpPr>
              <p:spPr bwMode="auto">
                <a:xfrm>
                  <a:off x="3635375" y="2723473"/>
                  <a:ext cx="658812" cy="601663"/>
                </a:xfrm>
                <a:custGeom>
                  <a:avLst/>
                  <a:gdLst>
                    <a:gd name="T0" fmla="*/ 1 w 44"/>
                    <a:gd name="T1" fmla="*/ 17 h 40"/>
                    <a:gd name="T2" fmla="*/ 0 w 44"/>
                    <a:gd name="T3" fmla="*/ 19 h 40"/>
                    <a:gd name="T4" fmla="*/ 0 w 44"/>
                    <a:gd name="T5" fmla="*/ 38 h 40"/>
                    <a:gd name="T6" fmla="*/ 2 w 44"/>
                    <a:gd name="T7" fmla="*/ 40 h 40"/>
                    <a:gd name="T8" fmla="*/ 43 w 44"/>
                    <a:gd name="T9" fmla="*/ 40 h 40"/>
                    <a:gd name="T10" fmla="*/ 44 w 44"/>
                    <a:gd name="T11" fmla="*/ 38 h 40"/>
                    <a:gd name="T12" fmla="*/ 44 w 44"/>
                    <a:gd name="T13" fmla="*/ 19 h 40"/>
                    <a:gd name="T14" fmla="*/ 43 w 44"/>
                    <a:gd name="T15" fmla="*/ 17 h 40"/>
                    <a:gd name="T16" fmla="*/ 23 w 44"/>
                    <a:gd name="T17" fmla="*/ 0 h 40"/>
                    <a:gd name="T18" fmla="*/ 21 w 44"/>
                    <a:gd name="T19" fmla="*/ 0 h 40"/>
                    <a:gd name="T20" fmla="*/ 1 w 44"/>
                    <a:gd name="T21" fmla="*/ 1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40">
                      <a:moveTo>
                        <a:pt x="1" y="17"/>
                      </a:moveTo>
                      <a:cubicBezTo>
                        <a:pt x="1" y="17"/>
                        <a:pt x="0" y="18"/>
                        <a:pt x="0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1" y="40"/>
                        <a:pt x="2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4" y="40"/>
                        <a:pt x="44" y="39"/>
                        <a:pt x="44" y="38"/>
                      </a:cubicBezTo>
                      <a:cubicBezTo>
                        <a:pt x="44" y="19"/>
                        <a:pt x="44" y="19"/>
                        <a:pt x="44" y="19"/>
                      </a:cubicBezTo>
                      <a:cubicBezTo>
                        <a:pt x="44" y="18"/>
                        <a:pt x="44" y="17"/>
                        <a:pt x="43" y="17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1" y="0"/>
                      </a:cubicBezTo>
                      <a:lnTo>
                        <a:pt x="1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3" name="Freeform 30"/>
                <p:cNvSpPr>
                  <a:spLocks/>
                </p:cNvSpPr>
                <p:nvPr/>
              </p:nvSpPr>
              <p:spPr bwMode="auto">
                <a:xfrm>
                  <a:off x="3546475" y="2558373"/>
                  <a:ext cx="852487" cy="420688"/>
                </a:xfrm>
                <a:custGeom>
                  <a:avLst/>
                  <a:gdLst>
                    <a:gd name="T0" fmla="*/ 4 w 57"/>
                    <a:gd name="T1" fmla="*/ 27 h 28"/>
                    <a:gd name="T2" fmla="*/ 2 w 57"/>
                    <a:gd name="T3" fmla="*/ 27 h 28"/>
                    <a:gd name="T4" fmla="*/ 0 w 57"/>
                    <a:gd name="T5" fmla="*/ 25 h 28"/>
                    <a:gd name="T6" fmla="*/ 0 w 57"/>
                    <a:gd name="T7" fmla="*/ 23 h 28"/>
                    <a:gd name="T8" fmla="*/ 27 w 57"/>
                    <a:gd name="T9" fmla="*/ 1 h 28"/>
                    <a:gd name="T10" fmla="*/ 29 w 57"/>
                    <a:gd name="T11" fmla="*/ 1 h 28"/>
                    <a:gd name="T12" fmla="*/ 56 w 57"/>
                    <a:gd name="T13" fmla="*/ 23 h 28"/>
                    <a:gd name="T14" fmla="*/ 56 w 57"/>
                    <a:gd name="T15" fmla="*/ 25 h 28"/>
                    <a:gd name="T16" fmla="*/ 55 w 57"/>
                    <a:gd name="T17" fmla="*/ 27 h 28"/>
                    <a:gd name="T18" fmla="*/ 53 w 57"/>
                    <a:gd name="T19" fmla="*/ 27 h 28"/>
                    <a:gd name="T20" fmla="*/ 29 w 57"/>
                    <a:gd name="T21" fmla="*/ 8 h 28"/>
                    <a:gd name="T22" fmla="*/ 27 w 57"/>
                    <a:gd name="T23" fmla="*/ 8 h 28"/>
                    <a:gd name="T24" fmla="*/ 4 w 57"/>
                    <a:gd name="T25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" h="28">
                      <a:moveTo>
                        <a:pt x="4" y="27"/>
                      </a:moveTo>
                      <a:cubicBezTo>
                        <a:pt x="3" y="28"/>
                        <a:pt x="2" y="28"/>
                        <a:pt x="2" y="2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4"/>
                        <a:pt x="0" y="23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8" y="0"/>
                        <a:pt x="29" y="0"/>
                        <a:pt x="29" y="1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7" y="24"/>
                        <a:pt x="57" y="25"/>
                        <a:pt x="56" y="25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4" y="28"/>
                        <a:pt x="53" y="28"/>
                        <a:pt x="53" y="2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7"/>
                        <a:pt x="28" y="7"/>
                        <a:pt x="27" y="8"/>
                      </a:cubicBezTo>
                      <a:lnTo>
                        <a:pt x="4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21" name="矩形 220"/>
              <p:cNvSpPr/>
              <p:nvPr/>
            </p:nvSpPr>
            <p:spPr>
              <a:xfrm>
                <a:off x="3074079" y="3219183"/>
                <a:ext cx="52450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Tw Cen MT" panose="020B0602020104020603" pitchFamily="34" charset="0"/>
                  </a:rPr>
                  <a:t>3</a:t>
                </a:r>
                <a:endParaRPr lang="zh-CN" altLang="en-US" sz="4800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18" name="TextBox 55"/>
            <p:cNvSpPr txBox="1">
              <a:spLocks noChangeArrowheads="1"/>
            </p:cNvSpPr>
            <p:nvPr/>
          </p:nvSpPr>
          <p:spPr bwMode="auto">
            <a:xfrm>
              <a:off x="4787284" y="3483834"/>
              <a:ext cx="37131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454390" y="1535790"/>
            <a:ext cx="5260588" cy="830997"/>
            <a:chOff x="5010150" y="1454829"/>
            <a:chExt cx="5260588" cy="830997"/>
          </a:xfrm>
        </p:grpSpPr>
        <p:grpSp>
          <p:nvGrpSpPr>
            <p:cNvPr id="225" name="组合 224"/>
            <p:cNvGrpSpPr/>
            <p:nvPr/>
          </p:nvGrpSpPr>
          <p:grpSpPr>
            <a:xfrm>
              <a:off x="5010150" y="1540158"/>
              <a:ext cx="5260588" cy="653159"/>
              <a:chOff x="5010150" y="1540158"/>
              <a:chExt cx="5260588" cy="653159"/>
            </a:xfrm>
          </p:grpSpPr>
          <p:sp>
            <p:nvSpPr>
              <p:cNvPr id="228" name="对角圆角矩形 227"/>
              <p:cNvSpPr/>
              <p:nvPr/>
            </p:nvSpPr>
            <p:spPr>
              <a:xfrm>
                <a:off x="5010150" y="1540158"/>
                <a:ext cx="5260588" cy="653159"/>
              </a:xfrm>
              <a:prstGeom prst="round2DiagRect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9" name="组合 228"/>
              <p:cNvGrpSpPr/>
              <p:nvPr/>
            </p:nvGrpSpPr>
            <p:grpSpPr>
              <a:xfrm>
                <a:off x="5656314" y="1694700"/>
                <a:ext cx="326644" cy="322154"/>
                <a:chOff x="7840663" y="4683532"/>
                <a:chExt cx="808037" cy="796925"/>
              </a:xfrm>
              <a:solidFill>
                <a:schemeClr val="bg1"/>
              </a:solidFill>
            </p:grpSpPr>
            <p:sp>
              <p:nvSpPr>
                <p:cNvPr id="230" name="Freeform 22"/>
                <p:cNvSpPr>
                  <a:spLocks/>
                </p:cNvSpPr>
                <p:nvPr/>
              </p:nvSpPr>
              <p:spPr bwMode="auto">
                <a:xfrm>
                  <a:off x="7840663" y="5074057"/>
                  <a:ext cx="808037" cy="406400"/>
                </a:xfrm>
                <a:custGeom>
                  <a:avLst/>
                  <a:gdLst>
                    <a:gd name="T0" fmla="*/ 27 w 54"/>
                    <a:gd name="T1" fmla="*/ 0 h 27"/>
                    <a:gd name="T2" fmla="*/ 0 w 54"/>
                    <a:gd name="T3" fmla="*/ 27 h 27"/>
                    <a:gd name="T4" fmla="*/ 54 w 54"/>
                    <a:gd name="T5" fmla="*/ 27 h 27"/>
                    <a:gd name="T6" fmla="*/ 27 w 54"/>
                    <a:gd name="T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7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1" name="Oval 23"/>
                <p:cNvSpPr>
                  <a:spLocks noChangeArrowheads="1"/>
                </p:cNvSpPr>
                <p:nvPr/>
              </p:nvSpPr>
              <p:spPr bwMode="auto">
                <a:xfrm>
                  <a:off x="8066088" y="4683532"/>
                  <a:ext cx="358775" cy="3460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226" name="TextBox 55"/>
            <p:cNvSpPr txBox="1">
              <a:spLocks noChangeArrowheads="1"/>
            </p:cNvSpPr>
            <p:nvPr/>
          </p:nvSpPr>
          <p:spPr bwMode="auto">
            <a:xfrm>
              <a:off x="6775736" y="1689818"/>
              <a:ext cx="28508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5071616" y="1454829"/>
              <a:ext cx="52450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Tw Cen MT" panose="020B0602020104020603" pitchFamily="34" charset="0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887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55"/>
          <p:cNvSpPr txBox="1">
            <a:spLocks noChangeArrowheads="1"/>
          </p:cNvSpPr>
          <p:nvPr/>
        </p:nvSpPr>
        <p:spPr bwMode="auto">
          <a:xfrm>
            <a:off x="1296076" y="2893672"/>
            <a:ext cx="1726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点击添加标题</a:t>
            </a:r>
            <a:endParaRPr lang="zh-CN" altLang="en-US" sz="2000" dirty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</p:txBody>
      </p:sp>
      <p:sp>
        <p:nvSpPr>
          <p:cNvPr id="94" name="TextBox 55"/>
          <p:cNvSpPr txBox="1">
            <a:spLocks noChangeArrowheads="1"/>
          </p:cNvSpPr>
          <p:nvPr/>
        </p:nvSpPr>
        <p:spPr bwMode="auto">
          <a:xfrm>
            <a:off x="4892049" y="2952815"/>
            <a:ext cx="1726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点击添加标题</a:t>
            </a:r>
            <a:endParaRPr lang="zh-CN" altLang="en-US" sz="2000" dirty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</p:txBody>
      </p:sp>
      <p:sp>
        <p:nvSpPr>
          <p:cNvPr id="95" name="TextBox 55"/>
          <p:cNvSpPr txBox="1">
            <a:spLocks noChangeArrowheads="1"/>
          </p:cNvSpPr>
          <p:nvPr/>
        </p:nvSpPr>
        <p:spPr bwMode="auto">
          <a:xfrm>
            <a:off x="8488022" y="2948258"/>
            <a:ext cx="1726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rPr>
              <a:t>点击添加标题</a:t>
            </a:r>
            <a:endParaRPr lang="zh-CN" altLang="en-US" sz="2000" dirty="0">
              <a:solidFill>
                <a:schemeClr val="bg1"/>
              </a:solidFill>
              <a:latin typeface="方正正准黑简体" pitchFamily="2" charset="-122"/>
              <a:ea typeface="方正正准黑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2610" y="1667122"/>
            <a:ext cx="2133390" cy="965334"/>
          </a:xfrm>
          <a:prstGeom prst="rect">
            <a:avLst/>
          </a:prstGeom>
          <a:solidFill>
            <a:srgbClr val="C30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1871159" y="1515275"/>
            <a:ext cx="1234652" cy="1234652"/>
            <a:chOff x="1946514" y="2202211"/>
            <a:chExt cx="1234652" cy="1234652"/>
          </a:xfrm>
        </p:grpSpPr>
        <p:grpSp>
          <p:nvGrpSpPr>
            <p:cNvPr id="84" name="组合 83"/>
            <p:cNvGrpSpPr/>
            <p:nvPr/>
          </p:nvGrpSpPr>
          <p:grpSpPr>
            <a:xfrm>
              <a:off x="1946514" y="2202211"/>
              <a:ext cx="1234652" cy="1234652"/>
              <a:chOff x="14852781" y="2449817"/>
              <a:chExt cx="2434291" cy="2434291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4958019" y="2556374"/>
                <a:ext cx="2223806" cy="2223806"/>
              </a:xfrm>
              <a:prstGeom prst="ellipse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4852781" y="2449817"/>
                <a:ext cx="2434291" cy="2434291"/>
              </a:xfrm>
              <a:prstGeom prst="ellipse">
                <a:avLst/>
              </a:prstGeom>
              <a:solidFill>
                <a:srgbClr val="F78E0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TextBox 29"/>
            <p:cNvSpPr txBox="1">
              <a:spLocks noChangeArrowheads="1"/>
            </p:cNvSpPr>
            <p:nvPr/>
          </p:nvSpPr>
          <p:spPr bwMode="auto">
            <a:xfrm>
              <a:off x="2035496" y="2605100"/>
              <a:ext cx="1028476" cy="316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正准黑简体" pitchFamily="2" charset="-122"/>
                  <a:ea typeface="方正正准黑简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5000835" y="1667122"/>
            <a:ext cx="2133390" cy="965334"/>
          </a:xfrm>
          <a:prstGeom prst="rect">
            <a:avLst/>
          </a:prstGeom>
          <a:solidFill>
            <a:srgbClr val="C30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5449384" y="1515275"/>
            <a:ext cx="1234652" cy="1234652"/>
            <a:chOff x="1946514" y="2202211"/>
            <a:chExt cx="1234652" cy="1234652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946514" y="2202211"/>
              <a:ext cx="1234652" cy="1234652"/>
              <a:chOff x="14852781" y="2449817"/>
              <a:chExt cx="2434291" cy="2434291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4958019" y="2556374"/>
                <a:ext cx="2223806" cy="2223806"/>
              </a:xfrm>
              <a:prstGeom prst="ellipse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4852781" y="2449817"/>
                <a:ext cx="2434291" cy="2434291"/>
              </a:xfrm>
              <a:prstGeom prst="ellipse">
                <a:avLst/>
              </a:prstGeom>
              <a:solidFill>
                <a:srgbClr val="F78E0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TextBox 29"/>
            <p:cNvSpPr txBox="1">
              <a:spLocks noChangeArrowheads="1"/>
            </p:cNvSpPr>
            <p:nvPr/>
          </p:nvSpPr>
          <p:spPr bwMode="auto">
            <a:xfrm>
              <a:off x="2035496" y="2605100"/>
              <a:ext cx="1028476" cy="316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正准黑简体" pitchFamily="2" charset="-122"/>
                  <a:ea typeface="方正正准黑简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8579060" y="1667122"/>
            <a:ext cx="2133390" cy="965334"/>
          </a:xfrm>
          <a:prstGeom prst="rect">
            <a:avLst/>
          </a:prstGeom>
          <a:solidFill>
            <a:srgbClr val="C30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" name="组合 112"/>
          <p:cNvGrpSpPr/>
          <p:nvPr/>
        </p:nvGrpSpPr>
        <p:grpSpPr>
          <a:xfrm>
            <a:off x="9027609" y="1515275"/>
            <a:ext cx="1234652" cy="1234652"/>
            <a:chOff x="1946514" y="2202211"/>
            <a:chExt cx="1234652" cy="1234652"/>
          </a:xfrm>
        </p:grpSpPr>
        <p:grpSp>
          <p:nvGrpSpPr>
            <p:cNvPr id="117" name="组合 116"/>
            <p:cNvGrpSpPr/>
            <p:nvPr/>
          </p:nvGrpSpPr>
          <p:grpSpPr>
            <a:xfrm>
              <a:off x="1946514" y="2202211"/>
              <a:ext cx="1234652" cy="1234652"/>
              <a:chOff x="14852781" y="2449817"/>
              <a:chExt cx="2434291" cy="2434291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14958019" y="2556374"/>
                <a:ext cx="2223806" cy="2223806"/>
              </a:xfrm>
              <a:prstGeom prst="ellipse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14852781" y="2449817"/>
                <a:ext cx="2434291" cy="2434291"/>
              </a:xfrm>
              <a:prstGeom prst="ellipse">
                <a:avLst/>
              </a:prstGeom>
              <a:solidFill>
                <a:srgbClr val="F78E0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TextBox 29"/>
            <p:cNvSpPr txBox="1">
              <a:spLocks noChangeArrowheads="1"/>
            </p:cNvSpPr>
            <p:nvPr/>
          </p:nvSpPr>
          <p:spPr bwMode="auto">
            <a:xfrm>
              <a:off x="2035496" y="2605100"/>
              <a:ext cx="1028476" cy="316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正准黑简体" pitchFamily="2" charset="-122"/>
                  <a:ea typeface="方正正准黑简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5191563" y="5336591"/>
            <a:ext cx="1820811" cy="523290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81547"/>
              </a:avLst>
            </a:prstTxWarp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此处添加标题</a:t>
            </a:r>
            <a:endParaRPr lang="zh-CN" altLang="en-US" sz="1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980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7605" y="1852657"/>
            <a:ext cx="2081168" cy="2081168"/>
            <a:chOff x="1067605" y="2176507"/>
            <a:chExt cx="2081168" cy="2081168"/>
          </a:xfrm>
        </p:grpSpPr>
        <p:grpSp>
          <p:nvGrpSpPr>
            <p:cNvPr id="87" name="组合 86"/>
            <p:cNvGrpSpPr/>
            <p:nvPr/>
          </p:nvGrpSpPr>
          <p:grpSpPr>
            <a:xfrm>
              <a:off x="1067605" y="2176507"/>
              <a:ext cx="2081168" cy="2081168"/>
              <a:chOff x="1037257" y="2524140"/>
              <a:chExt cx="2081168" cy="2081168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1037257" y="2524140"/>
                <a:ext cx="2081168" cy="2081168"/>
              </a:xfrm>
              <a:prstGeom prst="ellipse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164004" y="2647649"/>
                <a:ext cx="1836300" cy="1836300"/>
              </a:xfrm>
              <a:prstGeom prst="ellipse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367650" y="3096331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1243554" y="3083296"/>
              <a:ext cx="1737895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  <a:defRPr/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10157" y="1852657"/>
            <a:ext cx="2081168" cy="2081168"/>
            <a:chOff x="3710157" y="2176507"/>
            <a:chExt cx="2081168" cy="2081168"/>
          </a:xfrm>
        </p:grpSpPr>
        <p:grpSp>
          <p:nvGrpSpPr>
            <p:cNvPr id="31" name="组合 30"/>
            <p:cNvGrpSpPr/>
            <p:nvPr/>
          </p:nvGrpSpPr>
          <p:grpSpPr>
            <a:xfrm>
              <a:off x="3710157" y="2176507"/>
              <a:ext cx="2081168" cy="2081168"/>
              <a:chOff x="1037257" y="2524140"/>
              <a:chExt cx="2081168" cy="208116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37257" y="2524140"/>
                <a:ext cx="2081168" cy="2081168"/>
              </a:xfrm>
              <a:prstGeom prst="ellipse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64004" y="2647649"/>
                <a:ext cx="1836300" cy="1836300"/>
              </a:xfrm>
              <a:prstGeom prst="ellipse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367650" y="3096331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3886106" y="3083296"/>
              <a:ext cx="1737895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  <a:defRPr/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98927" y="1852657"/>
            <a:ext cx="2081168" cy="2081168"/>
            <a:chOff x="6398927" y="2176507"/>
            <a:chExt cx="2081168" cy="2081168"/>
          </a:xfrm>
        </p:grpSpPr>
        <p:grpSp>
          <p:nvGrpSpPr>
            <p:cNvPr id="46" name="组合 45"/>
            <p:cNvGrpSpPr/>
            <p:nvPr/>
          </p:nvGrpSpPr>
          <p:grpSpPr>
            <a:xfrm>
              <a:off x="6398927" y="2176507"/>
              <a:ext cx="2081168" cy="2081168"/>
              <a:chOff x="1037257" y="2524140"/>
              <a:chExt cx="2081168" cy="208116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037257" y="2524140"/>
                <a:ext cx="2081168" cy="2081168"/>
              </a:xfrm>
              <a:prstGeom prst="ellipse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164004" y="2647649"/>
                <a:ext cx="1836300" cy="1836300"/>
              </a:xfrm>
              <a:prstGeom prst="ellipse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367650" y="3096331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0" name="矩形 49"/>
            <p:cNvSpPr>
              <a:spLocks noChangeArrowheads="1"/>
            </p:cNvSpPr>
            <p:nvPr/>
          </p:nvSpPr>
          <p:spPr bwMode="auto">
            <a:xfrm>
              <a:off x="6574876" y="3083296"/>
              <a:ext cx="1737895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  <a:defRPr/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041479" y="1852657"/>
            <a:ext cx="2081168" cy="2081168"/>
            <a:chOff x="9041479" y="2176507"/>
            <a:chExt cx="2081168" cy="2081168"/>
          </a:xfrm>
        </p:grpSpPr>
        <p:grpSp>
          <p:nvGrpSpPr>
            <p:cNvPr id="51" name="组合 50"/>
            <p:cNvGrpSpPr/>
            <p:nvPr/>
          </p:nvGrpSpPr>
          <p:grpSpPr>
            <a:xfrm>
              <a:off x="9041479" y="2176507"/>
              <a:ext cx="2081168" cy="2081168"/>
              <a:chOff x="1037257" y="2524140"/>
              <a:chExt cx="2081168" cy="2081168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037257" y="2524140"/>
                <a:ext cx="2081168" cy="2081168"/>
              </a:xfrm>
              <a:prstGeom prst="ellipse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164004" y="2647649"/>
                <a:ext cx="1836300" cy="1836300"/>
              </a:xfrm>
              <a:prstGeom prst="ellipse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367650" y="3096331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9217428" y="3083296"/>
              <a:ext cx="1737895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  <a:defRPr/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5191563" y="5336591"/>
            <a:ext cx="1820811" cy="523290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81547"/>
              </a:avLst>
            </a:prstTxWarp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此处添加标题</a:t>
            </a:r>
            <a:endParaRPr lang="zh-CN" altLang="en-US" sz="1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359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-473000" y="-122720"/>
            <a:ext cx="13137999" cy="9618040"/>
            <a:chOff x="814" y="-55"/>
            <a:chExt cx="6054" cy="4432"/>
          </a:xfrm>
          <a:gradFill flip="none" rotWithShape="1">
            <a:gsLst>
              <a:gs pos="23000">
                <a:schemeClr val="bg1">
                  <a:alpha val="4000"/>
                </a:schemeClr>
              </a:gs>
              <a:gs pos="51000">
                <a:srgbClr val="FFC000">
                  <a:alpha val="10000"/>
                </a:srgbClr>
              </a:gs>
              <a:gs pos="65000">
                <a:srgbClr val="FFC000">
                  <a:alpha val="10000"/>
                </a:srgbClr>
              </a:gs>
              <a:gs pos="92000">
                <a:srgbClr val="FF3300">
                  <a:alpha val="400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6683"/>
            <a:ext cx="12192000" cy="202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" name="Freeform 21"/>
          <p:cNvSpPr>
            <a:spLocks/>
          </p:cNvSpPr>
          <p:nvPr/>
        </p:nvSpPr>
        <p:spPr bwMode="auto">
          <a:xfrm>
            <a:off x="3912102" y="5208139"/>
            <a:ext cx="1191782" cy="1100107"/>
          </a:xfrm>
          <a:custGeom>
            <a:avLst/>
            <a:gdLst>
              <a:gd name="T0" fmla="*/ 155 w 426"/>
              <a:gd name="T1" fmla="*/ 380 h 392"/>
              <a:gd name="T2" fmla="*/ 142 w 426"/>
              <a:gd name="T3" fmla="*/ 254 h 392"/>
              <a:gd name="T4" fmla="*/ 101 w 426"/>
              <a:gd name="T5" fmla="*/ 253 h 392"/>
              <a:gd name="T6" fmla="*/ 15 w 426"/>
              <a:gd name="T7" fmla="*/ 256 h 392"/>
              <a:gd name="T8" fmla="*/ 0 w 426"/>
              <a:gd name="T9" fmla="*/ 257 h 392"/>
              <a:gd name="T10" fmla="*/ 10 w 426"/>
              <a:gd name="T11" fmla="*/ 247 h 392"/>
              <a:gd name="T12" fmla="*/ 331 w 426"/>
              <a:gd name="T13" fmla="*/ 2 h 392"/>
              <a:gd name="T14" fmla="*/ 336 w 426"/>
              <a:gd name="T15" fmla="*/ 0 h 392"/>
              <a:gd name="T16" fmla="*/ 426 w 426"/>
              <a:gd name="T17" fmla="*/ 185 h 392"/>
              <a:gd name="T18" fmla="*/ 421 w 426"/>
              <a:gd name="T19" fmla="*/ 188 h 392"/>
              <a:gd name="T20" fmla="*/ 165 w 426"/>
              <a:gd name="T21" fmla="*/ 383 h 392"/>
              <a:gd name="T22" fmla="*/ 156 w 426"/>
              <a:gd name="T23" fmla="*/ 392 h 392"/>
              <a:gd name="T24" fmla="*/ 155 w 426"/>
              <a:gd name="T25" fmla="*/ 38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2">
                <a:moveTo>
                  <a:pt x="155" y="380"/>
                </a:moveTo>
                <a:cubicBezTo>
                  <a:pt x="148" y="338"/>
                  <a:pt x="144" y="297"/>
                  <a:pt x="142" y="254"/>
                </a:cubicBezTo>
                <a:cubicBezTo>
                  <a:pt x="128" y="253"/>
                  <a:pt x="115" y="253"/>
                  <a:pt x="101" y="253"/>
                </a:cubicBezTo>
                <a:cubicBezTo>
                  <a:pt x="73" y="253"/>
                  <a:pt x="45" y="254"/>
                  <a:pt x="15" y="256"/>
                </a:cubicBezTo>
                <a:cubicBezTo>
                  <a:pt x="0" y="257"/>
                  <a:pt x="0" y="257"/>
                  <a:pt x="0" y="257"/>
                </a:cubicBezTo>
                <a:cubicBezTo>
                  <a:pt x="10" y="247"/>
                  <a:pt x="10" y="247"/>
                  <a:pt x="10" y="247"/>
                </a:cubicBezTo>
                <a:cubicBezTo>
                  <a:pt x="104" y="144"/>
                  <a:pt x="209" y="64"/>
                  <a:pt x="331" y="2"/>
                </a:cubicBezTo>
                <a:cubicBezTo>
                  <a:pt x="336" y="0"/>
                  <a:pt x="336" y="0"/>
                  <a:pt x="336" y="0"/>
                </a:cubicBezTo>
                <a:cubicBezTo>
                  <a:pt x="426" y="185"/>
                  <a:pt x="426" y="185"/>
                  <a:pt x="426" y="185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324" y="237"/>
                  <a:pt x="240" y="301"/>
                  <a:pt x="165" y="383"/>
                </a:cubicBezTo>
                <a:cubicBezTo>
                  <a:pt x="156" y="392"/>
                  <a:pt x="156" y="392"/>
                  <a:pt x="156" y="392"/>
                </a:cubicBezTo>
                <a:lnTo>
                  <a:pt x="155" y="38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22"/>
          <p:cNvSpPr>
            <a:spLocks/>
          </p:cNvSpPr>
          <p:nvPr/>
        </p:nvSpPr>
        <p:spPr bwMode="auto">
          <a:xfrm>
            <a:off x="3954414" y="5230705"/>
            <a:ext cx="1126904" cy="1040870"/>
          </a:xfrm>
          <a:custGeom>
            <a:avLst/>
            <a:gdLst>
              <a:gd name="T0" fmla="*/ 403 w 403"/>
              <a:gd name="T1" fmla="*/ 174 h 371"/>
              <a:gd name="T2" fmla="*/ 145 w 403"/>
              <a:gd name="T3" fmla="*/ 371 h 371"/>
              <a:gd name="T4" fmla="*/ 132 w 403"/>
              <a:gd name="T5" fmla="*/ 240 h 371"/>
              <a:gd name="T6" fmla="*/ 0 w 403"/>
              <a:gd name="T7" fmla="*/ 243 h 371"/>
              <a:gd name="T8" fmla="*/ 318 w 403"/>
              <a:gd name="T9" fmla="*/ 0 h 371"/>
              <a:gd name="T10" fmla="*/ 403 w 403"/>
              <a:gd name="T11" fmla="*/ 17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371">
                <a:moveTo>
                  <a:pt x="403" y="174"/>
                </a:moveTo>
                <a:cubicBezTo>
                  <a:pt x="304" y="225"/>
                  <a:pt x="221" y="289"/>
                  <a:pt x="145" y="371"/>
                </a:cubicBezTo>
                <a:cubicBezTo>
                  <a:pt x="139" y="327"/>
                  <a:pt x="134" y="284"/>
                  <a:pt x="132" y="240"/>
                </a:cubicBezTo>
                <a:cubicBezTo>
                  <a:pt x="88" y="238"/>
                  <a:pt x="44" y="239"/>
                  <a:pt x="0" y="243"/>
                </a:cubicBezTo>
                <a:cubicBezTo>
                  <a:pt x="92" y="142"/>
                  <a:pt x="196" y="62"/>
                  <a:pt x="318" y="0"/>
                </a:cubicBezTo>
                <a:cubicBezTo>
                  <a:pt x="347" y="58"/>
                  <a:pt x="375" y="116"/>
                  <a:pt x="403" y="174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23"/>
          <p:cNvSpPr>
            <a:spLocks/>
          </p:cNvSpPr>
          <p:nvPr/>
        </p:nvSpPr>
        <p:spPr bwMode="auto">
          <a:xfrm>
            <a:off x="7074204" y="5205318"/>
            <a:ext cx="1191782" cy="1102928"/>
          </a:xfrm>
          <a:custGeom>
            <a:avLst/>
            <a:gdLst>
              <a:gd name="T0" fmla="*/ 261 w 426"/>
              <a:gd name="T1" fmla="*/ 383 h 393"/>
              <a:gd name="T2" fmla="*/ 5 w 426"/>
              <a:gd name="T3" fmla="*/ 188 h 393"/>
              <a:gd name="T4" fmla="*/ 0 w 426"/>
              <a:gd name="T5" fmla="*/ 185 h 393"/>
              <a:gd name="T6" fmla="*/ 90 w 426"/>
              <a:gd name="T7" fmla="*/ 0 h 393"/>
              <a:gd name="T8" fmla="*/ 95 w 426"/>
              <a:gd name="T9" fmla="*/ 2 h 393"/>
              <a:gd name="T10" fmla="*/ 416 w 426"/>
              <a:gd name="T11" fmla="*/ 247 h 393"/>
              <a:gd name="T12" fmla="*/ 426 w 426"/>
              <a:gd name="T13" fmla="*/ 257 h 393"/>
              <a:gd name="T14" fmla="*/ 411 w 426"/>
              <a:gd name="T15" fmla="*/ 257 h 393"/>
              <a:gd name="T16" fmla="*/ 360 w 426"/>
              <a:gd name="T17" fmla="*/ 255 h 393"/>
              <a:gd name="T18" fmla="*/ 280 w 426"/>
              <a:gd name="T19" fmla="*/ 259 h 393"/>
              <a:gd name="T20" fmla="*/ 272 w 426"/>
              <a:gd name="T21" fmla="*/ 380 h 393"/>
              <a:gd name="T22" fmla="*/ 270 w 426"/>
              <a:gd name="T23" fmla="*/ 393 h 393"/>
              <a:gd name="T24" fmla="*/ 261 w 426"/>
              <a:gd name="T25" fmla="*/ 38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3">
                <a:moveTo>
                  <a:pt x="261" y="383"/>
                </a:moveTo>
                <a:cubicBezTo>
                  <a:pt x="186" y="302"/>
                  <a:pt x="102" y="238"/>
                  <a:pt x="5" y="188"/>
                </a:cubicBezTo>
                <a:cubicBezTo>
                  <a:pt x="0" y="185"/>
                  <a:pt x="0" y="185"/>
                  <a:pt x="0" y="185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217" y="64"/>
                  <a:pt x="322" y="144"/>
                  <a:pt x="416" y="247"/>
                </a:cubicBezTo>
                <a:cubicBezTo>
                  <a:pt x="426" y="257"/>
                  <a:pt x="426" y="257"/>
                  <a:pt x="426" y="257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394" y="256"/>
                  <a:pt x="377" y="255"/>
                  <a:pt x="360" y="255"/>
                </a:cubicBezTo>
                <a:cubicBezTo>
                  <a:pt x="333" y="255"/>
                  <a:pt x="306" y="256"/>
                  <a:pt x="280" y="259"/>
                </a:cubicBezTo>
                <a:cubicBezTo>
                  <a:pt x="279" y="300"/>
                  <a:pt x="276" y="340"/>
                  <a:pt x="272" y="380"/>
                </a:cubicBezTo>
                <a:cubicBezTo>
                  <a:pt x="270" y="393"/>
                  <a:pt x="270" y="393"/>
                  <a:pt x="270" y="393"/>
                </a:cubicBezTo>
                <a:lnTo>
                  <a:pt x="261" y="383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24"/>
          <p:cNvSpPr>
            <a:spLocks/>
          </p:cNvSpPr>
          <p:nvPr/>
        </p:nvSpPr>
        <p:spPr bwMode="auto">
          <a:xfrm>
            <a:off x="7096770" y="5227885"/>
            <a:ext cx="1129725" cy="1040870"/>
          </a:xfrm>
          <a:custGeom>
            <a:avLst/>
            <a:gdLst>
              <a:gd name="T0" fmla="*/ 84 w 404"/>
              <a:gd name="T1" fmla="*/ 0 h 371"/>
              <a:gd name="T2" fmla="*/ 404 w 404"/>
              <a:gd name="T3" fmla="*/ 243 h 371"/>
              <a:gd name="T4" fmla="*/ 266 w 404"/>
              <a:gd name="T5" fmla="*/ 246 h 371"/>
              <a:gd name="T6" fmla="*/ 258 w 404"/>
              <a:gd name="T7" fmla="*/ 371 h 371"/>
              <a:gd name="T8" fmla="*/ 0 w 404"/>
              <a:gd name="T9" fmla="*/ 174 h 371"/>
              <a:gd name="T10" fmla="*/ 84 w 404"/>
              <a:gd name="T1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371">
                <a:moveTo>
                  <a:pt x="84" y="0"/>
                </a:moveTo>
                <a:cubicBezTo>
                  <a:pt x="207" y="62"/>
                  <a:pt x="311" y="142"/>
                  <a:pt x="404" y="243"/>
                </a:cubicBezTo>
                <a:cubicBezTo>
                  <a:pt x="358" y="240"/>
                  <a:pt x="312" y="241"/>
                  <a:pt x="266" y="246"/>
                </a:cubicBezTo>
                <a:cubicBezTo>
                  <a:pt x="265" y="288"/>
                  <a:pt x="263" y="329"/>
                  <a:pt x="258" y="371"/>
                </a:cubicBezTo>
                <a:cubicBezTo>
                  <a:pt x="182" y="289"/>
                  <a:pt x="99" y="225"/>
                  <a:pt x="0" y="174"/>
                </a:cubicBezTo>
                <a:cubicBezTo>
                  <a:pt x="28" y="116"/>
                  <a:pt x="56" y="58"/>
                  <a:pt x="84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25"/>
          <p:cNvSpPr>
            <a:spLocks/>
          </p:cNvSpPr>
          <p:nvPr/>
        </p:nvSpPr>
        <p:spPr bwMode="auto">
          <a:xfrm>
            <a:off x="4515750" y="5423929"/>
            <a:ext cx="588134" cy="359650"/>
          </a:xfrm>
          <a:custGeom>
            <a:avLst/>
            <a:gdLst>
              <a:gd name="T0" fmla="*/ 0 w 417"/>
              <a:gd name="T1" fmla="*/ 255 h 255"/>
              <a:gd name="T2" fmla="*/ 417 w 417"/>
              <a:gd name="T3" fmla="*/ 217 h 255"/>
              <a:gd name="T4" fmla="*/ 319 w 417"/>
              <a:gd name="T5" fmla="*/ 0 h 255"/>
              <a:gd name="T6" fmla="*/ 0 w 417"/>
              <a:gd name="T7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7" h="255">
                <a:moveTo>
                  <a:pt x="0" y="255"/>
                </a:moveTo>
                <a:lnTo>
                  <a:pt x="417" y="217"/>
                </a:lnTo>
                <a:lnTo>
                  <a:pt x="319" y="0"/>
                </a:lnTo>
                <a:lnTo>
                  <a:pt x="0" y="255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26"/>
          <p:cNvSpPr>
            <a:spLocks/>
          </p:cNvSpPr>
          <p:nvPr/>
        </p:nvSpPr>
        <p:spPr bwMode="auto">
          <a:xfrm>
            <a:off x="4566524" y="5446496"/>
            <a:ext cx="514794" cy="317339"/>
          </a:xfrm>
          <a:custGeom>
            <a:avLst/>
            <a:gdLst>
              <a:gd name="T0" fmla="*/ 0 w 365"/>
              <a:gd name="T1" fmla="*/ 225 h 225"/>
              <a:gd name="T2" fmla="*/ 365 w 365"/>
              <a:gd name="T3" fmla="*/ 191 h 225"/>
              <a:gd name="T4" fmla="*/ 279 w 365"/>
              <a:gd name="T5" fmla="*/ 0 h 225"/>
              <a:gd name="T6" fmla="*/ 0 w 365"/>
              <a:gd name="T7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225">
                <a:moveTo>
                  <a:pt x="0" y="225"/>
                </a:moveTo>
                <a:lnTo>
                  <a:pt x="365" y="191"/>
                </a:lnTo>
                <a:lnTo>
                  <a:pt x="279" y="0"/>
                </a:lnTo>
                <a:lnTo>
                  <a:pt x="0" y="225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27"/>
          <p:cNvSpPr>
            <a:spLocks/>
          </p:cNvSpPr>
          <p:nvPr/>
        </p:nvSpPr>
        <p:spPr bwMode="auto">
          <a:xfrm>
            <a:off x="7071383" y="5418288"/>
            <a:ext cx="596596" cy="370933"/>
          </a:xfrm>
          <a:custGeom>
            <a:avLst/>
            <a:gdLst>
              <a:gd name="T0" fmla="*/ 0 w 423"/>
              <a:gd name="T1" fmla="*/ 219 h 263"/>
              <a:gd name="T2" fmla="*/ 423 w 423"/>
              <a:gd name="T3" fmla="*/ 263 h 263"/>
              <a:gd name="T4" fmla="*/ 100 w 423"/>
              <a:gd name="T5" fmla="*/ 0 h 263"/>
              <a:gd name="T6" fmla="*/ 0 w 423"/>
              <a:gd name="T7" fmla="*/ 21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3" h="263">
                <a:moveTo>
                  <a:pt x="0" y="219"/>
                </a:moveTo>
                <a:lnTo>
                  <a:pt x="423" y="263"/>
                </a:lnTo>
                <a:lnTo>
                  <a:pt x="100" y="0"/>
                </a:lnTo>
                <a:lnTo>
                  <a:pt x="0" y="21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28"/>
          <p:cNvSpPr>
            <a:spLocks/>
          </p:cNvSpPr>
          <p:nvPr/>
        </p:nvSpPr>
        <p:spPr bwMode="auto">
          <a:xfrm>
            <a:off x="7093949" y="5443675"/>
            <a:ext cx="523256" cy="322980"/>
          </a:xfrm>
          <a:custGeom>
            <a:avLst/>
            <a:gdLst>
              <a:gd name="T0" fmla="*/ 88 w 371"/>
              <a:gd name="T1" fmla="*/ 0 h 229"/>
              <a:gd name="T2" fmla="*/ 0 w 371"/>
              <a:gd name="T3" fmla="*/ 193 h 229"/>
              <a:gd name="T4" fmla="*/ 371 w 371"/>
              <a:gd name="T5" fmla="*/ 229 h 229"/>
              <a:gd name="T6" fmla="*/ 88 w 371"/>
              <a:gd name="T7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" h="229">
                <a:moveTo>
                  <a:pt x="88" y="0"/>
                </a:moveTo>
                <a:lnTo>
                  <a:pt x="0" y="193"/>
                </a:lnTo>
                <a:lnTo>
                  <a:pt x="371" y="229"/>
                </a:lnTo>
                <a:lnTo>
                  <a:pt x="88" y="0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9" name="组合 1038"/>
          <p:cNvGrpSpPr/>
          <p:nvPr/>
        </p:nvGrpSpPr>
        <p:grpSpPr>
          <a:xfrm>
            <a:off x="4163152" y="4295938"/>
            <a:ext cx="3857426" cy="1504567"/>
            <a:chOff x="4162512" y="3906761"/>
            <a:chExt cx="3857426" cy="1313077"/>
          </a:xfrm>
        </p:grpSpPr>
        <p:sp>
          <p:nvSpPr>
            <p:cNvPr id="1034" name="Freeform 29"/>
            <p:cNvSpPr>
              <a:spLocks/>
            </p:cNvSpPr>
            <p:nvPr/>
          </p:nvSpPr>
          <p:spPr bwMode="auto">
            <a:xfrm>
              <a:off x="4162512" y="4102806"/>
              <a:ext cx="3857426" cy="1117032"/>
            </a:xfrm>
            <a:custGeom>
              <a:avLst/>
              <a:gdLst>
                <a:gd name="T0" fmla="*/ 1248 w 1379"/>
                <a:gd name="T1" fmla="*/ 394 h 398"/>
                <a:gd name="T2" fmla="*/ 688 w 1379"/>
                <a:gd name="T3" fmla="*/ 206 h 398"/>
                <a:gd name="T4" fmla="*/ 131 w 1379"/>
                <a:gd name="T5" fmla="*/ 392 h 398"/>
                <a:gd name="T6" fmla="*/ 126 w 1379"/>
                <a:gd name="T7" fmla="*/ 396 h 398"/>
                <a:gd name="T8" fmla="*/ 0 w 1379"/>
                <a:gd name="T9" fmla="*/ 233 h 398"/>
                <a:gd name="T10" fmla="*/ 5 w 1379"/>
                <a:gd name="T11" fmla="*/ 229 h 398"/>
                <a:gd name="T12" fmla="*/ 688 w 1379"/>
                <a:gd name="T13" fmla="*/ 0 h 398"/>
                <a:gd name="T14" fmla="*/ 1374 w 1379"/>
                <a:gd name="T15" fmla="*/ 232 h 398"/>
                <a:gd name="T16" fmla="*/ 1379 w 1379"/>
                <a:gd name="T17" fmla="*/ 235 h 398"/>
                <a:gd name="T18" fmla="*/ 1253 w 1379"/>
                <a:gd name="T19" fmla="*/ 398 h 398"/>
                <a:gd name="T20" fmla="*/ 1248 w 1379"/>
                <a:gd name="T21" fmla="*/ 39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9" h="398">
                  <a:moveTo>
                    <a:pt x="1248" y="394"/>
                  </a:moveTo>
                  <a:cubicBezTo>
                    <a:pt x="1083" y="271"/>
                    <a:pt x="889" y="206"/>
                    <a:pt x="688" y="206"/>
                  </a:cubicBezTo>
                  <a:cubicBezTo>
                    <a:pt x="488" y="206"/>
                    <a:pt x="295" y="270"/>
                    <a:pt x="131" y="392"/>
                  </a:cubicBezTo>
                  <a:cubicBezTo>
                    <a:pt x="126" y="396"/>
                    <a:pt x="126" y="396"/>
                    <a:pt x="126" y="39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06" y="80"/>
                    <a:pt x="442" y="0"/>
                    <a:pt x="688" y="0"/>
                  </a:cubicBezTo>
                  <a:cubicBezTo>
                    <a:pt x="936" y="0"/>
                    <a:pt x="1173" y="80"/>
                    <a:pt x="1374" y="232"/>
                  </a:cubicBezTo>
                  <a:cubicBezTo>
                    <a:pt x="1379" y="235"/>
                    <a:pt x="1379" y="235"/>
                    <a:pt x="1379" y="235"/>
                  </a:cubicBezTo>
                  <a:cubicBezTo>
                    <a:pt x="1253" y="398"/>
                    <a:pt x="1253" y="398"/>
                    <a:pt x="1253" y="398"/>
                  </a:cubicBezTo>
                  <a:lnTo>
                    <a:pt x="1248" y="394"/>
                  </a:lnTo>
                  <a:close/>
                </a:path>
              </a:pathLst>
            </a:custGeom>
            <a:solidFill>
              <a:srgbClr val="F8B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30"/>
            <p:cNvSpPr>
              <a:spLocks/>
            </p:cNvSpPr>
            <p:nvPr/>
          </p:nvSpPr>
          <p:spPr bwMode="auto">
            <a:xfrm>
              <a:off x="4185078" y="3906761"/>
              <a:ext cx="3812293" cy="1290510"/>
            </a:xfrm>
            <a:custGeom>
              <a:avLst/>
              <a:gdLst>
                <a:gd name="T0" fmla="*/ 1244 w 1363"/>
                <a:gd name="T1" fmla="*/ 460 h 460"/>
                <a:gd name="T2" fmla="*/ 119 w 1363"/>
                <a:gd name="T3" fmla="*/ 458 h 460"/>
                <a:gd name="T4" fmla="*/ 0 w 1363"/>
                <a:gd name="T5" fmla="*/ 304 h 460"/>
                <a:gd name="T6" fmla="*/ 1363 w 1363"/>
                <a:gd name="T7" fmla="*/ 306 h 460"/>
                <a:gd name="T8" fmla="*/ 1244 w 1363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460">
                  <a:moveTo>
                    <a:pt x="1244" y="460"/>
                  </a:moveTo>
                  <a:cubicBezTo>
                    <a:pt x="906" y="208"/>
                    <a:pt x="458" y="207"/>
                    <a:pt x="119" y="458"/>
                  </a:cubicBezTo>
                  <a:cubicBezTo>
                    <a:pt x="80" y="407"/>
                    <a:pt x="40" y="355"/>
                    <a:pt x="0" y="304"/>
                  </a:cubicBezTo>
                  <a:cubicBezTo>
                    <a:pt x="408" y="0"/>
                    <a:pt x="956" y="0"/>
                    <a:pt x="1363" y="306"/>
                  </a:cubicBezTo>
                  <a:cubicBezTo>
                    <a:pt x="1323" y="357"/>
                    <a:pt x="1283" y="408"/>
                    <a:pt x="1244" y="460"/>
                  </a:cubicBezTo>
                  <a:close/>
                </a:path>
              </a:pathLst>
            </a:custGeom>
            <a:solidFill>
              <a:srgbClr val="F6840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文本框 173"/>
          <p:cNvSpPr txBox="1"/>
          <p:nvPr/>
        </p:nvSpPr>
        <p:spPr>
          <a:xfrm>
            <a:off x="5306573" y="5368022"/>
            <a:ext cx="1605457" cy="780816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90238"/>
              </a:avLst>
            </a:prstTxWarp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目录</a:t>
            </a:r>
            <a:endParaRPr lang="zh-CN" altLang="en-US" sz="4400" spc="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783850" y="4968707"/>
            <a:ext cx="2625580" cy="10488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HONOUR</a:t>
            </a:r>
            <a:endParaRPr lang="zh-CN" altLang="en-US" sz="7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40" name="五角星 1039"/>
          <p:cNvSpPr/>
          <p:nvPr/>
        </p:nvSpPr>
        <p:spPr>
          <a:xfrm>
            <a:off x="7767340" y="5240926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五角星 180"/>
          <p:cNvSpPr/>
          <p:nvPr/>
        </p:nvSpPr>
        <p:spPr>
          <a:xfrm>
            <a:off x="7678224" y="5375253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五角星 181"/>
          <p:cNvSpPr/>
          <p:nvPr/>
        </p:nvSpPr>
        <p:spPr>
          <a:xfrm>
            <a:off x="7589108" y="5509580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" name="组合 206"/>
          <p:cNvGrpSpPr/>
          <p:nvPr/>
        </p:nvGrpSpPr>
        <p:grpSpPr>
          <a:xfrm>
            <a:off x="3457893" y="2433419"/>
            <a:ext cx="5486400" cy="830997"/>
            <a:chOff x="4026040" y="2351520"/>
            <a:chExt cx="5486400" cy="830997"/>
          </a:xfrm>
        </p:grpSpPr>
        <p:grpSp>
          <p:nvGrpSpPr>
            <p:cNvPr id="208" name="组合 207"/>
            <p:cNvGrpSpPr/>
            <p:nvPr/>
          </p:nvGrpSpPr>
          <p:grpSpPr>
            <a:xfrm>
              <a:off x="4026040" y="2351520"/>
              <a:ext cx="5255276" cy="830997"/>
              <a:chOff x="4026040" y="2351520"/>
              <a:chExt cx="5255276" cy="830997"/>
            </a:xfrm>
          </p:grpSpPr>
          <p:sp>
            <p:nvSpPr>
              <p:cNvPr id="210" name="对角圆角矩形 209"/>
              <p:cNvSpPr/>
              <p:nvPr/>
            </p:nvSpPr>
            <p:spPr>
              <a:xfrm>
                <a:off x="4026040" y="2440440"/>
                <a:ext cx="5255276" cy="653159"/>
              </a:xfrm>
              <a:prstGeom prst="round2DiagRect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1" name="组合 210"/>
              <p:cNvGrpSpPr/>
              <p:nvPr/>
            </p:nvGrpSpPr>
            <p:grpSpPr>
              <a:xfrm>
                <a:off x="4679108" y="2581957"/>
                <a:ext cx="351916" cy="352426"/>
                <a:chOff x="2109788" y="4774019"/>
                <a:chExt cx="792162" cy="782638"/>
              </a:xfrm>
              <a:solidFill>
                <a:schemeClr val="bg1"/>
              </a:solidFill>
            </p:grpSpPr>
            <p:sp>
              <p:nvSpPr>
                <p:cNvPr id="213" name="Freeform 15"/>
                <p:cNvSpPr>
                  <a:spLocks noEditPoints="1"/>
                </p:cNvSpPr>
                <p:nvPr/>
              </p:nvSpPr>
              <p:spPr bwMode="auto">
                <a:xfrm>
                  <a:off x="2109788" y="4774019"/>
                  <a:ext cx="792162" cy="782638"/>
                </a:xfrm>
                <a:custGeom>
                  <a:avLst/>
                  <a:gdLst>
                    <a:gd name="T0" fmla="*/ 27 w 53"/>
                    <a:gd name="T1" fmla="*/ 52 h 52"/>
                    <a:gd name="T2" fmla="*/ 0 w 53"/>
                    <a:gd name="T3" fmla="*/ 26 h 52"/>
                    <a:gd name="T4" fmla="*/ 27 w 53"/>
                    <a:gd name="T5" fmla="*/ 0 h 52"/>
                    <a:gd name="T6" fmla="*/ 53 w 53"/>
                    <a:gd name="T7" fmla="*/ 26 h 52"/>
                    <a:gd name="T8" fmla="*/ 27 w 53"/>
                    <a:gd name="T9" fmla="*/ 52 h 52"/>
                    <a:gd name="T10" fmla="*/ 27 w 53"/>
                    <a:gd name="T11" fmla="*/ 3 h 52"/>
                    <a:gd name="T12" fmla="*/ 3 w 53"/>
                    <a:gd name="T13" fmla="*/ 26 h 52"/>
                    <a:gd name="T14" fmla="*/ 27 w 53"/>
                    <a:gd name="T15" fmla="*/ 49 h 52"/>
                    <a:gd name="T16" fmla="*/ 50 w 53"/>
                    <a:gd name="T17" fmla="*/ 26 h 52"/>
                    <a:gd name="T18" fmla="*/ 27 w 53"/>
                    <a:gd name="T19" fmla="*/ 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" h="52">
                      <a:moveTo>
                        <a:pt x="27" y="52"/>
                      </a:moveTo>
                      <a:cubicBezTo>
                        <a:pt x="12" y="52"/>
                        <a:pt x="0" y="41"/>
                        <a:pt x="0" y="26"/>
                      </a:cubicBezTo>
                      <a:cubicBezTo>
                        <a:pt x="0" y="11"/>
                        <a:pt x="12" y="0"/>
                        <a:pt x="27" y="0"/>
                      </a:cubicBezTo>
                      <a:cubicBezTo>
                        <a:pt x="41" y="0"/>
                        <a:pt x="53" y="11"/>
                        <a:pt x="53" y="26"/>
                      </a:cubicBezTo>
                      <a:cubicBezTo>
                        <a:pt x="53" y="41"/>
                        <a:pt x="41" y="52"/>
                        <a:pt x="27" y="52"/>
                      </a:cubicBezTo>
                      <a:close/>
                      <a:moveTo>
                        <a:pt x="27" y="3"/>
                      </a:moveTo>
                      <a:cubicBezTo>
                        <a:pt x="14" y="3"/>
                        <a:pt x="3" y="13"/>
                        <a:pt x="3" y="26"/>
                      </a:cubicBezTo>
                      <a:cubicBezTo>
                        <a:pt x="3" y="39"/>
                        <a:pt x="14" y="49"/>
                        <a:pt x="27" y="49"/>
                      </a:cubicBezTo>
                      <a:cubicBezTo>
                        <a:pt x="39" y="49"/>
                        <a:pt x="50" y="39"/>
                        <a:pt x="50" y="26"/>
                      </a:cubicBezTo>
                      <a:cubicBezTo>
                        <a:pt x="50" y="13"/>
                        <a:pt x="39" y="3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4" name="Freeform 16"/>
                <p:cNvSpPr>
                  <a:spLocks/>
                </p:cNvSpPr>
                <p:nvPr/>
              </p:nvSpPr>
              <p:spPr bwMode="auto">
                <a:xfrm>
                  <a:off x="2289175" y="4908957"/>
                  <a:ext cx="254000" cy="301625"/>
                </a:xfrm>
                <a:custGeom>
                  <a:avLst/>
                  <a:gdLst>
                    <a:gd name="T0" fmla="*/ 17 w 17"/>
                    <a:gd name="T1" fmla="*/ 16 h 20"/>
                    <a:gd name="T2" fmla="*/ 16 w 17"/>
                    <a:gd name="T3" fmla="*/ 19 h 20"/>
                    <a:gd name="T4" fmla="*/ 13 w 17"/>
                    <a:gd name="T5" fmla="*/ 19 h 20"/>
                    <a:gd name="T6" fmla="*/ 1 w 17"/>
                    <a:gd name="T7" fmla="*/ 3 h 20"/>
                    <a:gd name="T8" fmla="*/ 2 w 17"/>
                    <a:gd name="T9" fmla="*/ 1 h 20"/>
                    <a:gd name="T10" fmla="*/ 4 w 17"/>
                    <a:gd name="T11" fmla="*/ 1 h 20"/>
                    <a:gd name="T12" fmla="*/ 17 w 17"/>
                    <a:gd name="T13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17" y="16"/>
                      </a:moveTo>
                      <a:cubicBezTo>
                        <a:pt x="17" y="17"/>
                        <a:pt x="17" y="18"/>
                        <a:pt x="16" y="19"/>
                      </a:cubicBezTo>
                      <a:cubicBezTo>
                        <a:pt x="15" y="20"/>
                        <a:pt x="14" y="20"/>
                        <a:pt x="13" y="19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4" y="1"/>
                      </a:cubicBezTo>
                      <a:lnTo>
                        <a:pt x="17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5" name="Freeform 17"/>
                <p:cNvSpPr>
                  <a:spLocks/>
                </p:cNvSpPr>
                <p:nvPr/>
              </p:nvSpPr>
              <p:spPr bwMode="auto">
                <a:xfrm>
                  <a:off x="2468563" y="5043894"/>
                  <a:ext cx="269875" cy="166688"/>
                </a:xfrm>
                <a:custGeom>
                  <a:avLst/>
                  <a:gdLst>
                    <a:gd name="T0" fmla="*/ 15 w 18"/>
                    <a:gd name="T1" fmla="*/ 0 h 11"/>
                    <a:gd name="T2" fmla="*/ 18 w 18"/>
                    <a:gd name="T3" fmla="*/ 1 h 11"/>
                    <a:gd name="T4" fmla="*/ 17 w 18"/>
                    <a:gd name="T5" fmla="*/ 4 h 11"/>
                    <a:gd name="T6" fmla="*/ 3 w 18"/>
                    <a:gd name="T7" fmla="*/ 10 h 11"/>
                    <a:gd name="T8" fmla="*/ 1 w 18"/>
                    <a:gd name="T9" fmla="*/ 9 h 11"/>
                    <a:gd name="T10" fmla="*/ 1 w 18"/>
                    <a:gd name="T11" fmla="*/ 7 h 11"/>
                    <a:gd name="T12" fmla="*/ 15 w 18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1">
                      <a:moveTo>
                        <a:pt x="15" y="0"/>
                      </a:moveTo>
                      <a:cubicBezTo>
                        <a:pt x="16" y="0"/>
                        <a:pt x="17" y="0"/>
                        <a:pt x="18" y="1"/>
                      </a:cubicBezTo>
                      <a:cubicBezTo>
                        <a:pt x="18" y="2"/>
                        <a:pt x="18" y="3"/>
                        <a:pt x="17" y="4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2" y="10"/>
                        <a:pt x="1" y="9"/>
                      </a:cubicBezTo>
                      <a:cubicBezTo>
                        <a:pt x="0" y="8"/>
                        <a:pt x="0" y="7"/>
                        <a:pt x="1" y="7"/>
                      </a:cubicBez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12" name="矩形 211"/>
              <p:cNvSpPr/>
              <p:nvPr/>
            </p:nvSpPr>
            <p:spPr>
              <a:xfrm>
                <a:off x="4103050" y="2351520"/>
                <a:ext cx="52450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Tw Cen MT" panose="020B0602020104020603" pitchFamily="34" charset="0"/>
                  </a:rPr>
                  <a:t>2</a:t>
                </a:r>
                <a:endParaRPr lang="zh-CN" altLang="en-US" sz="4800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09" name="TextBox 55"/>
            <p:cNvSpPr txBox="1">
              <a:spLocks noChangeArrowheads="1"/>
            </p:cNvSpPr>
            <p:nvPr/>
          </p:nvSpPr>
          <p:spPr bwMode="auto">
            <a:xfrm>
              <a:off x="5799246" y="2587550"/>
              <a:ext cx="37131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459888" y="3287406"/>
            <a:ext cx="5499682" cy="830997"/>
            <a:chOff x="3000796" y="3219183"/>
            <a:chExt cx="5499682" cy="830997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000796" y="3219183"/>
              <a:ext cx="5255276" cy="830997"/>
              <a:chOff x="3000796" y="3219183"/>
              <a:chExt cx="5255276" cy="830997"/>
            </a:xfrm>
          </p:grpSpPr>
          <p:sp>
            <p:nvSpPr>
              <p:cNvPr id="219" name="对角圆角矩形 218"/>
              <p:cNvSpPr/>
              <p:nvPr/>
            </p:nvSpPr>
            <p:spPr>
              <a:xfrm>
                <a:off x="3000796" y="3340722"/>
                <a:ext cx="5255276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0" name="组合 219"/>
              <p:cNvGrpSpPr/>
              <p:nvPr/>
            </p:nvGrpSpPr>
            <p:grpSpPr>
              <a:xfrm>
                <a:off x="3617060" y="3464567"/>
                <a:ext cx="395136" cy="355402"/>
                <a:chOff x="3546475" y="2558373"/>
                <a:chExt cx="852487" cy="766763"/>
              </a:xfrm>
              <a:solidFill>
                <a:schemeClr val="bg1"/>
              </a:solidFill>
            </p:grpSpPr>
            <p:sp>
              <p:nvSpPr>
                <p:cNvPr id="222" name="Freeform 29"/>
                <p:cNvSpPr>
                  <a:spLocks/>
                </p:cNvSpPr>
                <p:nvPr/>
              </p:nvSpPr>
              <p:spPr bwMode="auto">
                <a:xfrm>
                  <a:off x="3635375" y="2723473"/>
                  <a:ext cx="658812" cy="601663"/>
                </a:xfrm>
                <a:custGeom>
                  <a:avLst/>
                  <a:gdLst>
                    <a:gd name="T0" fmla="*/ 1 w 44"/>
                    <a:gd name="T1" fmla="*/ 17 h 40"/>
                    <a:gd name="T2" fmla="*/ 0 w 44"/>
                    <a:gd name="T3" fmla="*/ 19 h 40"/>
                    <a:gd name="T4" fmla="*/ 0 w 44"/>
                    <a:gd name="T5" fmla="*/ 38 h 40"/>
                    <a:gd name="T6" fmla="*/ 2 w 44"/>
                    <a:gd name="T7" fmla="*/ 40 h 40"/>
                    <a:gd name="T8" fmla="*/ 43 w 44"/>
                    <a:gd name="T9" fmla="*/ 40 h 40"/>
                    <a:gd name="T10" fmla="*/ 44 w 44"/>
                    <a:gd name="T11" fmla="*/ 38 h 40"/>
                    <a:gd name="T12" fmla="*/ 44 w 44"/>
                    <a:gd name="T13" fmla="*/ 19 h 40"/>
                    <a:gd name="T14" fmla="*/ 43 w 44"/>
                    <a:gd name="T15" fmla="*/ 17 h 40"/>
                    <a:gd name="T16" fmla="*/ 23 w 44"/>
                    <a:gd name="T17" fmla="*/ 0 h 40"/>
                    <a:gd name="T18" fmla="*/ 21 w 44"/>
                    <a:gd name="T19" fmla="*/ 0 h 40"/>
                    <a:gd name="T20" fmla="*/ 1 w 44"/>
                    <a:gd name="T21" fmla="*/ 1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40">
                      <a:moveTo>
                        <a:pt x="1" y="17"/>
                      </a:moveTo>
                      <a:cubicBezTo>
                        <a:pt x="1" y="17"/>
                        <a:pt x="0" y="18"/>
                        <a:pt x="0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1" y="40"/>
                        <a:pt x="2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4" y="40"/>
                        <a:pt x="44" y="39"/>
                        <a:pt x="44" y="38"/>
                      </a:cubicBezTo>
                      <a:cubicBezTo>
                        <a:pt x="44" y="19"/>
                        <a:pt x="44" y="19"/>
                        <a:pt x="44" y="19"/>
                      </a:cubicBezTo>
                      <a:cubicBezTo>
                        <a:pt x="44" y="18"/>
                        <a:pt x="44" y="17"/>
                        <a:pt x="43" y="17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1" y="0"/>
                      </a:cubicBezTo>
                      <a:lnTo>
                        <a:pt x="1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3" name="Freeform 30"/>
                <p:cNvSpPr>
                  <a:spLocks/>
                </p:cNvSpPr>
                <p:nvPr/>
              </p:nvSpPr>
              <p:spPr bwMode="auto">
                <a:xfrm>
                  <a:off x="3546475" y="2558373"/>
                  <a:ext cx="852487" cy="420688"/>
                </a:xfrm>
                <a:custGeom>
                  <a:avLst/>
                  <a:gdLst>
                    <a:gd name="T0" fmla="*/ 4 w 57"/>
                    <a:gd name="T1" fmla="*/ 27 h 28"/>
                    <a:gd name="T2" fmla="*/ 2 w 57"/>
                    <a:gd name="T3" fmla="*/ 27 h 28"/>
                    <a:gd name="T4" fmla="*/ 0 w 57"/>
                    <a:gd name="T5" fmla="*/ 25 h 28"/>
                    <a:gd name="T6" fmla="*/ 0 w 57"/>
                    <a:gd name="T7" fmla="*/ 23 h 28"/>
                    <a:gd name="T8" fmla="*/ 27 w 57"/>
                    <a:gd name="T9" fmla="*/ 1 h 28"/>
                    <a:gd name="T10" fmla="*/ 29 w 57"/>
                    <a:gd name="T11" fmla="*/ 1 h 28"/>
                    <a:gd name="T12" fmla="*/ 56 w 57"/>
                    <a:gd name="T13" fmla="*/ 23 h 28"/>
                    <a:gd name="T14" fmla="*/ 56 w 57"/>
                    <a:gd name="T15" fmla="*/ 25 h 28"/>
                    <a:gd name="T16" fmla="*/ 55 w 57"/>
                    <a:gd name="T17" fmla="*/ 27 h 28"/>
                    <a:gd name="T18" fmla="*/ 53 w 57"/>
                    <a:gd name="T19" fmla="*/ 27 h 28"/>
                    <a:gd name="T20" fmla="*/ 29 w 57"/>
                    <a:gd name="T21" fmla="*/ 8 h 28"/>
                    <a:gd name="T22" fmla="*/ 27 w 57"/>
                    <a:gd name="T23" fmla="*/ 8 h 28"/>
                    <a:gd name="T24" fmla="*/ 4 w 57"/>
                    <a:gd name="T25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" h="28">
                      <a:moveTo>
                        <a:pt x="4" y="27"/>
                      </a:moveTo>
                      <a:cubicBezTo>
                        <a:pt x="3" y="28"/>
                        <a:pt x="2" y="28"/>
                        <a:pt x="2" y="2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4"/>
                        <a:pt x="0" y="23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8" y="0"/>
                        <a:pt x="29" y="0"/>
                        <a:pt x="29" y="1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7" y="24"/>
                        <a:pt x="57" y="25"/>
                        <a:pt x="56" y="25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4" y="28"/>
                        <a:pt x="53" y="28"/>
                        <a:pt x="53" y="2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7"/>
                        <a:pt x="28" y="7"/>
                        <a:pt x="27" y="8"/>
                      </a:cubicBezTo>
                      <a:lnTo>
                        <a:pt x="4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21" name="矩形 220"/>
              <p:cNvSpPr/>
              <p:nvPr/>
            </p:nvSpPr>
            <p:spPr>
              <a:xfrm>
                <a:off x="3074079" y="3219183"/>
                <a:ext cx="52450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Tw Cen MT" panose="020B0602020104020603" pitchFamily="34" charset="0"/>
                  </a:rPr>
                  <a:t>3</a:t>
                </a:r>
                <a:endParaRPr lang="zh-CN" altLang="en-US" sz="4800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18" name="TextBox 55"/>
            <p:cNvSpPr txBox="1">
              <a:spLocks noChangeArrowheads="1"/>
            </p:cNvSpPr>
            <p:nvPr/>
          </p:nvSpPr>
          <p:spPr bwMode="auto">
            <a:xfrm>
              <a:off x="4787284" y="3483834"/>
              <a:ext cx="37131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454390" y="1535790"/>
            <a:ext cx="5260588" cy="830997"/>
            <a:chOff x="5010150" y="1454829"/>
            <a:chExt cx="5260588" cy="830997"/>
          </a:xfrm>
        </p:grpSpPr>
        <p:grpSp>
          <p:nvGrpSpPr>
            <p:cNvPr id="225" name="组合 224"/>
            <p:cNvGrpSpPr/>
            <p:nvPr/>
          </p:nvGrpSpPr>
          <p:grpSpPr>
            <a:xfrm>
              <a:off x="5010150" y="1540158"/>
              <a:ext cx="5260588" cy="653159"/>
              <a:chOff x="5010150" y="1540158"/>
              <a:chExt cx="5260588" cy="653159"/>
            </a:xfrm>
          </p:grpSpPr>
          <p:sp>
            <p:nvSpPr>
              <p:cNvPr id="228" name="对角圆角矩形 227"/>
              <p:cNvSpPr/>
              <p:nvPr/>
            </p:nvSpPr>
            <p:spPr>
              <a:xfrm>
                <a:off x="5010150" y="1540158"/>
                <a:ext cx="5260588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9" name="组合 228"/>
              <p:cNvGrpSpPr/>
              <p:nvPr/>
            </p:nvGrpSpPr>
            <p:grpSpPr>
              <a:xfrm>
                <a:off x="5656314" y="1694700"/>
                <a:ext cx="326644" cy="322154"/>
                <a:chOff x="7840663" y="4683532"/>
                <a:chExt cx="808037" cy="796925"/>
              </a:xfrm>
              <a:solidFill>
                <a:schemeClr val="bg1"/>
              </a:solidFill>
            </p:grpSpPr>
            <p:sp>
              <p:nvSpPr>
                <p:cNvPr id="230" name="Freeform 22"/>
                <p:cNvSpPr>
                  <a:spLocks/>
                </p:cNvSpPr>
                <p:nvPr/>
              </p:nvSpPr>
              <p:spPr bwMode="auto">
                <a:xfrm>
                  <a:off x="7840663" y="5074057"/>
                  <a:ext cx="808037" cy="406400"/>
                </a:xfrm>
                <a:custGeom>
                  <a:avLst/>
                  <a:gdLst>
                    <a:gd name="T0" fmla="*/ 27 w 54"/>
                    <a:gd name="T1" fmla="*/ 0 h 27"/>
                    <a:gd name="T2" fmla="*/ 0 w 54"/>
                    <a:gd name="T3" fmla="*/ 27 h 27"/>
                    <a:gd name="T4" fmla="*/ 54 w 54"/>
                    <a:gd name="T5" fmla="*/ 27 h 27"/>
                    <a:gd name="T6" fmla="*/ 27 w 54"/>
                    <a:gd name="T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7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1" name="Oval 23"/>
                <p:cNvSpPr>
                  <a:spLocks noChangeArrowheads="1"/>
                </p:cNvSpPr>
                <p:nvPr/>
              </p:nvSpPr>
              <p:spPr bwMode="auto">
                <a:xfrm>
                  <a:off x="8066088" y="4683532"/>
                  <a:ext cx="358775" cy="3460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226" name="TextBox 55"/>
            <p:cNvSpPr txBox="1">
              <a:spLocks noChangeArrowheads="1"/>
            </p:cNvSpPr>
            <p:nvPr/>
          </p:nvSpPr>
          <p:spPr bwMode="auto">
            <a:xfrm>
              <a:off x="6775736" y="1689818"/>
              <a:ext cx="28508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5071616" y="1454829"/>
              <a:ext cx="52450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Tw Cen MT" panose="020B0602020104020603" pitchFamily="34" charset="0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724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005503" y="1845729"/>
            <a:ext cx="1771832" cy="1539757"/>
            <a:chOff x="1005503" y="2150529"/>
            <a:chExt cx="1771832" cy="1539757"/>
          </a:xfrm>
        </p:grpSpPr>
        <p:grpSp>
          <p:nvGrpSpPr>
            <p:cNvPr id="144" name="组合 143"/>
            <p:cNvGrpSpPr/>
            <p:nvPr/>
          </p:nvGrpSpPr>
          <p:grpSpPr>
            <a:xfrm>
              <a:off x="1522322" y="2360978"/>
              <a:ext cx="463272" cy="457700"/>
              <a:chOff x="2109788" y="4774019"/>
              <a:chExt cx="792162" cy="782638"/>
            </a:xfrm>
            <a:solidFill>
              <a:srgbClr val="1C7985"/>
            </a:solidFill>
          </p:grpSpPr>
          <p:sp>
            <p:nvSpPr>
              <p:cNvPr id="114" name="Freeform 15"/>
              <p:cNvSpPr>
                <a:spLocks noEditPoints="1"/>
              </p:cNvSpPr>
              <p:nvPr/>
            </p:nvSpPr>
            <p:spPr bwMode="auto">
              <a:xfrm>
                <a:off x="2109788" y="4774019"/>
                <a:ext cx="792162" cy="782638"/>
              </a:xfrm>
              <a:custGeom>
                <a:avLst/>
                <a:gdLst>
                  <a:gd name="T0" fmla="*/ 27 w 53"/>
                  <a:gd name="T1" fmla="*/ 52 h 52"/>
                  <a:gd name="T2" fmla="*/ 0 w 53"/>
                  <a:gd name="T3" fmla="*/ 26 h 52"/>
                  <a:gd name="T4" fmla="*/ 27 w 53"/>
                  <a:gd name="T5" fmla="*/ 0 h 52"/>
                  <a:gd name="T6" fmla="*/ 53 w 53"/>
                  <a:gd name="T7" fmla="*/ 26 h 52"/>
                  <a:gd name="T8" fmla="*/ 27 w 53"/>
                  <a:gd name="T9" fmla="*/ 52 h 52"/>
                  <a:gd name="T10" fmla="*/ 27 w 53"/>
                  <a:gd name="T11" fmla="*/ 3 h 52"/>
                  <a:gd name="T12" fmla="*/ 3 w 53"/>
                  <a:gd name="T13" fmla="*/ 26 h 52"/>
                  <a:gd name="T14" fmla="*/ 27 w 53"/>
                  <a:gd name="T15" fmla="*/ 49 h 52"/>
                  <a:gd name="T16" fmla="*/ 50 w 53"/>
                  <a:gd name="T17" fmla="*/ 26 h 52"/>
                  <a:gd name="T18" fmla="*/ 27 w 53"/>
                  <a:gd name="T19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2">
                    <a:moveTo>
                      <a:pt x="27" y="52"/>
                    </a:moveTo>
                    <a:cubicBezTo>
                      <a:pt x="12" y="52"/>
                      <a:pt x="0" y="41"/>
                      <a:pt x="0" y="26"/>
                    </a:cubicBezTo>
                    <a:cubicBezTo>
                      <a:pt x="0" y="11"/>
                      <a:pt x="12" y="0"/>
                      <a:pt x="27" y="0"/>
                    </a:cubicBezTo>
                    <a:cubicBezTo>
                      <a:pt x="41" y="0"/>
                      <a:pt x="53" y="11"/>
                      <a:pt x="53" y="26"/>
                    </a:cubicBezTo>
                    <a:cubicBezTo>
                      <a:pt x="53" y="41"/>
                      <a:pt x="41" y="52"/>
                      <a:pt x="27" y="52"/>
                    </a:cubicBezTo>
                    <a:close/>
                    <a:moveTo>
                      <a:pt x="27" y="3"/>
                    </a:moveTo>
                    <a:cubicBezTo>
                      <a:pt x="14" y="3"/>
                      <a:pt x="3" y="13"/>
                      <a:pt x="3" y="26"/>
                    </a:cubicBezTo>
                    <a:cubicBezTo>
                      <a:pt x="3" y="39"/>
                      <a:pt x="14" y="49"/>
                      <a:pt x="27" y="49"/>
                    </a:cubicBezTo>
                    <a:cubicBezTo>
                      <a:pt x="39" y="49"/>
                      <a:pt x="50" y="39"/>
                      <a:pt x="50" y="26"/>
                    </a:cubicBezTo>
                    <a:cubicBezTo>
                      <a:pt x="50" y="13"/>
                      <a:pt x="39" y="3"/>
                      <a:pt x="27" y="3"/>
                    </a:cubicBezTo>
                    <a:close/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16"/>
              <p:cNvSpPr>
                <a:spLocks/>
              </p:cNvSpPr>
              <p:nvPr/>
            </p:nvSpPr>
            <p:spPr bwMode="auto">
              <a:xfrm>
                <a:off x="2289175" y="4908957"/>
                <a:ext cx="254000" cy="301625"/>
              </a:xfrm>
              <a:custGeom>
                <a:avLst/>
                <a:gdLst>
                  <a:gd name="T0" fmla="*/ 17 w 17"/>
                  <a:gd name="T1" fmla="*/ 16 h 20"/>
                  <a:gd name="T2" fmla="*/ 16 w 17"/>
                  <a:gd name="T3" fmla="*/ 19 h 20"/>
                  <a:gd name="T4" fmla="*/ 13 w 17"/>
                  <a:gd name="T5" fmla="*/ 19 h 20"/>
                  <a:gd name="T6" fmla="*/ 1 w 17"/>
                  <a:gd name="T7" fmla="*/ 3 h 20"/>
                  <a:gd name="T8" fmla="*/ 2 w 17"/>
                  <a:gd name="T9" fmla="*/ 1 h 20"/>
                  <a:gd name="T10" fmla="*/ 4 w 17"/>
                  <a:gd name="T11" fmla="*/ 1 h 20"/>
                  <a:gd name="T12" fmla="*/ 17 w 17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17" y="16"/>
                    </a:moveTo>
                    <a:cubicBezTo>
                      <a:pt x="17" y="17"/>
                      <a:pt x="17" y="18"/>
                      <a:pt x="16" y="19"/>
                    </a:cubicBezTo>
                    <a:cubicBezTo>
                      <a:pt x="15" y="20"/>
                      <a:pt x="14" y="20"/>
                      <a:pt x="13" y="19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0"/>
                      <a:pt x="4" y="1"/>
                    </a:cubicBez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Freeform 17"/>
              <p:cNvSpPr>
                <a:spLocks/>
              </p:cNvSpPr>
              <p:nvPr/>
            </p:nvSpPr>
            <p:spPr bwMode="auto">
              <a:xfrm>
                <a:off x="2468563" y="5043894"/>
                <a:ext cx="269875" cy="166688"/>
              </a:xfrm>
              <a:custGeom>
                <a:avLst/>
                <a:gdLst>
                  <a:gd name="T0" fmla="*/ 15 w 18"/>
                  <a:gd name="T1" fmla="*/ 0 h 11"/>
                  <a:gd name="T2" fmla="*/ 18 w 18"/>
                  <a:gd name="T3" fmla="*/ 1 h 11"/>
                  <a:gd name="T4" fmla="*/ 17 w 18"/>
                  <a:gd name="T5" fmla="*/ 4 h 11"/>
                  <a:gd name="T6" fmla="*/ 3 w 18"/>
                  <a:gd name="T7" fmla="*/ 10 h 11"/>
                  <a:gd name="T8" fmla="*/ 1 w 18"/>
                  <a:gd name="T9" fmla="*/ 9 h 11"/>
                  <a:gd name="T10" fmla="*/ 1 w 18"/>
                  <a:gd name="T11" fmla="*/ 7 h 11"/>
                  <a:gd name="T12" fmla="*/ 15 w 1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1">
                    <a:moveTo>
                      <a:pt x="15" y="0"/>
                    </a:moveTo>
                    <a:cubicBezTo>
                      <a:pt x="16" y="0"/>
                      <a:pt x="17" y="0"/>
                      <a:pt x="18" y="1"/>
                    </a:cubicBezTo>
                    <a:cubicBezTo>
                      <a:pt x="18" y="2"/>
                      <a:pt x="18" y="3"/>
                      <a:pt x="17" y="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0"/>
                      <a:pt x="1" y="9"/>
                    </a:cubicBezTo>
                    <a:cubicBezTo>
                      <a:pt x="0" y="8"/>
                      <a:pt x="0" y="7"/>
                      <a:pt x="1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1005503" y="2996855"/>
              <a:ext cx="1771832" cy="693431"/>
              <a:chOff x="1688684" y="5090140"/>
              <a:chExt cx="1771832" cy="693431"/>
            </a:xfrm>
          </p:grpSpPr>
          <p:sp>
            <p:nvSpPr>
              <p:cNvPr id="148" name="TextBox 55"/>
              <p:cNvSpPr txBox="1">
                <a:spLocks noChangeArrowheads="1"/>
              </p:cNvSpPr>
              <p:nvPr/>
            </p:nvSpPr>
            <p:spPr bwMode="auto">
              <a:xfrm>
                <a:off x="1688684" y="5090140"/>
                <a:ext cx="17245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/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TextBox 29"/>
              <p:cNvSpPr txBox="1">
                <a:spLocks noChangeArrowheads="1"/>
              </p:cNvSpPr>
              <p:nvPr/>
            </p:nvSpPr>
            <p:spPr bwMode="auto">
              <a:xfrm>
                <a:off x="1739177" y="5487593"/>
                <a:ext cx="1721339" cy="295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正准黑简体" pitchFamily="2" charset="-122"/>
                    <a:ea typeface="方正正准黑简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endPara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" name="等腰三角形 1122"/>
            <p:cNvSpPr/>
            <p:nvPr/>
          </p:nvSpPr>
          <p:spPr>
            <a:xfrm>
              <a:off x="1619714" y="2150529"/>
              <a:ext cx="698322" cy="706142"/>
            </a:xfrm>
            <a:custGeom>
              <a:avLst/>
              <a:gdLst>
                <a:gd name="connsiteX0" fmla="*/ 0 w 3775707"/>
                <a:gd name="connsiteY0" fmla="*/ 2402131 h 2402131"/>
                <a:gd name="connsiteX1" fmla="*/ 1887854 w 3775707"/>
                <a:gd name="connsiteY1" fmla="*/ 0 h 2402131"/>
                <a:gd name="connsiteX2" fmla="*/ 3775707 w 3775707"/>
                <a:gd name="connsiteY2" fmla="*/ 2402131 h 2402131"/>
                <a:gd name="connsiteX3" fmla="*/ 0 w 3775707"/>
                <a:gd name="connsiteY3" fmla="*/ 2402131 h 2402131"/>
                <a:gd name="connsiteX0" fmla="*/ 0 w 2375532"/>
                <a:gd name="connsiteY0" fmla="*/ 2402131 h 2402131"/>
                <a:gd name="connsiteX1" fmla="*/ 1887854 w 2375532"/>
                <a:gd name="connsiteY1" fmla="*/ 0 h 2402131"/>
                <a:gd name="connsiteX2" fmla="*/ 2375532 w 2375532"/>
                <a:gd name="connsiteY2" fmla="*/ 2402131 h 2402131"/>
                <a:gd name="connsiteX3" fmla="*/ 0 w 2375532"/>
                <a:gd name="connsiteY3" fmla="*/ 2402131 h 240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5532" h="2402131">
                  <a:moveTo>
                    <a:pt x="0" y="2402131"/>
                  </a:moveTo>
                  <a:lnTo>
                    <a:pt x="1887854" y="0"/>
                  </a:lnTo>
                  <a:lnTo>
                    <a:pt x="2375532" y="2402131"/>
                  </a:lnTo>
                  <a:lnTo>
                    <a:pt x="0" y="2402131"/>
                  </a:lnTo>
                  <a:close/>
                </a:path>
              </a:pathLst>
            </a:custGeom>
            <a:solidFill>
              <a:srgbClr val="F78E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04275" y="1845729"/>
            <a:ext cx="1763361" cy="1558377"/>
            <a:chOff x="3104275" y="2150529"/>
            <a:chExt cx="1763361" cy="1558377"/>
          </a:xfrm>
        </p:grpSpPr>
        <p:sp>
          <p:nvSpPr>
            <p:cNvPr id="134" name="Freeform 35"/>
            <p:cNvSpPr>
              <a:spLocks noEditPoints="1"/>
            </p:cNvSpPr>
            <p:nvPr/>
          </p:nvSpPr>
          <p:spPr bwMode="auto">
            <a:xfrm>
              <a:off x="3607800" y="2291380"/>
              <a:ext cx="447722" cy="458892"/>
            </a:xfrm>
            <a:custGeom>
              <a:avLst/>
              <a:gdLst>
                <a:gd name="T0" fmla="*/ 51 w 51"/>
                <a:gd name="T1" fmla="*/ 26 h 52"/>
                <a:gd name="T2" fmla="*/ 43 w 51"/>
                <a:gd name="T3" fmla="*/ 35 h 52"/>
                <a:gd name="T4" fmla="*/ 38 w 51"/>
                <a:gd name="T5" fmla="*/ 33 h 52"/>
                <a:gd name="T6" fmla="*/ 45 w 51"/>
                <a:gd name="T7" fmla="*/ 36 h 52"/>
                <a:gd name="T8" fmla="*/ 36 w 51"/>
                <a:gd name="T9" fmla="*/ 44 h 52"/>
                <a:gd name="T10" fmla="*/ 33 w 51"/>
                <a:gd name="T11" fmla="*/ 44 h 52"/>
                <a:gd name="T12" fmla="*/ 21 w 51"/>
                <a:gd name="T13" fmla="*/ 43 h 52"/>
                <a:gd name="T14" fmla="*/ 30 w 51"/>
                <a:gd name="T15" fmla="*/ 43 h 52"/>
                <a:gd name="T16" fmla="*/ 18 w 51"/>
                <a:gd name="T17" fmla="*/ 44 h 52"/>
                <a:gd name="T18" fmla="*/ 15 w 51"/>
                <a:gd name="T19" fmla="*/ 44 h 52"/>
                <a:gd name="T20" fmla="*/ 21 w 51"/>
                <a:gd name="T21" fmla="*/ 42 h 52"/>
                <a:gd name="T22" fmla="*/ 18 w 51"/>
                <a:gd name="T23" fmla="*/ 34 h 52"/>
                <a:gd name="T24" fmla="*/ 25 w 51"/>
                <a:gd name="T25" fmla="*/ 34 h 52"/>
                <a:gd name="T26" fmla="*/ 32 w 51"/>
                <a:gd name="T27" fmla="*/ 34 h 52"/>
                <a:gd name="T28" fmla="*/ 13 w 51"/>
                <a:gd name="T29" fmla="*/ 33 h 52"/>
                <a:gd name="T30" fmla="*/ 8 w 51"/>
                <a:gd name="T31" fmla="*/ 35 h 52"/>
                <a:gd name="T32" fmla="*/ 6 w 51"/>
                <a:gd name="T33" fmla="*/ 36 h 52"/>
                <a:gd name="T34" fmla="*/ 15 w 51"/>
                <a:gd name="T35" fmla="*/ 33 h 52"/>
                <a:gd name="T36" fmla="*/ 8 w 51"/>
                <a:gd name="T37" fmla="*/ 17 h 52"/>
                <a:gd name="T38" fmla="*/ 13 w 51"/>
                <a:gd name="T39" fmla="*/ 18 h 52"/>
                <a:gd name="T40" fmla="*/ 3 w 51"/>
                <a:gd name="T41" fmla="*/ 25 h 52"/>
                <a:gd name="T42" fmla="*/ 14 w 51"/>
                <a:gd name="T43" fmla="*/ 7 h 52"/>
                <a:gd name="T44" fmla="*/ 19 w 51"/>
                <a:gd name="T45" fmla="*/ 8 h 52"/>
                <a:gd name="T46" fmla="*/ 26 w 51"/>
                <a:gd name="T47" fmla="*/ 3 h 52"/>
                <a:gd name="T48" fmla="*/ 22 w 51"/>
                <a:gd name="T49" fmla="*/ 9 h 52"/>
                <a:gd name="T50" fmla="*/ 38 w 51"/>
                <a:gd name="T51" fmla="*/ 7 h 52"/>
                <a:gd name="T52" fmla="*/ 32 w 51"/>
                <a:gd name="T53" fmla="*/ 8 h 52"/>
                <a:gd name="T54" fmla="*/ 21 w 51"/>
                <a:gd name="T55" fmla="*/ 10 h 52"/>
                <a:gd name="T56" fmla="*/ 31 w 51"/>
                <a:gd name="T57" fmla="*/ 10 h 52"/>
                <a:gd name="T58" fmla="*/ 29 w 51"/>
                <a:gd name="T59" fmla="*/ 18 h 52"/>
                <a:gd name="T60" fmla="*/ 22 w 51"/>
                <a:gd name="T61" fmla="*/ 18 h 52"/>
                <a:gd name="T62" fmla="*/ 17 w 51"/>
                <a:gd name="T63" fmla="*/ 18 h 52"/>
                <a:gd name="T64" fmla="*/ 29 w 51"/>
                <a:gd name="T65" fmla="*/ 32 h 52"/>
                <a:gd name="T66" fmla="*/ 22 w 51"/>
                <a:gd name="T67" fmla="*/ 32 h 52"/>
                <a:gd name="T68" fmla="*/ 17 w 51"/>
                <a:gd name="T69" fmla="*/ 33 h 52"/>
                <a:gd name="T70" fmla="*/ 33 w 51"/>
                <a:gd name="T71" fmla="*/ 32 h 52"/>
                <a:gd name="T72" fmla="*/ 18 w 51"/>
                <a:gd name="T73" fmla="*/ 20 h 52"/>
                <a:gd name="T74" fmla="*/ 25 w 51"/>
                <a:gd name="T75" fmla="*/ 20 h 52"/>
                <a:gd name="T76" fmla="*/ 33 w 51"/>
                <a:gd name="T77" fmla="*/ 19 h 52"/>
                <a:gd name="T78" fmla="*/ 36 w 51"/>
                <a:gd name="T79" fmla="*/ 25 h 52"/>
                <a:gd name="T80" fmla="*/ 41 w 51"/>
                <a:gd name="T81" fmla="*/ 18 h 52"/>
                <a:gd name="T82" fmla="*/ 45 w 51"/>
                <a:gd name="T83" fmla="*/ 16 h 52"/>
                <a:gd name="T84" fmla="*/ 36 w 51"/>
                <a:gd name="T85" fmla="*/ 25 h 52"/>
                <a:gd name="T86" fmla="*/ 42 w 51"/>
                <a:gd name="T87" fmla="*/ 15 h 52"/>
                <a:gd name="T88" fmla="*/ 38 w 51"/>
                <a:gd name="T89" fmla="*/ 17 h 52"/>
                <a:gd name="T90" fmla="*/ 35 w 51"/>
                <a:gd name="T91" fmla="*/ 9 h 52"/>
                <a:gd name="T92" fmla="*/ 45 w 51"/>
                <a:gd name="T93" fmla="*/ 14 h 52"/>
                <a:gd name="T94" fmla="*/ 14 w 51"/>
                <a:gd name="T95" fmla="*/ 9 h 52"/>
                <a:gd name="T96" fmla="*/ 15 w 51"/>
                <a:gd name="T97" fmla="*/ 17 h 52"/>
                <a:gd name="T98" fmla="*/ 11 w 51"/>
                <a:gd name="T99" fmla="*/ 16 h 52"/>
                <a:gd name="T100" fmla="*/ 7 w 51"/>
                <a:gd name="T101" fmla="*/ 14 h 52"/>
                <a:gd name="T102" fmla="*/ 7 w 51"/>
                <a:gd name="T103" fmla="*/ 37 h 52"/>
                <a:gd name="T104" fmla="*/ 11 w 51"/>
                <a:gd name="T105" fmla="*/ 36 h 52"/>
                <a:gd name="T106" fmla="*/ 15 w 51"/>
                <a:gd name="T107" fmla="*/ 34 h 52"/>
                <a:gd name="T108" fmla="*/ 16 w 51"/>
                <a:gd name="T109" fmla="*/ 42 h 52"/>
                <a:gd name="T110" fmla="*/ 7 w 51"/>
                <a:gd name="T111" fmla="*/ 38 h 52"/>
                <a:gd name="T112" fmla="*/ 37 w 51"/>
                <a:gd name="T113" fmla="*/ 43 h 52"/>
                <a:gd name="T114" fmla="*/ 36 w 51"/>
                <a:gd name="T115" fmla="*/ 35 h 52"/>
                <a:gd name="T116" fmla="*/ 40 w 51"/>
                <a:gd name="T117" fmla="*/ 36 h 52"/>
                <a:gd name="T118" fmla="*/ 44 w 51"/>
                <a:gd name="T119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44" y="36"/>
                  </a:moveTo>
                  <a:cubicBezTo>
                    <a:pt x="44" y="36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1" y="35"/>
                    <a:pt x="41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8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7" y="33"/>
                    <a:pt x="37" y="33"/>
                    <a:pt x="36" y="33"/>
                  </a:cubicBezTo>
                  <a:cubicBezTo>
                    <a:pt x="36" y="31"/>
                    <a:pt x="36" y="29"/>
                    <a:pt x="3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30"/>
                    <a:pt x="47" y="33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lnTo>
                    <a:pt x="44" y="36"/>
                  </a:lnTo>
                  <a:close/>
                  <a:moveTo>
                    <a:pt x="34" y="44"/>
                  </a:moveTo>
                  <a:cubicBezTo>
                    <a:pt x="35" y="44"/>
                    <a:pt x="36" y="44"/>
                    <a:pt x="36" y="44"/>
                  </a:cubicBezTo>
                  <a:cubicBezTo>
                    <a:pt x="37" y="44"/>
                    <a:pt x="37" y="45"/>
                    <a:pt x="38" y="45"/>
                  </a:cubicBezTo>
                  <a:cubicBezTo>
                    <a:pt x="35" y="46"/>
                    <a:pt x="32" y="47"/>
                    <a:pt x="29" y="48"/>
                  </a:cubicBezTo>
                  <a:cubicBezTo>
                    <a:pt x="30" y="47"/>
                    <a:pt x="31" y="45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4"/>
                  </a:cubicBezTo>
                  <a:close/>
                  <a:moveTo>
                    <a:pt x="26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3" y="47"/>
                    <a:pt x="22" y="46"/>
                    <a:pt x="21" y="43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6"/>
                    <a:pt x="28" y="47"/>
                    <a:pt x="26" y="48"/>
                  </a:cubicBezTo>
                  <a:close/>
                  <a:moveTo>
                    <a:pt x="15" y="44"/>
                  </a:moveTo>
                  <a:cubicBezTo>
                    <a:pt x="15" y="44"/>
                    <a:pt x="16" y="44"/>
                    <a:pt x="17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5"/>
                    <a:pt x="21" y="47"/>
                    <a:pt x="22" y="48"/>
                  </a:cubicBezTo>
                  <a:cubicBezTo>
                    <a:pt x="19" y="47"/>
                    <a:pt x="16" y="46"/>
                    <a:pt x="13" y="45"/>
                  </a:cubicBezTo>
                  <a:cubicBezTo>
                    <a:pt x="14" y="45"/>
                    <a:pt x="14" y="44"/>
                    <a:pt x="15" y="44"/>
                  </a:cubicBezTo>
                  <a:close/>
                  <a:moveTo>
                    <a:pt x="31" y="42"/>
                  </a:moveTo>
                  <a:cubicBezTo>
                    <a:pt x="31" y="42"/>
                    <a:pt x="30" y="42"/>
                    <a:pt x="30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4" y="41"/>
                    <a:pt x="23" y="42"/>
                    <a:pt x="21" y="42"/>
                  </a:cubicBezTo>
                  <a:cubicBezTo>
                    <a:pt x="21" y="42"/>
                    <a:pt x="21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0"/>
                    <a:pt x="18" y="37"/>
                    <a:pt x="17" y="34"/>
                  </a:cubicBezTo>
                  <a:cubicBezTo>
                    <a:pt x="17" y="34"/>
                    <a:pt x="18" y="34"/>
                    <a:pt x="18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4"/>
                    <a:pt x="21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4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7" y="34"/>
                    <a:pt x="28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0" y="34"/>
                    <a:pt x="31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3" y="34"/>
                    <a:pt x="33" y="34"/>
                    <a:pt x="34" y="34"/>
                  </a:cubicBezTo>
                  <a:cubicBezTo>
                    <a:pt x="33" y="37"/>
                    <a:pt x="32" y="40"/>
                    <a:pt x="31" y="42"/>
                  </a:cubicBezTo>
                  <a:close/>
                  <a:moveTo>
                    <a:pt x="13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1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9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3"/>
                    <a:pt x="3" y="30"/>
                    <a:pt x="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9"/>
                    <a:pt x="15" y="31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3" y="33"/>
                    <a:pt x="13" y="33"/>
                  </a:cubicBezTo>
                  <a:close/>
                  <a:moveTo>
                    <a:pt x="6" y="16"/>
                  </a:move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1"/>
                    <a:pt x="15" y="23"/>
                    <a:pt x="1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2"/>
                    <a:pt x="4" y="18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lose/>
                  <a:moveTo>
                    <a:pt x="17" y="8"/>
                  </a:moveTo>
                  <a:cubicBezTo>
                    <a:pt x="16" y="8"/>
                    <a:pt x="15" y="8"/>
                    <a:pt x="14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6" y="5"/>
                    <a:pt x="19" y="4"/>
                    <a:pt x="22" y="4"/>
                  </a:cubicBezTo>
                  <a:cubicBezTo>
                    <a:pt x="21" y="5"/>
                    <a:pt x="20" y="6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7" y="4"/>
                    <a:pt x="29" y="6"/>
                    <a:pt x="30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1" y="9"/>
                    <a:pt x="21" y="9"/>
                    <a:pt x="21" y="8"/>
                  </a:cubicBezTo>
                  <a:cubicBezTo>
                    <a:pt x="22" y="6"/>
                    <a:pt x="24" y="4"/>
                    <a:pt x="25" y="3"/>
                  </a:cubicBezTo>
                  <a:lnTo>
                    <a:pt x="26" y="3"/>
                  </a:lnTo>
                  <a:close/>
                  <a:moveTo>
                    <a:pt x="38" y="7"/>
                  </a:moveTo>
                  <a:cubicBezTo>
                    <a:pt x="38" y="7"/>
                    <a:pt x="37" y="7"/>
                    <a:pt x="37" y="7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32" y="4"/>
                    <a:pt x="35" y="5"/>
                    <a:pt x="38" y="7"/>
                  </a:cubicBezTo>
                  <a:close/>
                  <a:moveTo>
                    <a:pt x="20" y="10"/>
                  </a:moveTo>
                  <a:cubicBezTo>
                    <a:pt x="20" y="10"/>
                    <a:pt x="21" y="10"/>
                    <a:pt x="21" y="10"/>
                  </a:cubicBezTo>
                  <a:cubicBezTo>
                    <a:pt x="23" y="10"/>
                    <a:pt x="24" y="10"/>
                    <a:pt x="26" y="10"/>
                  </a:cubicBezTo>
                  <a:cubicBezTo>
                    <a:pt x="27" y="10"/>
                    <a:pt x="28" y="10"/>
                    <a:pt x="30" y="10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2"/>
                    <a:pt x="33" y="15"/>
                    <a:pt x="34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8"/>
                    <a:pt x="27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8" y="15"/>
                    <a:pt x="19" y="12"/>
                    <a:pt x="20" y="10"/>
                  </a:cubicBezTo>
                  <a:close/>
                  <a:moveTo>
                    <a:pt x="33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7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4" y="32"/>
                    <a:pt x="23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19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7" y="32"/>
                    <a:pt x="17" y="33"/>
                  </a:cubicBezTo>
                  <a:cubicBezTo>
                    <a:pt x="17" y="31"/>
                    <a:pt x="16" y="29"/>
                    <a:pt x="1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9"/>
                    <a:pt x="34" y="31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lose/>
                  <a:moveTo>
                    <a:pt x="16" y="25"/>
                  </a:moveTo>
                  <a:cubicBezTo>
                    <a:pt x="16" y="23"/>
                    <a:pt x="17" y="21"/>
                    <a:pt x="17" y="19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20"/>
                    <a:pt x="28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1" y="20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4" y="19"/>
                    <a:pt x="34" y="19"/>
                  </a:cubicBezTo>
                  <a:cubicBezTo>
                    <a:pt x="34" y="21"/>
                    <a:pt x="35" y="23"/>
                    <a:pt x="35" y="25"/>
                  </a:cubicBezTo>
                  <a:lnTo>
                    <a:pt x="16" y="25"/>
                  </a:lnTo>
                  <a:close/>
                  <a:moveTo>
                    <a:pt x="36" y="25"/>
                  </a:moveTo>
                  <a:cubicBezTo>
                    <a:pt x="36" y="23"/>
                    <a:pt x="36" y="21"/>
                    <a:pt x="36" y="19"/>
                  </a:cubicBezTo>
                  <a:cubicBezTo>
                    <a:pt x="37" y="19"/>
                    <a:pt x="37" y="19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40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2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7" y="18"/>
                    <a:pt x="48" y="22"/>
                    <a:pt x="48" y="25"/>
                  </a:cubicBezTo>
                  <a:lnTo>
                    <a:pt x="36" y="25"/>
                  </a:lnTo>
                  <a:close/>
                  <a:moveTo>
                    <a:pt x="44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5"/>
                    <a:pt x="41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5" y="14"/>
                    <a:pt x="34" y="12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8" y="9"/>
                    <a:pt x="38" y="9"/>
                    <a:pt x="39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10"/>
                    <a:pt x="43" y="12"/>
                    <a:pt x="45" y="14"/>
                  </a:cubicBezTo>
                  <a:lnTo>
                    <a:pt x="44" y="14"/>
                  </a:lnTo>
                  <a:close/>
                  <a:moveTo>
                    <a:pt x="11" y="8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2"/>
                    <a:pt x="16" y="14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2"/>
                    <a:pt x="9" y="10"/>
                    <a:pt x="11" y="8"/>
                  </a:cubicBezTo>
                  <a:close/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7"/>
                    <a:pt x="17" y="40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7" y="42"/>
                    <a:pt x="16" y="42"/>
                  </a:cubicBezTo>
                  <a:cubicBezTo>
                    <a:pt x="15" y="43"/>
                    <a:pt x="15" y="43"/>
                    <a:pt x="14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0" y="42"/>
                    <a:pt x="8" y="40"/>
                    <a:pt x="7" y="38"/>
                  </a:cubicBezTo>
                  <a:lnTo>
                    <a:pt x="7" y="37"/>
                  </a:lnTo>
                  <a:close/>
                  <a:moveTo>
                    <a:pt x="39" y="43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7" y="43"/>
                  </a:cubicBezTo>
                  <a:cubicBezTo>
                    <a:pt x="37" y="43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0"/>
                    <a:pt x="35" y="38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5"/>
                    <a:pt x="39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40"/>
                    <a:pt x="41" y="42"/>
                    <a:pt x="39" y="43"/>
                  </a:cubicBezTo>
                  <a:close/>
                </a:path>
              </a:pathLst>
            </a:cu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71" name="组合 170"/>
            <p:cNvGrpSpPr/>
            <p:nvPr/>
          </p:nvGrpSpPr>
          <p:grpSpPr>
            <a:xfrm>
              <a:off x="3104275" y="3015470"/>
              <a:ext cx="1763361" cy="693436"/>
              <a:chOff x="1688684" y="5075626"/>
              <a:chExt cx="1763361" cy="693436"/>
            </a:xfrm>
          </p:grpSpPr>
          <p:sp>
            <p:nvSpPr>
              <p:cNvPr id="172" name="TextBox 55"/>
              <p:cNvSpPr txBox="1">
                <a:spLocks noChangeArrowheads="1"/>
              </p:cNvSpPr>
              <p:nvPr/>
            </p:nvSpPr>
            <p:spPr bwMode="auto">
              <a:xfrm>
                <a:off x="1688684" y="5075626"/>
                <a:ext cx="176336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/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TextBox 29"/>
              <p:cNvSpPr txBox="1">
                <a:spLocks noChangeArrowheads="1"/>
              </p:cNvSpPr>
              <p:nvPr/>
            </p:nvSpPr>
            <p:spPr bwMode="auto">
              <a:xfrm>
                <a:off x="1739176" y="5473084"/>
                <a:ext cx="1677459" cy="295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正准黑简体" pitchFamily="2" charset="-122"/>
                    <a:ea typeface="方正正准黑简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endPara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7" name="等腰三角形 1122"/>
            <p:cNvSpPr/>
            <p:nvPr/>
          </p:nvSpPr>
          <p:spPr>
            <a:xfrm>
              <a:off x="3694931" y="2150529"/>
              <a:ext cx="698322" cy="706142"/>
            </a:xfrm>
            <a:custGeom>
              <a:avLst/>
              <a:gdLst>
                <a:gd name="connsiteX0" fmla="*/ 0 w 3775707"/>
                <a:gd name="connsiteY0" fmla="*/ 2402131 h 2402131"/>
                <a:gd name="connsiteX1" fmla="*/ 1887854 w 3775707"/>
                <a:gd name="connsiteY1" fmla="*/ 0 h 2402131"/>
                <a:gd name="connsiteX2" fmla="*/ 3775707 w 3775707"/>
                <a:gd name="connsiteY2" fmla="*/ 2402131 h 2402131"/>
                <a:gd name="connsiteX3" fmla="*/ 0 w 3775707"/>
                <a:gd name="connsiteY3" fmla="*/ 2402131 h 2402131"/>
                <a:gd name="connsiteX0" fmla="*/ 0 w 2375532"/>
                <a:gd name="connsiteY0" fmla="*/ 2402131 h 2402131"/>
                <a:gd name="connsiteX1" fmla="*/ 1887854 w 2375532"/>
                <a:gd name="connsiteY1" fmla="*/ 0 h 2402131"/>
                <a:gd name="connsiteX2" fmla="*/ 2375532 w 2375532"/>
                <a:gd name="connsiteY2" fmla="*/ 2402131 h 2402131"/>
                <a:gd name="connsiteX3" fmla="*/ 0 w 2375532"/>
                <a:gd name="connsiteY3" fmla="*/ 2402131 h 240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5532" h="2402131">
                  <a:moveTo>
                    <a:pt x="0" y="2402131"/>
                  </a:moveTo>
                  <a:lnTo>
                    <a:pt x="1887854" y="0"/>
                  </a:lnTo>
                  <a:lnTo>
                    <a:pt x="2375532" y="2402131"/>
                  </a:lnTo>
                  <a:lnTo>
                    <a:pt x="0" y="2402131"/>
                  </a:lnTo>
                  <a:close/>
                </a:path>
              </a:pathLst>
            </a:custGeom>
            <a:solidFill>
              <a:srgbClr val="F78E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194576" y="1845729"/>
            <a:ext cx="1736139" cy="1558017"/>
            <a:chOff x="5194576" y="2150529"/>
            <a:chExt cx="1736139" cy="1558017"/>
          </a:xfrm>
        </p:grpSpPr>
        <p:grpSp>
          <p:nvGrpSpPr>
            <p:cNvPr id="145" name="组合 144"/>
            <p:cNvGrpSpPr/>
            <p:nvPr/>
          </p:nvGrpSpPr>
          <p:grpSpPr>
            <a:xfrm>
              <a:off x="5643895" y="2330435"/>
              <a:ext cx="513168" cy="461566"/>
              <a:chOff x="3546475" y="2558373"/>
              <a:chExt cx="852487" cy="766763"/>
            </a:xfrm>
            <a:solidFill>
              <a:srgbClr val="1C7985"/>
            </a:solidFill>
          </p:grpSpPr>
          <p:sp>
            <p:nvSpPr>
              <p:cNvPr id="128" name="Freeform 29"/>
              <p:cNvSpPr>
                <a:spLocks/>
              </p:cNvSpPr>
              <p:nvPr/>
            </p:nvSpPr>
            <p:spPr bwMode="auto">
              <a:xfrm>
                <a:off x="3635375" y="2723473"/>
                <a:ext cx="658812" cy="601663"/>
              </a:xfrm>
              <a:custGeom>
                <a:avLst/>
                <a:gdLst>
                  <a:gd name="T0" fmla="*/ 1 w 44"/>
                  <a:gd name="T1" fmla="*/ 17 h 40"/>
                  <a:gd name="T2" fmla="*/ 0 w 44"/>
                  <a:gd name="T3" fmla="*/ 19 h 40"/>
                  <a:gd name="T4" fmla="*/ 0 w 44"/>
                  <a:gd name="T5" fmla="*/ 38 h 40"/>
                  <a:gd name="T6" fmla="*/ 2 w 44"/>
                  <a:gd name="T7" fmla="*/ 40 h 40"/>
                  <a:gd name="T8" fmla="*/ 43 w 44"/>
                  <a:gd name="T9" fmla="*/ 40 h 40"/>
                  <a:gd name="T10" fmla="*/ 44 w 44"/>
                  <a:gd name="T11" fmla="*/ 38 h 40"/>
                  <a:gd name="T12" fmla="*/ 44 w 44"/>
                  <a:gd name="T13" fmla="*/ 19 h 40"/>
                  <a:gd name="T14" fmla="*/ 43 w 44"/>
                  <a:gd name="T15" fmla="*/ 17 h 40"/>
                  <a:gd name="T16" fmla="*/ 23 w 44"/>
                  <a:gd name="T17" fmla="*/ 0 h 40"/>
                  <a:gd name="T18" fmla="*/ 21 w 44"/>
                  <a:gd name="T19" fmla="*/ 0 h 40"/>
                  <a:gd name="T20" fmla="*/ 1 w 44"/>
                  <a:gd name="T21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0">
                    <a:moveTo>
                      <a:pt x="1" y="17"/>
                    </a:moveTo>
                    <a:cubicBezTo>
                      <a:pt x="1" y="17"/>
                      <a:pt x="0" y="18"/>
                      <a:pt x="0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39"/>
                      <a:pt x="44" y="38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8"/>
                      <a:pt x="44" y="17"/>
                      <a:pt x="43" y="1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9" name="Freeform 30"/>
              <p:cNvSpPr>
                <a:spLocks/>
              </p:cNvSpPr>
              <p:nvPr/>
            </p:nvSpPr>
            <p:spPr bwMode="auto">
              <a:xfrm>
                <a:off x="3546475" y="2558373"/>
                <a:ext cx="852487" cy="420688"/>
              </a:xfrm>
              <a:custGeom>
                <a:avLst/>
                <a:gdLst>
                  <a:gd name="T0" fmla="*/ 4 w 57"/>
                  <a:gd name="T1" fmla="*/ 27 h 28"/>
                  <a:gd name="T2" fmla="*/ 2 w 57"/>
                  <a:gd name="T3" fmla="*/ 27 h 28"/>
                  <a:gd name="T4" fmla="*/ 0 w 57"/>
                  <a:gd name="T5" fmla="*/ 25 h 28"/>
                  <a:gd name="T6" fmla="*/ 0 w 57"/>
                  <a:gd name="T7" fmla="*/ 23 h 28"/>
                  <a:gd name="T8" fmla="*/ 27 w 57"/>
                  <a:gd name="T9" fmla="*/ 1 h 28"/>
                  <a:gd name="T10" fmla="*/ 29 w 57"/>
                  <a:gd name="T11" fmla="*/ 1 h 28"/>
                  <a:gd name="T12" fmla="*/ 56 w 57"/>
                  <a:gd name="T13" fmla="*/ 23 h 28"/>
                  <a:gd name="T14" fmla="*/ 56 w 57"/>
                  <a:gd name="T15" fmla="*/ 25 h 28"/>
                  <a:gd name="T16" fmla="*/ 55 w 57"/>
                  <a:gd name="T17" fmla="*/ 27 h 28"/>
                  <a:gd name="T18" fmla="*/ 53 w 57"/>
                  <a:gd name="T19" fmla="*/ 27 h 28"/>
                  <a:gd name="T20" fmla="*/ 29 w 57"/>
                  <a:gd name="T21" fmla="*/ 8 h 28"/>
                  <a:gd name="T22" fmla="*/ 27 w 57"/>
                  <a:gd name="T23" fmla="*/ 8 h 28"/>
                  <a:gd name="T24" fmla="*/ 4 w 57"/>
                  <a:gd name="T2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28">
                    <a:moveTo>
                      <a:pt x="4" y="27"/>
                    </a:moveTo>
                    <a:cubicBezTo>
                      <a:pt x="3" y="28"/>
                      <a:pt x="2" y="28"/>
                      <a:pt x="2" y="2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29" y="0"/>
                      <a:pt x="29" y="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7" y="24"/>
                      <a:pt x="57" y="25"/>
                      <a:pt x="56" y="25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4" y="28"/>
                      <a:pt x="53" y="28"/>
                      <a:pt x="53" y="27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8" y="7"/>
                      <a:pt x="27" y="8"/>
                    </a:cubicBezTo>
                    <a:lnTo>
                      <a:pt x="4" y="27"/>
                    </a:lnTo>
                    <a:close/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0" name="TextBox 55"/>
            <p:cNvSpPr txBox="1">
              <a:spLocks noChangeArrowheads="1"/>
            </p:cNvSpPr>
            <p:nvPr/>
          </p:nvSpPr>
          <p:spPr bwMode="auto">
            <a:xfrm>
              <a:off x="5194576" y="3015111"/>
              <a:ext cx="17361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TextBox 29"/>
            <p:cNvSpPr txBox="1">
              <a:spLocks noChangeArrowheads="1"/>
            </p:cNvSpPr>
            <p:nvPr/>
          </p:nvSpPr>
          <p:spPr bwMode="auto">
            <a:xfrm>
              <a:off x="5245069" y="3412568"/>
              <a:ext cx="1685646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正准黑简体" pitchFamily="2" charset="-122"/>
                  <a:ea typeface="方正正准黑简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等腰三角形 1122"/>
            <p:cNvSpPr/>
            <p:nvPr/>
          </p:nvSpPr>
          <p:spPr>
            <a:xfrm>
              <a:off x="5770148" y="2150529"/>
              <a:ext cx="698322" cy="706142"/>
            </a:xfrm>
            <a:custGeom>
              <a:avLst/>
              <a:gdLst>
                <a:gd name="connsiteX0" fmla="*/ 0 w 3775707"/>
                <a:gd name="connsiteY0" fmla="*/ 2402131 h 2402131"/>
                <a:gd name="connsiteX1" fmla="*/ 1887854 w 3775707"/>
                <a:gd name="connsiteY1" fmla="*/ 0 h 2402131"/>
                <a:gd name="connsiteX2" fmla="*/ 3775707 w 3775707"/>
                <a:gd name="connsiteY2" fmla="*/ 2402131 h 2402131"/>
                <a:gd name="connsiteX3" fmla="*/ 0 w 3775707"/>
                <a:gd name="connsiteY3" fmla="*/ 2402131 h 2402131"/>
                <a:gd name="connsiteX0" fmla="*/ 0 w 2375532"/>
                <a:gd name="connsiteY0" fmla="*/ 2402131 h 2402131"/>
                <a:gd name="connsiteX1" fmla="*/ 1887854 w 2375532"/>
                <a:gd name="connsiteY1" fmla="*/ 0 h 2402131"/>
                <a:gd name="connsiteX2" fmla="*/ 2375532 w 2375532"/>
                <a:gd name="connsiteY2" fmla="*/ 2402131 h 2402131"/>
                <a:gd name="connsiteX3" fmla="*/ 0 w 2375532"/>
                <a:gd name="connsiteY3" fmla="*/ 2402131 h 240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5532" h="2402131">
                  <a:moveTo>
                    <a:pt x="0" y="2402131"/>
                  </a:moveTo>
                  <a:lnTo>
                    <a:pt x="1887854" y="0"/>
                  </a:lnTo>
                  <a:lnTo>
                    <a:pt x="2375532" y="2402131"/>
                  </a:lnTo>
                  <a:lnTo>
                    <a:pt x="0" y="2402131"/>
                  </a:lnTo>
                  <a:close/>
                </a:path>
              </a:pathLst>
            </a:custGeom>
            <a:solidFill>
              <a:srgbClr val="F78E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57655" y="1845729"/>
            <a:ext cx="1777524" cy="1554275"/>
            <a:chOff x="7257655" y="2150529"/>
            <a:chExt cx="1777524" cy="1554275"/>
          </a:xfrm>
        </p:grpSpPr>
        <p:grpSp>
          <p:nvGrpSpPr>
            <p:cNvPr id="146" name="组合 145"/>
            <p:cNvGrpSpPr/>
            <p:nvPr/>
          </p:nvGrpSpPr>
          <p:grpSpPr>
            <a:xfrm>
              <a:off x="7740006" y="2342174"/>
              <a:ext cx="405262" cy="399690"/>
              <a:chOff x="7840663" y="4683532"/>
              <a:chExt cx="808037" cy="796925"/>
            </a:xfrm>
            <a:solidFill>
              <a:srgbClr val="1C7985"/>
            </a:solidFill>
          </p:grpSpPr>
          <p:sp>
            <p:nvSpPr>
              <p:cNvPr id="121" name="Freeform 22"/>
              <p:cNvSpPr>
                <a:spLocks/>
              </p:cNvSpPr>
              <p:nvPr/>
            </p:nvSpPr>
            <p:spPr bwMode="auto">
              <a:xfrm>
                <a:off x="7840663" y="5074057"/>
                <a:ext cx="808037" cy="406400"/>
              </a:xfrm>
              <a:custGeom>
                <a:avLst/>
                <a:gdLst>
                  <a:gd name="T0" fmla="*/ 27 w 54"/>
                  <a:gd name="T1" fmla="*/ 0 h 27"/>
                  <a:gd name="T2" fmla="*/ 0 w 54"/>
                  <a:gd name="T3" fmla="*/ 27 h 27"/>
                  <a:gd name="T4" fmla="*/ 54 w 54"/>
                  <a:gd name="T5" fmla="*/ 27 h 27"/>
                  <a:gd name="T6" fmla="*/ 27 w 54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7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Oval 23"/>
              <p:cNvSpPr>
                <a:spLocks noChangeArrowheads="1"/>
              </p:cNvSpPr>
              <p:nvPr/>
            </p:nvSpPr>
            <p:spPr bwMode="auto">
              <a:xfrm>
                <a:off x="8066088" y="4683532"/>
                <a:ext cx="358775" cy="346075"/>
              </a:xfrm>
              <a:prstGeom prst="ellipse">
                <a:avLst/>
              </a:prstGeom>
              <a:solidFill>
                <a:srgbClr val="C30D23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7257655" y="3011369"/>
              <a:ext cx="1777524" cy="693435"/>
              <a:chOff x="1688685" y="5104654"/>
              <a:chExt cx="1777524" cy="693435"/>
            </a:xfrm>
          </p:grpSpPr>
          <p:sp>
            <p:nvSpPr>
              <p:cNvPr id="157" name="TextBox 55"/>
              <p:cNvSpPr txBox="1">
                <a:spLocks noChangeArrowheads="1"/>
              </p:cNvSpPr>
              <p:nvPr/>
            </p:nvSpPr>
            <p:spPr bwMode="auto">
              <a:xfrm>
                <a:off x="1688685" y="5104654"/>
                <a:ext cx="177752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/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TextBox 29"/>
              <p:cNvSpPr txBox="1">
                <a:spLocks noChangeArrowheads="1"/>
              </p:cNvSpPr>
              <p:nvPr/>
            </p:nvSpPr>
            <p:spPr bwMode="auto">
              <a:xfrm>
                <a:off x="1739177" y="5502111"/>
                <a:ext cx="1685646" cy="295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正准黑简体" pitchFamily="2" charset="-122"/>
                    <a:ea typeface="方正正准黑简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endPara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3" name="等腰三角形 1122"/>
            <p:cNvSpPr/>
            <p:nvPr/>
          </p:nvSpPr>
          <p:spPr>
            <a:xfrm>
              <a:off x="7845365" y="2150529"/>
              <a:ext cx="698322" cy="706142"/>
            </a:xfrm>
            <a:custGeom>
              <a:avLst/>
              <a:gdLst>
                <a:gd name="connsiteX0" fmla="*/ 0 w 3775707"/>
                <a:gd name="connsiteY0" fmla="*/ 2402131 h 2402131"/>
                <a:gd name="connsiteX1" fmla="*/ 1887854 w 3775707"/>
                <a:gd name="connsiteY1" fmla="*/ 0 h 2402131"/>
                <a:gd name="connsiteX2" fmla="*/ 3775707 w 3775707"/>
                <a:gd name="connsiteY2" fmla="*/ 2402131 h 2402131"/>
                <a:gd name="connsiteX3" fmla="*/ 0 w 3775707"/>
                <a:gd name="connsiteY3" fmla="*/ 2402131 h 2402131"/>
                <a:gd name="connsiteX0" fmla="*/ 0 w 2375532"/>
                <a:gd name="connsiteY0" fmla="*/ 2402131 h 2402131"/>
                <a:gd name="connsiteX1" fmla="*/ 1887854 w 2375532"/>
                <a:gd name="connsiteY1" fmla="*/ 0 h 2402131"/>
                <a:gd name="connsiteX2" fmla="*/ 2375532 w 2375532"/>
                <a:gd name="connsiteY2" fmla="*/ 2402131 h 2402131"/>
                <a:gd name="connsiteX3" fmla="*/ 0 w 2375532"/>
                <a:gd name="connsiteY3" fmla="*/ 2402131 h 240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5532" h="2402131">
                  <a:moveTo>
                    <a:pt x="0" y="2402131"/>
                  </a:moveTo>
                  <a:lnTo>
                    <a:pt x="1887854" y="0"/>
                  </a:lnTo>
                  <a:lnTo>
                    <a:pt x="2375532" y="2402131"/>
                  </a:lnTo>
                  <a:lnTo>
                    <a:pt x="0" y="2402131"/>
                  </a:lnTo>
                  <a:close/>
                </a:path>
              </a:pathLst>
            </a:custGeom>
            <a:solidFill>
              <a:srgbClr val="F78E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362120" y="1845729"/>
            <a:ext cx="1736139" cy="1554273"/>
            <a:chOff x="9362120" y="2150529"/>
            <a:chExt cx="1736139" cy="1554273"/>
          </a:xfrm>
        </p:grpSpPr>
        <p:sp>
          <p:nvSpPr>
            <p:cNvPr id="139" name="Freeform 40"/>
            <p:cNvSpPr>
              <a:spLocks noEditPoints="1"/>
            </p:cNvSpPr>
            <p:nvPr/>
          </p:nvSpPr>
          <p:spPr bwMode="auto">
            <a:xfrm>
              <a:off x="9894088" y="2379551"/>
              <a:ext cx="420378" cy="415424"/>
            </a:xfrm>
            <a:custGeom>
              <a:avLst/>
              <a:gdLst>
                <a:gd name="T0" fmla="*/ 50 w 54"/>
                <a:gd name="T1" fmla="*/ 31 h 53"/>
                <a:gd name="T2" fmla="*/ 54 w 54"/>
                <a:gd name="T3" fmla="*/ 26 h 53"/>
                <a:gd name="T4" fmla="*/ 50 w 54"/>
                <a:gd name="T5" fmla="*/ 21 h 53"/>
                <a:gd name="T6" fmla="*/ 46 w 54"/>
                <a:gd name="T7" fmla="*/ 19 h 53"/>
                <a:gd name="T8" fmla="*/ 47 w 54"/>
                <a:gd name="T9" fmla="*/ 14 h 53"/>
                <a:gd name="T10" fmla="*/ 46 w 54"/>
                <a:gd name="T11" fmla="*/ 7 h 53"/>
                <a:gd name="T12" fmla="*/ 40 w 54"/>
                <a:gd name="T13" fmla="*/ 6 h 53"/>
                <a:gd name="T14" fmla="*/ 36 w 54"/>
                <a:gd name="T15" fmla="*/ 8 h 53"/>
                <a:gd name="T16" fmla="*/ 32 w 54"/>
                <a:gd name="T17" fmla="*/ 3 h 53"/>
                <a:gd name="T18" fmla="*/ 27 w 54"/>
                <a:gd name="T19" fmla="*/ 0 h 53"/>
                <a:gd name="T20" fmla="*/ 22 w 54"/>
                <a:gd name="T21" fmla="*/ 3 h 53"/>
                <a:gd name="T22" fmla="*/ 20 w 54"/>
                <a:gd name="T23" fmla="*/ 7 h 53"/>
                <a:gd name="T24" fmla="*/ 14 w 54"/>
                <a:gd name="T25" fmla="*/ 6 h 53"/>
                <a:gd name="T26" fmla="*/ 8 w 54"/>
                <a:gd name="T27" fmla="*/ 7 h 53"/>
                <a:gd name="T28" fmla="*/ 7 w 54"/>
                <a:gd name="T29" fmla="*/ 14 h 53"/>
                <a:gd name="T30" fmla="*/ 9 w 54"/>
                <a:gd name="T31" fmla="*/ 18 h 53"/>
                <a:gd name="T32" fmla="*/ 4 w 54"/>
                <a:gd name="T33" fmla="*/ 21 h 53"/>
                <a:gd name="T34" fmla="*/ 0 w 54"/>
                <a:gd name="T35" fmla="*/ 26 h 53"/>
                <a:gd name="T36" fmla="*/ 4 w 54"/>
                <a:gd name="T37" fmla="*/ 31 h 53"/>
                <a:gd name="T38" fmla="*/ 8 w 54"/>
                <a:gd name="T39" fmla="*/ 33 h 53"/>
                <a:gd name="T40" fmla="*/ 7 w 54"/>
                <a:gd name="T41" fmla="*/ 39 h 53"/>
                <a:gd name="T42" fmla="*/ 8 w 54"/>
                <a:gd name="T43" fmla="*/ 45 h 53"/>
                <a:gd name="T44" fmla="*/ 14 w 54"/>
                <a:gd name="T45" fmla="*/ 46 h 53"/>
                <a:gd name="T46" fmla="*/ 19 w 54"/>
                <a:gd name="T47" fmla="*/ 44 h 53"/>
                <a:gd name="T48" fmla="*/ 22 w 54"/>
                <a:gd name="T49" fmla="*/ 49 h 53"/>
                <a:gd name="T50" fmla="*/ 27 w 54"/>
                <a:gd name="T51" fmla="*/ 53 h 53"/>
                <a:gd name="T52" fmla="*/ 32 w 54"/>
                <a:gd name="T53" fmla="*/ 49 h 53"/>
                <a:gd name="T54" fmla="*/ 34 w 54"/>
                <a:gd name="T55" fmla="*/ 45 h 53"/>
                <a:gd name="T56" fmla="*/ 40 w 54"/>
                <a:gd name="T57" fmla="*/ 46 h 53"/>
                <a:gd name="T58" fmla="*/ 46 w 54"/>
                <a:gd name="T59" fmla="*/ 45 h 53"/>
                <a:gd name="T60" fmla="*/ 47 w 54"/>
                <a:gd name="T61" fmla="*/ 39 h 53"/>
                <a:gd name="T62" fmla="*/ 45 w 54"/>
                <a:gd name="T63" fmla="*/ 35 h 53"/>
                <a:gd name="T64" fmla="*/ 50 w 54"/>
                <a:gd name="T65" fmla="*/ 31 h 53"/>
                <a:gd name="T66" fmla="*/ 39 w 54"/>
                <a:gd name="T67" fmla="*/ 26 h 53"/>
                <a:gd name="T68" fmla="*/ 27 w 54"/>
                <a:gd name="T69" fmla="*/ 38 h 53"/>
                <a:gd name="T70" fmla="*/ 16 w 54"/>
                <a:gd name="T71" fmla="*/ 26 h 53"/>
                <a:gd name="T72" fmla="*/ 27 w 54"/>
                <a:gd name="T73" fmla="*/ 15 h 53"/>
                <a:gd name="T74" fmla="*/ 39 w 54"/>
                <a:gd name="T7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3">
                  <a:moveTo>
                    <a:pt x="50" y="31"/>
                  </a:moveTo>
                  <a:cubicBezTo>
                    <a:pt x="52" y="31"/>
                    <a:pt x="54" y="29"/>
                    <a:pt x="54" y="26"/>
                  </a:cubicBezTo>
                  <a:cubicBezTo>
                    <a:pt x="54" y="23"/>
                    <a:pt x="52" y="21"/>
                    <a:pt x="50" y="21"/>
                  </a:cubicBezTo>
                  <a:cubicBezTo>
                    <a:pt x="48" y="21"/>
                    <a:pt x="46" y="20"/>
                    <a:pt x="46" y="19"/>
                  </a:cubicBezTo>
                  <a:cubicBezTo>
                    <a:pt x="46" y="18"/>
                    <a:pt x="46" y="15"/>
                    <a:pt x="47" y="14"/>
                  </a:cubicBezTo>
                  <a:cubicBezTo>
                    <a:pt x="48" y="12"/>
                    <a:pt x="48" y="9"/>
                    <a:pt x="46" y="7"/>
                  </a:cubicBezTo>
                  <a:cubicBezTo>
                    <a:pt x="44" y="5"/>
                    <a:pt x="41" y="5"/>
                    <a:pt x="40" y="6"/>
                  </a:cubicBezTo>
                  <a:cubicBezTo>
                    <a:pt x="38" y="8"/>
                    <a:pt x="37" y="9"/>
                    <a:pt x="36" y="8"/>
                  </a:cubicBezTo>
                  <a:cubicBezTo>
                    <a:pt x="35" y="8"/>
                    <a:pt x="32" y="5"/>
                    <a:pt x="32" y="3"/>
                  </a:cubicBezTo>
                  <a:cubicBezTo>
                    <a:pt x="32" y="1"/>
                    <a:pt x="30" y="0"/>
                    <a:pt x="27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2" y="5"/>
                    <a:pt x="21" y="7"/>
                    <a:pt x="20" y="7"/>
                  </a:cubicBezTo>
                  <a:cubicBezTo>
                    <a:pt x="19" y="8"/>
                    <a:pt x="16" y="8"/>
                    <a:pt x="14" y="6"/>
                  </a:cubicBezTo>
                  <a:cubicBezTo>
                    <a:pt x="13" y="5"/>
                    <a:pt x="10" y="5"/>
                    <a:pt x="8" y="7"/>
                  </a:cubicBezTo>
                  <a:cubicBezTo>
                    <a:pt x="6" y="9"/>
                    <a:pt x="6" y="12"/>
                    <a:pt x="7" y="14"/>
                  </a:cubicBezTo>
                  <a:cubicBezTo>
                    <a:pt x="9" y="15"/>
                    <a:pt x="9" y="17"/>
                    <a:pt x="9" y="18"/>
                  </a:cubicBezTo>
                  <a:cubicBezTo>
                    <a:pt x="9" y="19"/>
                    <a:pt x="6" y="21"/>
                    <a:pt x="4" y="21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6" y="31"/>
                    <a:pt x="8" y="32"/>
                    <a:pt x="8" y="33"/>
                  </a:cubicBezTo>
                  <a:cubicBezTo>
                    <a:pt x="9" y="34"/>
                    <a:pt x="9" y="38"/>
                    <a:pt x="7" y="39"/>
                  </a:cubicBezTo>
                  <a:cubicBezTo>
                    <a:pt x="6" y="40"/>
                    <a:pt x="6" y="43"/>
                    <a:pt x="8" y="45"/>
                  </a:cubicBezTo>
                  <a:cubicBezTo>
                    <a:pt x="10" y="47"/>
                    <a:pt x="13" y="48"/>
                    <a:pt x="14" y="46"/>
                  </a:cubicBezTo>
                  <a:cubicBezTo>
                    <a:pt x="16" y="45"/>
                    <a:pt x="18" y="44"/>
                    <a:pt x="19" y="44"/>
                  </a:cubicBezTo>
                  <a:cubicBezTo>
                    <a:pt x="19" y="45"/>
                    <a:pt x="22" y="47"/>
                    <a:pt x="22" y="49"/>
                  </a:cubicBezTo>
                  <a:cubicBezTo>
                    <a:pt x="22" y="51"/>
                    <a:pt x="24" y="53"/>
                    <a:pt x="27" y="53"/>
                  </a:cubicBezTo>
                  <a:cubicBezTo>
                    <a:pt x="30" y="53"/>
                    <a:pt x="32" y="51"/>
                    <a:pt x="32" y="49"/>
                  </a:cubicBezTo>
                  <a:cubicBezTo>
                    <a:pt x="32" y="47"/>
                    <a:pt x="33" y="45"/>
                    <a:pt x="34" y="45"/>
                  </a:cubicBezTo>
                  <a:cubicBezTo>
                    <a:pt x="35" y="45"/>
                    <a:pt x="38" y="45"/>
                    <a:pt x="40" y="46"/>
                  </a:cubicBezTo>
                  <a:cubicBezTo>
                    <a:pt x="41" y="48"/>
                    <a:pt x="44" y="47"/>
                    <a:pt x="46" y="45"/>
                  </a:cubicBezTo>
                  <a:cubicBezTo>
                    <a:pt x="48" y="43"/>
                    <a:pt x="48" y="40"/>
                    <a:pt x="47" y="39"/>
                  </a:cubicBezTo>
                  <a:cubicBezTo>
                    <a:pt x="46" y="38"/>
                    <a:pt x="45" y="36"/>
                    <a:pt x="45" y="35"/>
                  </a:cubicBezTo>
                  <a:cubicBezTo>
                    <a:pt x="46" y="34"/>
                    <a:pt x="48" y="31"/>
                    <a:pt x="50" y="31"/>
                  </a:cubicBezTo>
                  <a:close/>
                  <a:moveTo>
                    <a:pt x="39" y="26"/>
                  </a:moveTo>
                  <a:cubicBezTo>
                    <a:pt x="39" y="33"/>
                    <a:pt x="33" y="38"/>
                    <a:pt x="27" y="38"/>
                  </a:cubicBezTo>
                  <a:cubicBezTo>
                    <a:pt x="21" y="38"/>
                    <a:pt x="16" y="33"/>
                    <a:pt x="16" y="26"/>
                  </a:cubicBezTo>
                  <a:cubicBezTo>
                    <a:pt x="16" y="20"/>
                    <a:pt x="21" y="15"/>
                    <a:pt x="27" y="15"/>
                  </a:cubicBezTo>
                  <a:cubicBezTo>
                    <a:pt x="33" y="15"/>
                    <a:pt x="39" y="20"/>
                    <a:pt x="39" y="26"/>
                  </a:cubicBezTo>
                  <a:close/>
                </a:path>
              </a:pathLst>
            </a:custGeom>
            <a:solidFill>
              <a:srgbClr val="C30D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9362120" y="2996855"/>
              <a:ext cx="1736139" cy="707947"/>
              <a:chOff x="1688684" y="5090140"/>
              <a:chExt cx="1736139" cy="707947"/>
            </a:xfrm>
          </p:grpSpPr>
          <p:sp>
            <p:nvSpPr>
              <p:cNvPr id="153" name="TextBox 55"/>
              <p:cNvSpPr txBox="1">
                <a:spLocks noChangeArrowheads="1"/>
              </p:cNvSpPr>
              <p:nvPr/>
            </p:nvSpPr>
            <p:spPr bwMode="auto">
              <a:xfrm>
                <a:off x="1688684" y="5090140"/>
                <a:ext cx="173613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广告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TextBox 29"/>
              <p:cNvSpPr txBox="1">
                <a:spLocks noChangeArrowheads="1"/>
              </p:cNvSpPr>
              <p:nvPr/>
            </p:nvSpPr>
            <p:spPr bwMode="auto">
              <a:xfrm>
                <a:off x="1739177" y="5502109"/>
                <a:ext cx="1685646" cy="295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正准黑简体" pitchFamily="2" charset="-122"/>
                    <a:ea typeface="方正正准黑简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endPara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6" name="等腰三角形 1122"/>
            <p:cNvSpPr/>
            <p:nvPr/>
          </p:nvSpPr>
          <p:spPr>
            <a:xfrm>
              <a:off x="9920582" y="2150529"/>
              <a:ext cx="698322" cy="706142"/>
            </a:xfrm>
            <a:custGeom>
              <a:avLst/>
              <a:gdLst>
                <a:gd name="connsiteX0" fmla="*/ 0 w 3775707"/>
                <a:gd name="connsiteY0" fmla="*/ 2402131 h 2402131"/>
                <a:gd name="connsiteX1" fmla="*/ 1887854 w 3775707"/>
                <a:gd name="connsiteY1" fmla="*/ 0 h 2402131"/>
                <a:gd name="connsiteX2" fmla="*/ 3775707 w 3775707"/>
                <a:gd name="connsiteY2" fmla="*/ 2402131 h 2402131"/>
                <a:gd name="connsiteX3" fmla="*/ 0 w 3775707"/>
                <a:gd name="connsiteY3" fmla="*/ 2402131 h 2402131"/>
                <a:gd name="connsiteX0" fmla="*/ 0 w 2375532"/>
                <a:gd name="connsiteY0" fmla="*/ 2402131 h 2402131"/>
                <a:gd name="connsiteX1" fmla="*/ 1887854 w 2375532"/>
                <a:gd name="connsiteY1" fmla="*/ 0 h 2402131"/>
                <a:gd name="connsiteX2" fmla="*/ 2375532 w 2375532"/>
                <a:gd name="connsiteY2" fmla="*/ 2402131 h 2402131"/>
                <a:gd name="connsiteX3" fmla="*/ 0 w 2375532"/>
                <a:gd name="connsiteY3" fmla="*/ 2402131 h 240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5532" h="2402131">
                  <a:moveTo>
                    <a:pt x="0" y="2402131"/>
                  </a:moveTo>
                  <a:lnTo>
                    <a:pt x="1887854" y="0"/>
                  </a:lnTo>
                  <a:lnTo>
                    <a:pt x="2375532" y="2402131"/>
                  </a:lnTo>
                  <a:lnTo>
                    <a:pt x="0" y="2402131"/>
                  </a:lnTo>
                  <a:close/>
                </a:path>
              </a:pathLst>
            </a:custGeom>
            <a:solidFill>
              <a:srgbClr val="F78E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5191563" y="5336591"/>
            <a:ext cx="1820811" cy="523290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81547"/>
              </a:avLst>
            </a:prstTxWarp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此处添加标题</a:t>
            </a:r>
            <a:endParaRPr lang="zh-CN" altLang="en-US" sz="1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70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-473000" y="-122720"/>
            <a:ext cx="13137999" cy="9618040"/>
            <a:chOff x="814" y="-55"/>
            <a:chExt cx="6054" cy="4432"/>
          </a:xfrm>
          <a:gradFill flip="none" rotWithShape="1">
            <a:gsLst>
              <a:gs pos="23000">
                <a:schemeClr val="bg1">
                  <a:alpha val="4000"/>
                </a:schemeClr>
              </a:gs>
              <a:gs pos="51000">
                <a:srgbClr val="FFC000">
                  <a:alpha val="10000"/>
                </a:srgbClr>
              </a:gs>
              <a:gs pos="65000">
                <a:srgbClr val="FFC000">
                  <a:alpha val="10000"/>
                </a:srgbClr>
              </a:gs>
              <a:gs pos="92000">
                <a:srgbClr val="FF3300">
                  <a:alpha val="400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6683"/>
            <a:ext cx="12192000" cy="202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" name="Freeform 21"/>
          <p:cNvSpPr>
            <a:spLocks/>
          </p:cNvSpPr>
          <p:nvPr/>
        </p:nvSpPr>
        <p:spPr bwMode="auto">
          <a:xfrm>
            <a:off x="3912102" y="5208139"/>
            <a:ext cx="1191782" cy="1100107"/>
          </a:xfrm>
          <a:custGeom>
            <a:avLst/>
            <a:gdLst>
              <a:gd name="T0" fmla="*/ 155 w 426"/>
              <a:gd name="T1" fmla="*/ 380 h 392"/>
              <a:gd name="T2" fmla="*/ 142 w 426"/>
              <a:gd name="T3" fmla="*/ 254 h 392"/>
              <a:gd name="T4" fmla="*/ 101 w 426"/>
              <a:gd name="T5" fmla="*/ 253 h 392"/>
              <a:gd name="T6" fmla="*/ 15 w 426"/>
              <a:gd name="T7" fmla="*/ 256 h 392"/>
              <a:gd name="T8" fmla="*/ 0 w 426"/>
              <a:gd name="T9" fmla="*/ 257 h 392"/>
              <a:gd name="T10" fmla="*/ 10 w 426"/>
              <a:gd name="T11" fmla="*/ 247 h 392"/>
              <a:gd name="T12" fmla="*/ 331 w 426"/>
              <a:gd name="T13" fmla="*/ 2 h 392"/>
              <a:gd name="T14" fmla="*/ 336 w 426"/>
              <a:gd name="T15" fmla="*/ 0 h 392"/>
              <a:gd name="T16" fmla="*/ 426 w 426"/>
              <a:gd name="T17" fmla="*/ 185 h 392"/>
              <a:gd name="T18" fmla="*/ 421 w 426"/>
              <a:gd name="T19" fmla="*/ 188 h 392"/>
              <a:gd name="T20" fmla="*/ 165 w 426"/>
              <a:gd name="T21" fmla="*/ 383 h 392"/>
              <a:gd name="T22" fmla="*/ 156 w 426"/>
              <a:gd name="T23" fmla="*/ 392 h 392"/>
              <a:gd name="T24" fmla="*/ 155 w 426"/>
              <a:gd name="T25" fmla="*/ 38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2">
                <a:moveTo>
                  <a:pt x="155" y="380"/>
                </a:moveTo>
                <a:cubicBezTo>
                  <a:pt x="148" y="338"/>
                  <a:pt x="144" y="297"/>
                  <a:pt x="142" y="254"/>
                </a:cubicBezTo>
                <a:cubicBezTo>
                  <a:pt x="128" y="253"/>
                  <a:pt x="115" y="253"/>
                  <a:pt x="101" y="253"/>
                </a:cubicBezTo>
                <a:cubicBezTo>
                  <a:pt x="73" y="253"/>
                  <a:pt x="45" y="254"/>
                  <a:pt x="15" y="256"/>
                </a:cubicBezTo>
                <a:cubicBezTo>
                  <a:pt x="0" y="257"/>
                  <a:pt x="0" y="257"/>
                  <a:pt x="0" y="257"/>
                </a:cubicBezTo>
                <a:cubicBezTo>
                  <a:pt x="10" y="247"/>
                  <a:pt x="10" y="247"/>
                  <a:pt x="10" y="247"/>
                </a:cubicBezTo>
                <a:cubicBezTo>
                  <a:pt x="104" y="144"/>
                  <a:pt x="209" y="64"/>
                  <a:pt x="331" y="2"/>
                </a:cubicBezTo>
                <a:cubicBezTo>
                  <a:pt x="336" y="0"/>
                  <a:pt x="336" y="0"/>
                  <a:pt x="336" y="0"/>
                </a:cubicBezTo>
                <a:cubicBezTo>
                  <a:pt x="426" y="185"/>
                  <a:pt x="426" y="185"/>
                  <a:pt x="426" y="185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324" y="237"/>
                  <a:pt x="240" y="301"/>
                  <a:pt x="165" y="383"/>
                </a:cubicBezTo>
                <a:cubicBezTo>
                  <a:pt x="156" y="392"/>
                  <a:pt x="156" y="392"/>
                  <a:pt x="156" y="392"/>
                </a:cubicBezTo>
                <a:lnTo>
                  <a:pt x="155" y="38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22"/>
          <p:cNvSpPr>
            <a:spLocks/>
          </p:cNvSpPr>
          <p:nvPr/>
        </p:nvSpPr>
        <p:spPr bwMode="auto">
          <a:xfrm>
            <a:off x="3954414" y="5230705"/>
            <a:ext cx="1126904" cy="1040870"/>
          </a:xfrm>
          <a:custGeom>
            <a:avLst/>
            <a:gdLst>
              <a:gd name="T0" fmla="*/ 403 w 403"/>
              <a:gd name="T1" fmla="*/ 174 h 371"/>
              <a:gd name="T2" fmla="*/ 145 w 403"/>
              <a:gd name="T3" fmla="*/ 371 h 371"/>
              <a:gd name="T4" fmla="*/ 132 w 403"/>
              <a:gd name="T5" fmla="*/ 240 h 371"/>
              <a:gd name="T6" fmla="*/ 0 w 403"/>
              <a:gd name="T7" fmla="*/ 243 h 371"/>
              <a:gd name="T8" fmla="*/ 318 w 403"/>
              <a:gd name="T9" fmla="*/ 0 h 371"/>
              <a:gd name="T10" fmla="*/ 403 w 403"/>
              <a:gd name="T11" fmla="*/ 17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371">
                <a:moveTo>
                  <a:pt x="403" y="174"/>
                </a:moveTo>
                <a:cubicBezTo>
                  <a:pt x="304" y="225"/>
                  <a:pt x="221" y="289"/>
                  <a:pt x="145" y="371"/>
                </a:cubicBezTo>
                <a:cubicBezTo>
                  <a:pt x="139" y="327"/>
                  <a:pt x="134" y="284"/>
                  <a:pt x="132" y="240"/>
                </a:cubicBezTo>
                <a:cubicBezTo>
                  <a:pt x="88" y="238"/>
                  <a:pt x="44" y="239"/>
                  <a:pt x="0" y="243"/>
                </a:cubicBezTo>
                <a:cubicBezTo>
                  <a:pt x="92" y="142"/>
                  <a:pt x="196" y="62"/>
                  <a:pt x="318" y="0"/>
                </a:cubicBezTo>
                <a:cubicBezTo>
                  <a:pt x="347" y="58"/>
                  <a:pt x="375" y="116"/>
                  <a:pt x="403" y="174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23"/>
          <p:cNvSpPr>
            <a:spLocks/>
          </p:cNvSpPr>
          <p:nvPr/>
        </p:nvSpPr>
        <p:spPr bwMode="auto">
          <a:xfrm>
            <a:off x="7074204" y="5205318"/>
            <a:ext cx="1191782" cy="1102928"/>
          </a:xfrm>
          <a:custGeom>
            <a:avLst/>
            <a:gdLst>
              <a:gd name="T0" fmla="*/ 261 w 426"/>
              <a:gd name="T1" fmla="*/ 383 h 393"/>
              <a:gd name="T2" fmla="*/ 5 w 426"/>
              <a:gd name="T3" fmla="*/ 188 h 393"/>
              <a:gd name="T4" fmla="*/ 0 w 426"/>
              <a:gd name="T5" fmla="*/ 185 h 393"/>
              <a:gd name="T6" fmla="*/ 90 w 426"/>
              <a:gd name="T7" fmla="*/ 0 h 393"/>
              <a:gd name="T8" fmla="*/ 95 w 426"/>
              <a:gd name="T9" fmla="*/ 2 h 393"/>
              <a:gd name="T10" fmla="*/ 416 w 426"/>
              <a:gd name="T11" fmla="*/ 247 h 393"/>
              <a:gd name="T12" fmla="*/ 426 w 426"/>
              <a:gd name="T13" fmla="*/ 257 h 393"/>
              <a:gd name="T14" fmla="*/ 411 w 426"/>
              <a:gd name="T15" fmla="*/ 257 h 393"/>
              <a:gd name="T16" fmla="*/ 360 w 426"/>
              <a:gd name="T17" fmla="*/ 255 h 393"/>
              <a:gd name="T18" fmla="*/ 280 w 426"/>
              <a:gd name="T19" fmla="*/ 259 h 393"/>
              <a:gd name="T20" fmla="*/ 272 w 426"/>
              <a:gd name="T21" fmla="*/ 380 h 393"/>
              <a:gd name="T22" fmla="*/ 270 w 426"/>
              <a:gd name="T23" fmla="*/ 393 h 393"/>
              <a:gd name="T24" fmla="*/ 261 w 426"/>
              <a:gd name="T25" fmla="*/ 38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6" h="393">
                <a:moveTo>
                  <a:pt x="261" y="383"/>
                </a:moveTo>
                <a:cubicBezTo>
                  <a:pt x="186" y="302"/>
                  <a:pt x="102" y="238"/>
                  <a:pt x="5" y="188"/>
                </a:cubicBezTo>
                <a:cubicBezTo>
                  <a:pt x="0" y="185"/>
                  <a:pt x="0" y="185"/>
                  <a:pt x="0" y="185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217" y="64"/>
                  <a:pt x="322" y="144"/>
                  <a:pt x="416" y="247"/>
                </a:cubicBezTo>
                <a:cubicBezTo>
                  <a:pt x="426" y="257"/>
                  <a:pt x="426" y="257"/>
                  <a:pt x="426" y="257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394" y="256"/>
                  <a:pt x="377" y="255"/>
                  <a:pt x="360" y="255"/>
                </a:cubicBezTo>
                <a:cubicBezTo>
                  <a:pt x="333" y="255"/>
                  <a:pt x="306" y="256"/>
                  <a:pt x="280" y="259"/>
                </a:cubicBezTo>
                <a:cubicBezTo>
                  <a:pt x="279" y="300"/>
                  <a:pt x="276" y="340"/>
                  <a:pt x="272" y="380"/>
                </a:cubicBezTo>
                <a:cubicBezTo>
                  <a:pt x="270" y="393"/>
                  <a:pt x="270" y="393"/>
                  <a:pt x="270" y="393"/>
                </a:cubicBezTo>
                <a:lnTo>
                  <a:pt x="261" y="383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24"/>
          <p:cNvSpPr>
            <a:spLocks/>
          </p:cNvSpPr>
          <p:nvPr/>
        </p:nvSpPr>
        <p:spPr bwMode="auto">
          <a:xfrm>
            <a:off x="7096770" y="5227885"/>
            <a:ext cx="1129725" cy="1040870"/>
          </a:xfrm>
          <a:custGeom>
            <a:avLst/>
            <a:gdLst>
              <a:gd name="T0" fmla="*/ 84 w 404"/>
              <a:gd name="T1" fmla="*/ 0 h 371"/>
              <a:gd name="T2" fmla="*/ 404 w 404"/>
              <a:gd name="T3" fmla="*/ 243 h 371"/>
              <a:gd name="T4" fmla="*/ 266 w 404"/>
              <a:gd name="T5" fmla="*/ 246 h 371"/>
              <a:gd name="T6" fmla="*/ 258 w 404"/>
              <a:gd name="T7" fmla="*/ 371 h 371"/>
              <a:gd name="T8" fmla="*/ 0 w 404"/>
              <a:gd name="T9" fmla="*/ 174 h 371"/>
              <a:gd name="T10" fmla="*/ 84 w 404"/>
              <a:gd name="T1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371">
                <a:moveTo>
                  <a:pt x="84" y="0"/>
                </a:moveTo>
                <a:cubicBezTo>
                  <a:pt x="207" y="62"/>
                  <a:pt x="311" y="142"/>
                  <a:pt x="404" y="243"/>
                </a:cubicBezTo>
                <a:cubicBezTo>
                  <a:pt x="358" y="240"/>
                  <a:pt x="312" y="241"/>
                  <a:pt x="266" y="246"/>
                </a:cubicBezTo>
                <a:cubicBezTo>
                  <a:pt x="265" y="288"/>
                  <a:pt x="263" y="329"/>
                  <a:pt x="258" y="371"/>
                </a:cubicBezTo>
                <a:cubicBezTo>
                  <a:pt x="182" y="289"/>
                  <a:pt x="99" y="225"/>
                  <a:pt x="0" y="174"/>
                </a:cubicBezTo>
                <a:cubicBezTo>
                  <a:pt x="28" y="116"/>
                  <a:pt x="56" y="58"/>
                  <a:pt x="84" y="0"/>
                </a:cubicBezTo>
                <a:close/>
              </a:path>
            </a:pathLst>
          </a:cu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25"/>
          <p:cNvSpPr>
            <a:spLocks/>
          </p:cNvSpPr>
          <p:nvPr/>
        </p:nvSpPr>
        <p:spPr bwMode="auto">
          <a:xfrm>
            <a:off x="4515750" y="5423929"/>
            <a:ext cx="588134" cy="359650"/>
          </a:xfrm>
          <a:custGeom>
            <a:avLst/>
            <a:gdLst>
              <a:gd name="T0" fmla="*/ 0 w 417"/>
              <a:gd name="T1" fmla="*/ 255 h 255"/>
              <a:gd name="T2" fmla="*/ 417 w 417"/>
              <a:gd name="T3" fmla="*/ 217 h 255"/>
              <a:gd name="T4" fmla="*/ 319 w 417"/>
              <a:gd name="T5" fmla="*/ 0 h 255"/>
              <a:gd name="T6" fmla="*/ 0 w 417"/>
              <a:gd name="T7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7" h="255">
                <a:moveTo>
                  <a:pt x="0" y="255"/>
                </a:moveTo>
                <a:lnTo>
                  <a:pt x="417" y="217"/>
                </a:lnTo>
                <a:lnTo>
                  <a:pt x="319" y="0"/>
                </a:lnTo>
                <a:lnTo>
                  <a:pt x="0" y="255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26"/>
          <p:cNvSpPr>
            <a:spLocks/>
          </p:cNvSpPr>
          <p:nvPr/>
        </p:nvSpPr>
        <p:spPr bwMode="auto">
          <a:xfrm>
            <a:off x="4566524" y="5446496"/>
            <a:ext cx="514794" cy="317339"/>
          </a:xfrm>
          <a:custGeom>
            <a:avLst/>
            <a:gdLst>
              <a:gd name="T0" fmla="*/ 0 w 365"/>
              <a:gd name="T1" fmla="*/ 225 h 225"/>
              <a:gd name="T2" fmla="*/ 365 w 365"/>
              <a:gd name="T3" fmla="*/ 191 h 225"/>
              <a:gd name="T4" fmla="*/ 279 w 365"/>
              <a:gd name="T5" fmla="*/ 0 h 225"/>
              <a:gd name="T6" fmla="*/ 0 w 365"/>
              <a:gd name="T7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225">
                <a:moveTo>
                  <a:pt x="0" y="225"/>
                </a:moveTo>
                <a:lnTo>
                  <a:pt x="365" y="191"/>
                </a:lnTo>
                <a:lnTo>
                  <a:pt x="279" y="0"/>
                </a:lnTo>
                <a:lnTo>
                  <a:pt x="0" y="225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27"/>
          <p:cNvSpPr>
            <a:spLocks/>
          </p:cNvSpPr>
          <p:nvPr/>
        </p:nvSpPr>
        <p:spPr bwMode="auto">
          <a:xfrm>
            <a:off x="7071383" y="5418288"/>
            <a:ext cx="596596" cy="370933"/>
          </a:xfrm>
          <a:custGeom>
            <a:avLst/>
            <a:gdLst>
              <a:gd name="T0" fmla="*/ 0 w 423"/>
              <a:gd name="T1" fmla="*/ 219 h 263"/>
              <a:gd name="T2" fmla="*/ 423 w 423"/>
              <a:gd name="T3" fmla="*/ 263 h 263"/>
              <a:gd name="T4" fmla="*/ 100 w 423"/>
              <a:gd name="T5" fmla="*/ 0 h 263"/>
              <a:gd name="T6" fmla="*/ 0 w 423"/>
              <a:gd name="T7" fmla="*/ 21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3" h="263">
                <a:moveTo>
                  <a:pt x="0" y="219"/>
                </a:moveTo>
                <a:lnTo>
                  <a:pt x="423" y="263"/>
                </a:lnTo>
                <a:lnTo>
                  <a:pt x="100" y="0"/>
                </a:lnTo>
                <a:lnTo>
                  <a:pt x="0" y="21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28"/>
          <p:cNvSpPr>
            <a:spLocks/>
          </p:cNvSpPr>
          <p:nvPr/>
        </p:nvSpPr>
        <p:spPr bwMode="auto">
          <a:xfrm>
            <a:off x="7093949" y="5443675"/>
            <a:ext cx="523256" cy="322980"/>
          </a:xfrm>
          <a:custGeom>
            <a:avLst/>
            <a:gdLst>
              <a:gd name="T0" fmla="*/ 88 w 371"/>
              <a:gd name="T1" fmla="*/ 0 h 229"/>
              <a:gd name="T2" fmla="*/ 0 w 371"/>
              <a:gd name="T3" fmla="*/ 193 h 229"/>
              <a:gd name="T4" fmla="*/ 371 w 371"/>
              <a:gd name="T5" fmla="*/ 229 h 229"/>
              <a:gd name="T6" fmla="*/ 88 w 371"/>
              <a:gd name="T7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" h="229">
                <a:moveTo>
                  <a:pt x="88" y="0"/>
                </a:moveTo>
                <a:lnTo>
                  <a:pt x="0" y="193"/>
                </a:lnTo>
                <a:lnTo>
                  <a:pt x="371" y="229"/>
                </a:lnTo>
                <a:lnTo>
                  <a:pt x="88" y="0"/>
                </a:lnTo>
                <a:close/>
              </a:path>
            </a:pathLst>
          </a:custGeom>
          <a:solidFill>
            <a:srgbClr val="8907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9" name="组合 1038"/>
          <p:cNvGrpSpPr/>
          <p:nvPr/>
        </p:nvGrpSpPr>
        <p:grpSpPr>
          <a:xfrm>
            <a:off x="4163152" y="4295938"/>
            <a:ext cx="3857426" cy="1504567"/>
            <a:chOff x="4162512" y="3906761"/>
            <a:chExt cx="3857426" cy="1313077"/>
          </a:xfrm>
        </p:grpSpPr>
        <p:sp>
          <p:nvSpPr>
            <p:cNvPr id="1034" name="Freeform 29"/>
            <p:cNvSpPr>
              <a:spLocks/>
            </p:cNvSpPr>
            <p:nvPr/>
          </p:nvSpPr>
          <p:spPr bwMode="auto">
            <a:xfrm>
              <a:off x="4162512" y="4102806"/>
              <a:ext cx="3857426" cy="1117032"/>
            </a:xfrm>
            <a:custGeom>
              <a:avLst/>
              <a:gdLst>
                <a:gd name="T0" fmla="*/ 1248 w 1379"/>
                <a:gd name="T1" fmla="*/ 394 h 398"/>
                <a:gd name="T2" fmla="*/ 688 w 1379"/>
                <a:gd name="T3" fmla="*/ 206 h 398"/>
                <a:gd name="T4" fmla="*/ 131 w 1379"/>
                <a:gd name="T5" fmla="*/ 392 h 398"/>
                <a:gd name="T6" fmla="*/ 126 w 1379"/>
                <a:gd name="T7" fmla="*/ 396 h 398"/>
                <a:gd name="T8" fmla="*/ 0 w 1379"/>
                <a:gd name="T9" fmla="*/ 233 h 398"/>
                <a:gd name="T10" fmla="*/ 5 w 1379"/>
                <a:gd name="T11" fmla="*/ 229 h 398"/>
                <a:gd name="T12" fmla="*/ 688 w 1379"/>
                <a:gd name="T13" fmla="*/ 0 h 398"/>
                <a:gd name="T14" fmla="*/ 1374 w 1379"/>
                <a:gd name="T15" fmla="*/ 232 h 398"/>
                <a:gd name="T16" fmla="*/ 1379 w 1379"/>
                <a:gd name="T17" fmla="*/ 235 h 398"/>
                <a:gd name="T18" fmla="*/ 1253 w 1379"/>
                <a:gd name="T19" fmla="*/ 398 h 398"/>
                <a:gd name="T20" fmla="*/ 1248 w 1379"/>
                <a:gd name="T21" fmla="*/ 39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9" h="398">
                  <a:moveTo>
                    <a:pt x="1248" y="394"/>
                  </a:moveTo>
                  <a:cubicBezTo>
                    <a:pt x="1083" y="271"/>
                    <a:pt x="889" y="206"/>
                    <a:pt x="688" y="206"/>
                  </a:cubicBezTo>
                  <a:cubicBezTo>
                    <a:pt x="488" y="206"/>
                    <a:pt x="295" y="270"/>
                    <a:pt x="131" y="392"/>
                  </a:cubicBezTo>
                  <a:cubicBezTo>
                    <a:pt x="126" y="396"/>
                    <a:pt x="126" y="396"/>
                    <a:pt x="126" y="39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06" y="80"/>
                    <a:pt x="442" y="0"/>
                    <a:pt x="688" y="0"/>
                  </a:cubicBezTo>
                  <a:cubicBezTo>
                    <a:pt x="936" y="0"/>
                    <a:pt x="1173" y="80"/>
                    <a:pt x="1374" y="232"/>
                  </a:cubicBezTo>
                  <a:cubicBezTo>
                    <a:pt x="1379" y="235"/>
                    <a:pt x="1379" y="235"/>
                    <a:pt x="1379" y="235"/>
                  </a:cubicBezTo>
                  <a:cubicBezTo>
                    <a:pt x="1253" y="398"/>
                    <a:pt x="1253" y="398"/>
                    <a:pt x="1253" y="398"/>
                  </a:cubicBezTo>
                  <a:lnTo>
                    <a:pt x="1248" y="394"/>
                  </a:lnTo>
                  <a:close/>
                </a:path>
              </a:pathLst>
            </a:custGeom>
            <a:solidFill>
              <a:srgbClr val="F8B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30"/>
            <p:cNvSpPr>
              <a:spLocks/>
            </p:cNvSpPr>
            <p:nvPr/>
          </p:nvSpPr>
          <p:spPr bwMode="auto">
            <a:xfrm>
              <a:off x="4185078" y="3906761"/>
              <a:ext cx="3812293" cy="1290510"/>
            </a:xfrm>
            <a:custGeom>
              <a:avLst/>
              <a:gdLst>
                <a:gd name="T0" fmla="*/ 1244 w 1363"/>
                <a:gd name="T1" fmla="*/ 460 h 460"/>
                <a:gd name="T2" fmla="*/ 119 w 1363"/>
                <a:gd name="T3" fmla="*/ 458 h 460"/>
                <a:gd name="T4" fmla="*/ 0 w 1363"/>
                <a:gd name="T5" fmla="*/ 304 h 460"/>
                <a:gd name="T6" fmla="*/ 1363 w 1363"/>
                <a:gd name="T7" fmla="*/ 306 h 460"/>
                <a:gd name="T8" fmla="*/ 1244 w 1363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460">
                  <a:moveTo>
                    <a:pt x="1244" y="460"/>
                  </a:moveTo>
                  <a:cubicBezTo>
                    <a:pt x="906" y="208"/>
                    <a:pt x="458" y="207"/>
                    <a:pt x="119" y="458"/>
                  </a:cubicBezTo>
                  <a:cubicBezTo>
                    <a:pt x="80" y="407"/>
                    <a:pt x="40" y="355"/>
                    <a:pt x="0" y="304"/>
                  </a:cubicBezTo>
                  <a:cubicBezTo>
                    <a:pt x="408" y="0"/>
                    <a:pt x="956" y="0"/>
                    <a:pt x="1363" y="306"/>
                  </a:cubicBezTo>
                  <a:cubicBezTo>
                    <a:pt x="1323" y="357"/>
                    <a:pt x="1283" y="408"/>
                    <a:pt x="1244" y="460"/>
                  </a:cubicBezTo>
                  <a:close/>
                </a:path>
              </a:pathLst>
            </a:custGeom>
            <a:solidFill>
              <a:srgbClr val="F6840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文本框 173"/>
          <p:cNvSpPr txBox="1"/>
          <p:nvPr/>
        </p:nvSpPr>
        <p:spPr>
          <a:xfrm>
            <a:off x="5306573" y="5368022"/>
            <a:ext cx="1605457" cy="780816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90238"/>
              </a:avLst>
            </a:prstTxWarp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目录</a:t>
            </a:r>
            <a:endParaRPr lang="zh-CN" altLang="en-US" sz="4400" spc="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783850" y="4968707"/>
            <a:ext cx="2625580" cy="104886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HONOUR</a:t>
            </a:r>
            <a:endParaRPr lang="zh-CN" altLang="en-US" sz="7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40" name="五角星 1039"/>
          <p:cNvSpPr/>
          <p:nvPr/>
        </p:nvSpPr>
        <p:spPr>
          <a:xfrm>
            <a:off x="7767340" y="5240926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五角星 180"/>
          <p:cNvSpPr/>
          <p:nvPr/>
        </p:nvSpPr>
        <p:spPr>
          <a:xfrm>
            <a:off x="7678224" y="5375253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五角星 181"/>
          <p:cNvSpPr/>
          <p:nvPr/>
        </p:nvSpPr>
        <p:spPr>
          <a:xfrm>
            <a:off x="7589108" y="5509580"/>
            <a:ext cx="127096" cy="12709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" name="组合 206"/>
          <p:cNvGrpSpPr/>
          <p:nvPr/>
        </p:nvGrpSpPr>
        <p:grpSpPr>
          <a:xfrm>
            <a:off x="3457893" y="2433419"/>
            <a:ext cx="5486400" cy="830997"/>
            <a:chOff x="4026040" y="2351520"/>
            <a:chExt cx="5486400" cy="830997"/>
          </a:xfrm>
        </p:grpSpPr>
        <p:grpSp>
          <p:nvGrpSpPr>
            <p:cNvPr id="208" name="组合 207"/>
            <p:cNvGrpSpPr/>
            <p:nvPr/>
          </p:nvGrpSpPr>
          <p:grpSpPr>
            <a:xfrm>
              <a:off x="4026040" y="2351520"/>
              <a:ext cx="5255276" cy="830997"/>
              <a:chOff x="4026040" y="2351520"/>
              <a:chExt cx="5255276" cy="830997"/>
            </a:xfrm>
          </p:grpSpPr>
          <p:sp>
            <p:nvSpPr>
              <p:cNvPr id="210" name="对角圆角矩形 209"/>
              <p:cNvSpPr/>
              <p:nvPr/>
            </p:nvSpPr>
            <p:spPr>
              <a:xfrm>
                <a:off x="4026040" y="2440440"/>
                <a:ext cx="5255276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1" name="组合 210"/>
              <p:cNvGrpSpPr/>
              <p:nvPr/>
            </p:nvGrpSpPr>
            <p:grpSpPr>
              <a:xfrm>
                <a:off x="4679108" y="2581957"/>
                <a:ext cx="351916" cy="352426"/>
                <a:chOff x="2109788" y="4774019"/>
                <a:chExt cx="792162" cy="782638"/>
              </a:xfrm>
              <a:solidFill>
                <a:schemeClr val="bg1"/>
              </a:solidFill>
            </p:grpSpPr>
            <p:sp>
              <p:nvSpPr>
                <p:cNvPr id="213" name="Freeform 15"/>
                <p:cNvSpPr>
                  <a:spLocks noEditPoints="1"/>
                </p:cNvSpPr>
                <p:nvPr/>
              </p:nvSpPr>
              <p:spPr bwMode="auto">
                <a:xfrm>
                  <a:off x="2109788" y="4774019"/>
                  <a:ext cx="792162" cy="782638"/>
                </a:xfrm>
                <a:custGeom>
                  <a:avLst/>
                  <a:gdLst>
                    <a:gd name="T0" fmla="*/ 27 w 53"/>
                    <a:gd name="T1" fmla="*/ 52 h 52"/>
                    <a:gd name="T2" fmla="*/ 0 w 53"/>
                    <a:gd name="T3" fmla="*/ 26 h 52"/>
                    <a:gd name="T4" fmla="*/ 27 w 53"/>
                    <a:gd name="T5" fmla="*/ 0 h 52"/>
                    <a:gd name="T6" fmla="*/ 53 w 53"/>
                    <a:gd name="T7" fmla="*/ 26 h 52"/>
                    <a:gd name="T8" fmla="*/ 27 w 53"/>
                    <a:gd name="T9" fmla="*/ 52 h 52"/>
                    <a:gd name="T10" fmla="*/ 27 w 53"/>
                    <a:gd name="T11" fmla="*/ 3 h 52"/>
                    <a:gd name="T12" fmla="*/ 3 w 53"/>
                    <a:gd name="T13" fmla="*/ 26 h 52"/>
                    <a:gd name="T14" fmla="*/ 27 w 53"/>
                    <a:gd name="T15" fmla="*/ 49 h 52"/>
                    <a:gd name="T16" fmla="*/ 50 w 53"/>
                    <a:gd name="T17" fmla="*/ 26 h 52"/>
                    <a:gd name="T18" fmla="*/ 27 w 53"/>
                    <a:gd name="T19" fmla="*/ 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" h="52">
                      <a:moveTo>
                        <a:pt x="27" y="52"/>
                      </a:moveTo>
                      <a:cubicBezTo>
                        <a:pt x="12" y="52"/>
                        <a:pt x="0" y="41"/>
                        <a:pt x="0" y="26"/>
                      </a:cubicBezTo>
                      <a:cubicBezTo>
                        <a:pt x="0" y="11"/>
                        <a:pt x="12" y="0"/>
                        <a:pt x="27" y="0"/>
                      </a:cubicBezTo>
                      <a:cubicBezTo>
                        <a:pt x="41" y="0"/>
                        <a:pt x="53" y="11"/>
                        <a:pt x="53" y="26"/>
                      </a:cubicBezTo>
                      <a:cubicBezTo>
                        <a:pt x="53" y="41"/>
                        <a:pt x="41" y="52"/>
                        <a:pt x="27" y="52"/>
                      </a:cubicBezTo>
                      <a:close/>
                      <a:moveTo>
                        <a:pt x="27" y="3"/>
                      </a:moveTo>
                      <a:cubicBezTo>
                        <a:pt x="14" y="3"/>
                        <a:pt x="3" y="13"/>
                        <a:pt x="3" y="26"/>
                      </a:cubicBezTo>
                      <a:cubicBezTo>
                        <a:pt x="3" y="39"/>
                        <a:pt x="14" y="49"/>
                        <a:pt x="27" y="49"/>
                      </a:cubicBezTo>
                      <a:cubicBezTo>
                        <a:pt x="39" y="49"/>
                        <a:pt x="50" y="39"/>
                        <a:pt x="50" y="26"/>
                      </a:cubicBezTo>
                      <a:cubicBezTo>
                        <a:pt x="50" y="13"/>
                        <a:pt x="39" y="3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4" name="Freeform 16"/>
                <p:cNvSpPr>
                  <a:spLocks/>
                </p:cNvSpPr>
                <p:nvPr/>
              </p:nvSpPr>
              <p:spPr bwMode="auto">
                <a:xfrm>
                  <a:off x="2289175" y="4908957"/>
                  <a:ext cx="254000" cy="301625"/>
                </a:xfrm>
                <a:custGeom>
                  <a:avLst/>
                  <a:gdLst>
                    <a:gd name="T0" fmla="*/ 17 w 17"/>
                    <a:gd name="T1" fmla="*/ 16 h 20"/>
                    <a:gd name="T2" fmla="*/ 16 w 17"/>
                    <a:gd name="T3" fmla="*/ 19 h 20"/>
                    <a:gd name="T4" fmla="*/ 13 w 17"/>
                    <a:gd name="T5" fmla="*/ 19 h 20"/>
                    <a:gd name="T6" fmla="*/ 1 w 17"/>
                    <a:gd name="T7" fmla="*/ 3 h 20"/>
                    <a:gd name="T8" fmla="*/ 2 w 17"/>
                    <a:gd name="T9" fmla="*/ 1 h 20"/>
                    <a:gd name="T10" fmla="*/ 4 w 17"/>
                    <a:gd name="T11" fmla="*/ 1 h 20"/>
                    <a:gd name="T12" fmla="*/ 17 w 17"/>
                    <a:gd name="T13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17" y="16"/>
                      </a:moveTo>
                      <a:cubicBezTo>
                        <a:pt x="17" y="17"/>
                        <a:pt x="17" y="18"/>
                        <a:pt x="16" y="19"/>
                      </a:cubicBezTo>
                      <a:cubicBezTo>
                        <a:pt x="15" y="20"/>
                        <a:pt x="14" y="20"/>
                        <a:pt x="13" y="19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4" y="1"/>
                      </a:cubicBezTo>
                      <a:lnTo>
                        <a:pt x="17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5" name="Freeform 17"/>
                <p:cNvSpPr>
                  <a:spLocks/>
                </p:cNvSpPr>
                <p:nvPr/>
              </p:nvSpPr>
              <p:spPr bwMode="auto">
                <a:xfrm>
                  <a:off x="2468563" y="5043894"/>
                  <a:ext cx="269875" cy="166688"/>
                </a:xfrm>
                <a:custGeom>
                  <a:avLst/>
                  <a:gdLst>
                    <a:gd name="T0" fmla="*/ 15 w 18"/>
                    <a:gd name="T1" fmla="*/ 0 h 11"/>
                    <a:gd name="T2" fmla="*/ 18 w 18"/>
                    <a:gd name="T3" fmla="*/ 1 h 11"/>
                    <a:gd name="T4" fmla="*/ 17 w 18"/>
                    <a:gd name="T5" fmla="*/ 4 h 11"/>
                    <a:gd name="T6" fmla="*/ 3 w 18"/>
                    <a:gd name="T7" fmla="*/ 10 h 11"/>
                    <a:gd name="T8" fmla="*/ 1 w 18"/>
                    <a:gd name="T9" fmla="*/ 9 h 11"/>
                    <a:gd name="T10" fmla="*/ 1 w 18"/>
                    <a:gd name="T11" fmla="*/ 7 h 11"/>
                    <a:gd name="T12" fmla="*/ 15 w 18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1">
                      <a:moveTo>
                        <a:pt x="15" y="0"/>
                      </a:moveTo>
                      <a:cubicBezTo>
                        <a:pt x="16" y="0"/>
                        <a:pt x="17" y="0"/>
                        <a:pt x="18" y="1"/>
                      </a:cubicBezTo>
                      <a:cubicBezTo>
                        <a:pt x="18" y="2"/>
                        <a:pt x="18" y="3"/>
                        <a:pt x="17" y="4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2" y="10"/>
                        <a:pt x="1" y="9"/>
                      </a:cubicBezTo>
                      <a:cubicBezTo>
                        <a:pt x="0" y="8"/>
                        <a:pt x="0" y="7"/>
                        <a:pt x="1" y="7"/>
                      </a:cubicBez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12" name="矩形 211"/>
              <p:cNvSpPr/>
              <p:nvPr/>
            </p:nvSpPr>
            <p:spPr>
              <a:xfrm>
                <a:off x="4103050" y="2351520"/>
                <a:ext cx="52450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Tw Cen MT" panose="020B0602020104020603" pitchFamily="34" charset="0"/>
                  </a:rPr>
                  <a:t>2</a:t>
                </a:r>
                <a:endParaRPr lang="zh-CN" altLang="en-US" sz="4800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09" name="TextBox 55"/>
            <p:cNvSpPr txBox="1">
              <a:spLocks noChangeArrowheads="1"/>
            </p:cNvSpPr>
            <p:nvPr/>
          </p:nvSpPr>
          <p:spPr bwMode="auto">
            <a:xfrm>
              <a:off x="5799246" y="2587550"/>
              <a:ext cx="37131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459888" y="3287406"/>
            <a:ext cx="5499682" cy="830997"/>
            <a:chOff x="3000796" y="3219183"/>
            <a:chExt cx="5499682" cy="830997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000796" y="3219183"/>
              <a:ext cx="5255276" cy="830997"/>
              <a:chOff x="3000796" y="3219183"/>
              <a:chExt cx="5255276" cy="830997"/>
            </a:xfrm>
          </p:grpSpPr>
          <p:sp>
            <p:nvSpPr>
              <p:cNvPr id="219" name="对角圆角矩形 218"/>
              <p:cNvSpPr/>
              <p:nvPr/>
            </p:nvSpPr>
            <p:spPr>
              <a:xfrm>
                <a:off x="3000796" y="3340722"/>
                <a:ext cx="5255276" cy="653159"/>
              </a:xfrm>
              <a:prstGeom prst="round2DiagRect">
                <a:avLst/>
              </a:prstGeom>
              <a:solidFill>
                <a:srgbClr val="C30D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0" name="组合 219"/>
              <p:cNvGrpSpPr/>
              <p:nvPr/>
            </p:nvGrpSpPr>
            <p:grpSpPr>
              <a:xfrm>
                <a:off x="3617060" y="3464567"/>
                <a:ext cx="395136" cy="355402"/>
                <a:chOff x="3546475" y="2558373"/>
                <a:chExt cx="852487" cy="766763"/>
              </a:xfrm>
              <a:solidFill>
                <a:schemeClr val="bg1"/>
              </a:solidFill>
            </p:grpSpPr>
            <p:sp>
              <p:nvSpPr>
                <p:cNvPr id="222" name="Freeform 29"/>
                <p:cNvSpPr>
                  <a:spLocks/>
                </p:cNvSpPr>
                <p:nvPr/>
              </p:nvSpPr>
              <p:spPr bwMode="auto">
                <a:xfrm>
                  <a:off x="3635375" y="2723473"/>
                  <a:ext cx="658812" cy="601663"/>
                </a:xfrm>
                <a:custGeom>
                  <a:avLst/>
                  <a:gdLst>
                    <a:gd name="T0" fmla="*/ 1 w 44"/>
                    <a:gd name="T1" fmla="*/ 17 h 40"/>
                    <a:gd name="T2" fmla="*/ 0 w 44"/>
                    <a:gd name="T3" fmla="*/ 19 h 40"/>
                    <a:gd name="T4" fmla="*/ 0 w 44"/>
                    <a:gd name="T5" fmla="*/ 38 h 40"/>
                    <a:gd name="T6" fmla="*/ 2 w 44"/>
                    <a:gd name="T7" fmla="*/ 40 h 40"/>
                    <a:gd name="T8" fmla="*/ 43 w 44"/>
                    <a:gd name="T9" fmla="*/ 40 h 40"/>
                    <a:gd name="T10" fmla="*/ 44 w 44"/>
                    <a:gd name="T11" fmla="*/ 38 h 40"/>
                    <a:gd name="T12" fmla="*/ 44 w 44"/>
                    <a:gd name="T13" fmla="*/ 19 h 40"/>
                    <a:gd name="T14" fmla="*/ 43 w 44"/>
                    <a:gd name="T15" fmla="*/ 17 h 40"/>
                    <a:gd name="T16" fmla="*/ 23 w 44"/>
                    <a:gd name="T17" fmla="*/ 0 h 40"/>
                    <a:gd name="T18" fmla="*/ 21 w 44"/>
                    <a:gd name="T19" fmla="*/ 0 h 40"/>
                    <a:gd name="T20" fmla="*/ 1 w 44"/>
                    <a:gd name="T21" fmla="*/ 1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40">
                      <a:moveTo>
                        <a:pt x="1" y="17"/>
                      </a:moveTo>
                      <a:cubicBezTo>
                        <a:pt x="1" y="17"/>
                        <a:pt x="0" y="18"/>
                        <a:pt x="0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1" y="40"/>
                        <a:pt x="2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4" y="40"/>
                        <a:pt x="44" y="39"/>
                        <a:pt x="44" y="38"/>
                      </a:cubicBezTo>
                      <a:cubicBezTo>
                        <a:pt x="44" y="19"/>
                        <a:pt x="44" y="19"/>
                        <a:pt x="44" y="19"/>
                      </a:cubicBezTo>
                      <a:cubicBezTo>
                        <a:pt x="44" y="18"/>
                        <a:pt x="44" y="17"/>
                        <a:pt x="43" y="17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1" y="0"/>
                      </a:cubicBezTo>
                      <a:lnTo>
                        <a:pt x="1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3" name="Freeform 30"/>
                <p:cNvSpPr>
                  <a:spLocks/>
                </p:cNvSpPr>
                <p:nvPr/>
              </p:nvSpPr>
              <p:spPr bwMode="auto">
                <a:xfrm>
                  <a:off x="3546475" y="2558373"/>
                  <a:ext cx="852487" cy="420688"/>
                </a:xfrm>
                <a:custGeom>
                  <a:avLst/>
                  <a:gdLst>
                    <a:gd name="T0" fmla="*/ 4 w 57"/>
                    <a:gd name="T1" fmla="*/ 27 h 28"/>
                    <a:gd name="T2" fmla="*/ 2 w 57"/>
                    <a:gd name="T3" fmla="*/ 27 h 28"/>
                    <a:gd name="T4" fmla="*/ 0 w 57"/>
                    <a:gd name="T5" fmla="*/ 25 h 28"/>
                    <a:gd name="T6" fmla="*/ 0 w 57"/>
                    <a:gd name="T7" fmla="*/ 23 h 28"/>
                    <a:gd name="T8" fmla="*/ 27 w 57"/>
                    <a:gd name="T9" fmla="*/ 1 h 28"/>
                    <a:gd name="T10" fmla="*/ 29 w 57"/>
                    <a:gd name="T11" fmla="*/ 1 h 28"/>
                    <a:gd name="T12" fmla="*/ 56 w 57"/>
                    <a:gd name="T13" fmla="*/ 23 h 28"/>
                    <a:gd name="T14" fmla="*/ 56 w 57"/>
                    <a:gd name="T15" fmla="*/ 25 h 28"/>
                    <a:gd name="T16" fmla="*/ 55 w 57"/>
                    <a:gd name="T17" fmla="*/ 27 h 28"/>
                    <a:gd name="T18" fmla="*/ 53 w 57"/>
                    <a:gd name="T19" fmla="*/ 27 h 28"/>
                    <a:gd name="T20" fmla="*/ 29 w 57"/>
                    <a:gd name="T21" fmla="*/ 8 h 28"/>
                    <a:gd name="T22" fmla="*/ 27 w 57"/>
                    <a:gd name="T23" fmla="*/ 8 h 28"/>
                    <a:gd name="T24" fmla="*/ 4 w 57"/>
                    <a:gd name="T25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" h="28">
                      <a:moveTo>
                        <a:pt x="4" y="27"/>
                      </a:moveTo>
                      <a:cubicBezTo>
                        <a:pt x="3" y="28"/>
                        <a:pt x="2" y="28"/>
                        <a:pt x="2" y="2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4"/>
                        <a:pt x="0" y="23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8" y="0"/>
                        <a:pt x="29" y="0"/>
                        <a:pt x="29" y="1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7" y="24"/>
                        <a:pt x="57" y="25"/>
                        <a:pt x="56" y="25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4" y="28"/>
                        <a:pt x="53" y="28"/>
                        <a:pt x="53" y="2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7"/>
                        <a:pt x="28" y="7"/>
                        <a:pt x="27" y="8"/>
                      </a:cubicBezTo>
                      <a:lnTo>
                        <a:pt x="4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21" name="矩形 220"/>
              <p:cNvSpPr/>
              <p:nvPr/>
            </p:nvSpPr>
            <p:spPr>
              <a:xfrm>
                <a:off x="3074079" y="3219183"/>
                <a:ext cx="52450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Tw Cen MT" panose="020B0602020104020603" pitchFamily="34" charset="0"/>
                  </a:rPr>
                  <a:t>3</a:t>
                </a:r>
                <a:endParaRPr lang="zh-CN" altLang="en-US" sz="4800" dirty="0">
                  <a:solidFill>
                    <a:schemeClr val="bg1"/>
                  </a:solidFill>
                  <a:latin typeface="Tw Cen MT" panose="020B0602020104020603" pitchFamily="34" charset="0"/>
                </a:endParaRPr>
              </a:p>
            </p:txBody>
          </p:sp>
        </p:grpSp>
        <p:sp>
          <p:nvSpPr>
            <p:cNvPr id="218" name="TextBox 55"/>
            <p:cNvSpPr txBox="1">
              <a:spLocks noChangeArrowheads="1"/>
            </p:cNvSpPr>
            <p:nvPr/>
          </p:nvSpPr>
          <p:spPr bwMode="auto">
            <a:xfrm>
              <a:off x="4787284" y="3483834"/>
              <a:ext cx="37131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454390" y="1535790"/>
            <a:ext cx="5260588" cy="830997"/>
            <a:chOff x="5010150" y="1454829"/>
            <a:chExt cx="5260588" cy="830997"/>
          </a:xfrm>
        </p:grpSpPr>
        <p:grpSp>
          <p:nvGrpSpPr>
            <p:cNvPr id="225" name="组合 224"/>
            <p:cNvGrpSpPr/>
            <p:nvPr/>
          </p:nvGrpSpPr>
          <p:grpSpPr>
            <a:xfrm>
              <a:off x="5010150" y="1540158"/>
              <a:ext cx="5260588" cy="653159"/>
              <a:chOff x="5010150" y="1540158"/>
              <a:chExt cx="5260588" cy="653159"/>
            </a:xfrm>
          </p:grpSpPr>
          <p:sp>
            <p:nvSpPr>
              <p:cNvPr id="228" name="对角圆角矩形 227"/>
              <p:cNvSpPr/>
              <p:nvPr/>
            </p:nvSpPr>
            <p:spPr>
              <a:xfrm>
                <a:off x="5010150" y="1540158"/>
                <a:ext cx="5260588" cy="653159"/>
              </a:xfrm>
              <a:prstGeom prst="round2DiagRect">
                <a:avLst/>
              </a:prstGeom>
              <a:solidFill>
                <a:srgbClr val="F78E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9" name="组合 228"/>
              <p:cNvGrpSpPr/>
              <p:nvPr/>
            </p:nvGrpSpPr>
            <p:grpSpPr>
              <a:xfrm>
                <a:off x="5656314" y="1694700"/>
                <a:ext cx="326644" cy="322154"/>
                <a:chOff x="7840663" y="4683532"/>
                <a:chExt cx="808037" cy="796925"/>
              </a:xfrm>
              <a:solidFill>
                <a:schemeClr val="bg1"/>
              </a:solidFill>
            </p:grpSpPr>
            <p:sp>
              <p:nvSpPr>
                <p:cNvPr id="230" name="Freeform 22"/>
                <p:cNvSpPr>
                  <a:spLocks/>
                </p:cNvSpPr>
                <p:nvPr/>
              </p:nvSpPr>
              <p:spPr bwMode="auto">
                <a:xfrm>
                  <a:off x="7840663" y="5074057"/>
                  <a:ext cx="808037" cy="406400"/>
                </a:xfrm>
                <a:custGeom>
                  <a:avLst/>
                  <a:gdLst>
                    <a:gd name="T0" fmla="*/ 27 w 54"/>
                    <a:gd name="T1" fmla="*/ 0 h 27"/>
                    <a:gd name="T2" fmla="*/ 0 w 54"/>
                    <a:gd name="T3" fmla="*/ 27 h 27"/>
                    <a:gd name="T4" fmla="*/ 54 w 54"/>
                    <a:gd name="T5" fmla="*/ 27 h 27"/>
                    <a:gd name="T6" fmla="*/ 27 w 54"/>
                    <a:gd name="T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7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1" name="Oval 23"/>
                <p:cNvSpPr>
                  <a:spLocks noChangeArrowheads="1"/>
                </p:cNvSpPr>
                <p:nvPr/>
              </p:nvSpPr>
              <p:spPr bwMode="auto">
                <a:xfrm>
                  <a:off x="8066088" y="4683532"/>
                  <a:ext cx="358775" cy="3460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226" name="TextBox 55"/>
            <p:cNvSpPr txBox="1">
              <a:spLocks noChangeArrowheads="1"/>
            </p:cNvSpPr>
            <p:nvPr/>
          </p:nvSpPr>
          <p:spPr bwMode="auto">
            <a:xfrm>
              <a:off x="6775736" y="1689818"/>
              <a:ext cx="28508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itchFamily="2" charset="-122"/>
                  <a:ea typeface="方正正准黑简体" pitchFamily="2" charset="-122"/>
                </a:rPr>
                <a:t>点击此处添加标题</a:t>
              </a:r>
              <a:endParaRPr lang="zh-CN" altLang="en-US" sz="2400" dirty="0">
                <a:solidFill>
                  <a:schemeClr val="bg1"/>
                </a:solidFill>
                <a:latin typeface="方正正准黑简体" pitchFamily="2" charset="-122"/>
                <a:ea typeface="方正正准黑简体" pitchFamily="2" charset="-122"/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5071616" y="1454829"/>
              <a:ext cx="52450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Tw Cen MT" panose="020B0602020104020603" pitchFamily="34" charset="0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Tw Cen MT" panose="020B06020201040206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6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椭圆 190"/>
          <p:cNvSpPr/>
          <p:nvPr/>
        </p:nvSpPr>
        <p:spPr>
          <a:xfrm>
            <a:off x="5034981" y="1844574"/>
            <a:ext cx="2110206" cy="21102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956957" y="1516739"/>
            <a:ext cx="4033157" cy="2821218"/>
            <a:chOff x="4229100" y="2469239"/>
            <a:chExt cx="4033157" cy="2821218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4595601" y="2469239"/>
              <a:ext cx="3220115" cy="2734755"/>
            </a:xfrm>
            <a:prstGeom prst="line">
              <a:avLst/>
            </a:prstGeom>
            <a:ln>
              <a:solidFill>
                <a:srgbClr val="F78E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4229100" y="3902529"/>
              <a:ext cx="4033157" cy="16328"/>
            </a:xfrm>
            <a:prstGeom prst="line">
              <a:avLst/>
            </a:prstGeom>
            <a:ln>
              <a:solidFill>
                <a:srgbClr val="F78E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4767943" y="2677886"/>
              <a:ext cx="3020786" cy="2612571"/>
            </a:xfrm>
            <a:prstGeom prst="line">
              <a:avLst/>
            </a:prstGeom>
            <a:ln>
              <a:solidFill>
                <a:srgbClr val="F78E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>
            <a:off x="7202966" y="1132265"/>
            <a:ext cx="3206954" cy="844858"/>
            <a:chOff x="7857921" y="2084765"/>
            <a:chExt cx="3206954" cy="844858"/>
          </a:xfrm>
        </p:grpSpPr>
        <p:sp>
          <p:nvSpPr>
            <p:cNvPr id="66" name="椭圆 65"/>
            <p:cNvSpPr/>
            <p:nvPr/>
          </p:nvSpPr>
          <p:spPr>
            <a:xfrm>
              <a:off x="7857921" y="2084765"/>
              <a:ext cx="844858" cy="844858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8089791" y="2265466"/>
              <a:ext cx="405262" cy="399690"/>
              <a:chOff x="7840663" y="4683532"/>
              <a:chExt cx="808037" cy="796925"/>
            </a:xfrm>
            <a:solidFill>
              <a:schemeClr val="bg1"/>
            </a:solidFill>
          </p:grpSpPr>
          <p:sp>
            <p:nvSpPr>
              <p:cNvPr id="91" name="Freeform 22"/>
              <p:cNvSpPr>
                <a:spLocks/>
              </p:cNvSpPr>
              <p:nvPr/>
            </p:nvSpPr>
            <p:spPr bwMode="auto">
              <a:xfrm>
                <a:off x="7840663" y="5074057"/>
                <a:ext cx="808037" cy="406400"/>
              </a:xfrm>
              <a:custGeom>
                <a:avLst/>
                <a:gdLst>
                  <a:gd name="T0" fmla="*/ 27 w 54"/>
                  <a:gd name="T1" fmla="*/ 0 h 27"/>
                  <a:gd name="T2" fmla="*/ 0 w 54"/>
                  <a:gd name="T3" fmla="*/ 27 h 27"/>
                  <a:gd name="T4" fmla="*/ 54 w 54"/>
                  <a:gd name="T5" fmla="*/ 27 h 27"/>
                  <a:gd name="T6" fmla="*/ 27 w 54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7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23"/>
              <p:cNvSpPr>
                <a:spLocks noChangeArrowheads="1"/>
              </p:cNvSpPr>
              <p:nvPr/>
            </p:nvSpPr>
            <p:spPr bwMode="auto">
              <a:xfrm>
                <a:off x="8066088" y="4683532"/>
                <a:ext cx="358775" cy="346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4" name="TextBox 29"/>
            <p:cNvSpPr txBox="1">
              <a:spLocks noChangeArrowheads="1"/>
            </p:cNvSpPr>
            <p:nvPr/>
          </p:nvSpPr>
          <p:spPr bwMode="auto">
            <a:xfrm>
              <a:off x="8837902" y="2176267"/>
              <a:ext cx="2226973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正准黑简体" pitchFamily="2" charset="-122"/>
                  <a:ea typeface="方正正准黑简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7741808" y="2543371"/>
            <a:ext cx="3399568" cy="844858"/>
            <a:chOff x="7857921" y="3348910"/>
            <a:chExt cx="3399568" cy="844858"/>
          </a:xfrm>
        </p:grpSpPr>
        <p:sp>
          <p:nvSpPr>
            <p:cNvPr id="65" name="椭圆 64"/>
            <p:cNvSpPr/>
            <p:nvPr/>
          </p:nvSpPr>
          <p:spPr>
            <a:xfrm>
              <a:off x="7857921" y="3348910"/>
              <a:ext cx="844858" cy="844858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9" name="Freeform 40"/>
            <p:cNvSpPr>
              <a:spLocks noEditPoints="1"/>
            </p:cNvSpPr>
            <p:nvPr/>
          </p:nvSpPr>
          <p:spPr bwMode="auto">
            <a:xfrm>
              <a:off x="8068606" y="3569540"/>
              <a:ext cx="420378" cy="415424"/>
            </a:xfrm>
            <a:custGeom>
              <a:avLst/>
              <a:gdLst>
                <a:gd name="T0" fmla="*/ 50 w 54"/>
                <a:gd name="T1" fmla="*/ 31 h 53"/>
                <a:gd name="T2" fmla="*/ 54 w 54"/>
                <a:gd name="T3" fmla="*/ 26 h 53"/>
                <a:gd name="T4" fmla="*/ 50 w 54"/>
                <a:gd name="T5" fmla="*/ 21 h 53"/>
                <a:gd name="T6" fmla="*/ 46 w 54"/>
                <a:gd name="T7" fmla="*/ 19 h 53"/>
                <a:gd name="T8" fmla="*/ 47 w 54"/>
                <a:gd name="T9" fmla="*/ 14 h 53"/>
                <a:gd name="T10" fmla="*/ 46 w 54"/>
                <a:gd name="T11" fmla="*/ 7 h 53"/>
                <a:gd name="T12" fmla="*/ 40 w 54"/>
                <a:gd name="T13" fmla="*/ 6 h 53"/>
                <a:gd name="T14" fmla="*/ 36 w 54"/>
                <a:gd name="T15" fmla="*/ 8 h 53"/>
                <a:gd name="T16" fmla="*/ 32 w 54"/>
                <a:gd name="T17" fmla="*/ 3 h 53"/>
                <a:gd name="T18" fmla="*/ 27 w 54"/>
                <a:gd name="T19" fmla="*/ 0 h 53"/>
                <a:gd name="T20" fmla="*/ 22 w 54"/>
                <a:gd name="T21" fmla="*/ 3 h 53"/>
                <a:gd name="T22" fmla="*/ 20 w 54"/>
                <a:gd name="T23" fmla="*/ 7 h 53"/>
                <a:gd name="T24" fmla="*/ 14 w 54"/>
                <a:gd name="T25" fmla="*/ 6 h 53"/>
                <a:gd name="T26" fmla="*/ 8 w 54"/>
                <a:gd name="T27" fmla="*/ 7 h 53"/>
                <a:gd name="T28" fmla="*/ 7 w 54"/>
                <a:gd name="T29" fmla="*/ 14 h 53"/>
                <a:gd name="T30" fmla="*/ 9 w 54"/>
                <a:gd name="T31" fmla="*/ 18 h 53"/>
                <a:gd name="T32" fmla="*/ 4 w 54"/>
                <a:gd name="T33" fmla="*/ 21 h 53"/>
                <a:gd name="T34" fmla="*/ 0 w 54"/>
                <a:gd name="T35" fmla="*/ 26 h 53"/>
                <a:gd name="T36" fmla="*/ 4 w 54"/>
                <a:gd name="T37" fmla="*/ 31 h 53"/>
                <a:gd name="T38" fmla="*/ 8 w 54"/>
                <a:gd name="T39" fmla="*/ 33 h 53"/>
                <a:gd name="T40" fmla="*/ 7 w 54"/>
                <a:gd name="T41" fmla="*/ 39 h 53"/>
                <a:gd name="T42" fmla="*/ 8 w 54"/>
                <a:gd name="T43" fmla="*/ 45 h 53"/>
                <a:gd name="T44" fmla="*/ 14 w 54"/>
                <a:gd name="T45" fmla="*/ 46 h 53"/>
                <a:gd name="T46" fmla="*/ 19 w 54"/>
                <a:gd name="T47" fmla="*/ 44 h 53"/>
                <a:gd name="T48" fmla="*/ 22 w 54"/>
                <a:gd name="T49" fmla="*/ 49 h 53"/>
                <a:gd name="T50" fmla="*/ 27 w 54"/>
                <a:gd name="T51" fmla="*/ 53 h 53"/>
                <a:gd name="T52" fmla="*/ 32 w 54"/>
                <a:gd name="T53" fmla="*/ 49 h 53"/>
                <a:gd name="T54" fmla="*/ 34 w 54"/>
                <a:gd name="T55" fmla="*/ 45 h 53"/>
                <a:gd name="T56" fmla="*/ 40 w 54"/>
                <a:gd name="T57" fmla="*/ 46 h 53"/>
                <a:gd name="T58" fmla="*/ 46 w 54"/>
                <a:gd name="T59" fmla="*/ 45 h 53"/>
                <a:gd name="T60" fmla="*/ 47 w 54"/>
                <a:gd name="T61" fmla="*/ 39 h 53"/>
                <a:gd name="T62" fmla="*/ 45 w 54"/>
                <a:gd name="T63" fmla="*/ 35 h 53"/>
                <a:gd name="T64" fmla="*/ 50 w 54"/>
                <a:gd name="T65" fmla="*/ 31 h 53"/>
                <a:gd name="T66" fmla="*/ 39 w 54"/>
                <a:gd name="T67" fmla="*/ 26 h 53"/>
                <a:gd name="T68" fmla="*/ 27 w 54"/>
                <a:gd name="T69" fmla="*/ 38 h 53"/>
                <a:gd name="T70" fmla="*/ 16 w 54"/>
                <a:gd name="T71" fmla="*/ 26 h 53"/>
                <a:gd name="T72" fmla="*/ 27 w 54"/>
                <a:gd name="T73" fmla="*/ 15 h 53"/>
                <a:gd name="T74" fmla="*/ 39 w 54"/>
                <a:gd name="T7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3">
                  <a:moveTo>
                    <a:pt x="50" y="31"/>
                  </a:moveTo>
                  <a:cubicBezTo>
                    <a:pt x="52" y="31"/>
                    <a:pt x="54" y="29"/>
                    <a:pt x="54" y="26"/>
                  </a:cubicBezTo>
                  <a:cubicBezTo>
                    <a:pt x="54" y="23"/>
                    <a:pt x="52" y="21"/>
                    <a:pt x="50" y="21"/>
                  </a:cubicBezTo>
                  <a:cubicBezTo>
                    <a:pt x="48" y="21"/>
                    <a:pt x="46" y="20"/>
                    <a:pt x="46" y="19"/>
                  </a:cubicBezTo>
                  <a:cubicBezTo>
                    <a:pt x="46" y="18"/>
                    <a:pt x="46" y="15"/>
                    <a:pt x="47" y="14"/>
                  </a:cubicBezTo>
                  <a:cubicBezTo>
                    <a:pt x="48" y="12"/>
                    <a:pt x="48" y="9"/>
                    <a:pt x="46" y="7"/>
                  </a:cubicBezTo>
                  <a:cubicBezTo>
                    <a:pt x="44" y="5"/>
                    <a:pt x="41" y="5"/>
                    <a:pt x="40" y="6"/>
                  </a:cubicBezTo>
                  <a:cubicBezTo>
                    <a:pt x="38" y="8"/>
                    <a:pt x="37" y="9"/>
                    <a:pt x="36" y="8"/>
                  </a:cubicBezTo>
                  <a:cubicBezTo>
                    <a:pt x="35" y="8"/>
                    <a:pt x="32" y="5"/>
                    <a:pt x="32" y="3"/>
                  </a:cubicBezTo>
                  <a:cubicBezTo>
                    <a:pt x="32" y="1"/>
                    <a:pt x="30" y="0"/>
                    <a:pt x="27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2" y="5"/>
                    <a:pt x="21" y="7"/>
                    <a:pt x="20" y="7"/>
                  </a:cubicBezTo>
                  <a:cubicBezTo>
                    <a:pt x="19" y="8"/>
                    <a:pt x="16" y="8"/>
                    <a:pt x="14" y="6"/>
                  </a:cubicBezTo>
                  <a:cubicBezTo>
                    <a:pt x="13" y="5"/>
                    <a:pt x="10" y="5"/>
                    <a:pt x="8" y="7"/>
                  </a:cubicBezTo>
                  <a:cubicBezTo>
                    <a:pt x="6" y="9"/>
                    <a:pt x="6" y="12"/>
                    <a:pt x="7" y="14"/>
                  </a:cubicBezTo>
                  <a:cubicBezTo>
                    <a:pt x="9" y="15"/>
                    <a:pt x="9" y="17"/>
                    <a:pt x="9" y="18"/>
                  </a:cubicBezTo>
                  <a:cubicBezTo>
                    <a:pt x="9" y="19"/>
                    <a:pt x="6" y="21"/>
                    <a:pt x="4" y="21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6" y="31"/>
                    <a:pt x="8" y="32"/>
                    <a:pt x="8" y="33"/>
                  </a:cubicBezTo>
                  <a:cubicBezTo>
                    <a:pt x="9" y="34"/>
                    <a:pt x="9" y="38"/>
                    <a:pt x="7" y="39"/>
                  </a:cubicBezTo>
                  <a:cubicBezTo>
                    <a:pt x="6" y="40"/>
                    <a:pt x="6" y="43"/>
                    <a:pt x="8" y="45"/>
                  </a:cubicBezTo>
                  <a:cubicBezTo>
                    <a:pt x="10" y="47"/>
                    <a:pt x="13" y="48"/>
                    <a:pt x="14" y="46"/>
                  </a:cubicBezTo>
                  <a:cubicBezTo>
                    <a:pt x="16" y="45"/>
                    <a:pt x="18" y="44"/>
                    <a:pt x="19" y="44"/>
                  </a:cubicBezTo>
                  <a:cubicBezTo>
                    <a:pt x="19" y="45"/>
                    <a:pt x="22" y="47"/>
                    <a:pt x="22" y="49"/>
                  </a:cubicBezTo>
                  <a:cubicBezTo>
                    <a:pt x="22" y="51"/>
                    <a:pt x="24" y="53"/>
                    <a:pt x="27" y="53"/>
                  </a:cubicBezTo>
                  <a:cubicBezTo>
                    <a:pt x="30" y="53"/>
                    <a:pt x="32" y="51"/>
                    <a:pt x="32" y="49"/>
                  </a:cubicBezTo>
                  <a:cubicBezTo>
                    <a:pt x="32" y="47"/>
                    <a:pt x="33" y="45"/>
                    <a:pt x="34" y="45"/>
                  </a:cubicBezTo>
                  <a:cubicBezTo>
                    <a:pt x="35" y="45"/>
                    <a:pt x="38" y="45"/>
                    <a:pt x="40" y="46"/>
                  </a:cubicBezTo>
                  <a:cubicBezTo>
                    <a:pt x="41" y="48"/>
                    <a:pt x="44" y="47"/>
                    <a:pt x="46" y="45"/>
                  </a:cubicBezTo>
                  <a:cubicBezTo>
                    <a:pt x="48" y="43"/>
                    <a:pt x="48" y="40"/>
                    <a:pt x="47" y="39"/>
                  </a:cubicBezTo>
                  <a:cubicBezTo>
                    <a:pt x="46" y="38"/>
                    <a:pt x="45" y="36"/>
                    <a:pt x="45" y="35"/>
                  </a:cubicBezTo>
                  <a:cubicBezTo>
                    <a:pt x="46" y="34"/>
                    <a:pt x="48" y="31"/>
                    <a:pt x="50" y="31"/>
                  </a:cubicBezTo>
                  <a:close/>
                  <a:moveTo>
                    <a:pt x="39" y="26"/>
                  </a:moveTo>
                  <a:cubicBezTo>
                    <a:pt x="39" y="33"/>
                    <a:pt x="33" y="38"/>
                    <a:pt x="27" y="38"/>
                  </a:cubicBezTo>
                  <a:cubicBezTo>
                    <a:pt x="21" y="38"/>
                    <a:pt x="16" y="33"/>
                    <a:pt x="16" y="26"/>
                  </a:cubicBezTo>
                  <a:cubicBezTo>
                    <a:pt x="16" y="20"/>
                    <a:pt x="21" y="15"/>
                    <a:pt x="27" y="15"/>
                  </a:cubicBezTo>
                  <a:cubicBezTo>
                    <a:pt x="33" y="15"/>
                    <a:pt x="39" y="20"/>
                    <a:pt x="39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7" name="TextBox 29"/>
            <p:cNvSpPr txBox="1">
              <a:spLocks noChangeArrowheads="1"/>
            </p:cNvSpPr>
            <p:nvPr/>
          </p:nvSpPr>
          <p:spPr bwMode="auto">
            <a:xfrm>
              <a:off x="9030516" y="3518648"/>
              <a:ext cx="2226973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正准黑简体" pitchFamily="2" charset="-122"/>
                  <a:ea typeface="方正正准黑简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7202966" y="3981832"/>
            <a:ext cx="3206954" cy="844858"/>
            <a:chOff x="7857921" y="4613056"/>
            <a:chExt cx="3206954" cy="844858"/>
          </a:xfrm>
        </p:grpSpPr>
        <p:sp>
          <p:nvSpPr>
            <p:cNvPr id="70" name="椭圆 69"/>
            <p:cNvSpPr/>
            <p:nvPr/>
          </p:nvSpPr>
          <p:spPr>
            <a:xfrm>
              <a:off x="7857921" y="4613056"/>
              <a:ext cx="844858" cy="844858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8070435" y="4882718"/>
              <a:ext cx="437183" cy="323240"/>
              <a:chOff x="6483350" y="1236663"/>
              <a:chExt cx="722313" cy="446087"/>
            </a:xfrm>
          </p:grpSpPr>
          <p:sp>
            <p:nvSpPr>
              <p:cNvPr id="98" name="Freeform 18"/>
              <p:cNvSpPr>
                <a:spLocks noEditPoints="1"/>
              </p:cNvSpPr>
              <p:nvPr/>
            </p:nvSpPr>
            <p:spPr bwMode="auto">
              <a:xfrm>
                <a:off x="6483350" y="1270000"/>
                <a:ext cx="722313" cy="412750"/>
              </a:xfrm>
              <a:custGeom>
                <a:avLst/>
                <a:gdLst>
                  <a:gd name="T0" fmla="*/ 191 w 192"/>
                  <a:gd name="T1" fmla="*/ 0 h 108"/>
                  <a:gd name="T2" fmla="*/ 191 w 192"/>
                  <a:gd name="T3" fmla="*/ 0 h 108"/>
                  <a:gd name="T4" fmla="*/ 112 w 192"/>
                  <a:gd name="T5" fmla="*/ 53 h 108"/>
                  <a:gd name="T6" fmla="*/ 96 w 192"/>
                  <a:gd name="T7" fmla="*/ 58 h 108"/>
                  <a:gd name="T8" fmla="*/ 96 w 192"/>
                  <a:gd name="T9" fmla="*/ 58 h 108"/>
                  <a:gd name="T10" fmla="*/ 80 w 192"/>
                  <a:gd name="T11" fmla="*/ 53 h 108"/>
                  <a:gd name="T12" fmla="*/ 1 w 192"/>
                  <a:gd name="T13" fmla="*/ 0 h 108"/>
                  <a:gd name="T14" fmla="*/ 1 w 192"/>
                  <a:gd name="T15" fmla="*/ 0 h 108"/>
                  <a:gd name="T16" fmla="*/ 0 w 192"/>
                  <a:gd name="T17" fmla="*/ 5 h 108"/>
                  <a:gd name="T18" fmla="*/ 0 w 192"/>
                  <a:gd name="T19" fmla="*/ 91 h 108"/>
                  <a:gd name="T20" fmla="*/ 16 w 192"/>
                  <a:gd name="T21" fmla="*/ 108 h 108"/>
                  <a:gd name="T22" fmla="*/ 176 w 192"/>
                  <a:gd name="T23" fmla="*/ 108 h 108"/>
                  <a:gd name="T24" fmla="*/ 192 w 192"/>
                  <a:gd name="T25" fmla="*/ 91 h 108"/>
                  <a:gd name="T26" fmla="*/ 192 w 192"/>
                  <a:gd name="T27" fmla="*/ 5 h 108"/>
                  <a:gd name="T28" fmla="*/ 191 w 192"/>
                  <a:gd name="T29" fmla="*/ 0 h 108"/>
                  <a:gd name="T30" fmla="*/ 65 w 192"/>
                  <a:gd name="T31" fmla="*/ 61 h 108"/>
                  <a:gd name="T32" fmla="*/ 17 w 192"/>
                  <a:gd name="T33" fmla="*/ 97 h 108"/>
                  <a:gd name="T34" fmla="*/ 15 w 192"/>
                  <a:gd name="T35" fmla="*/ 98 h 108"/>
                  <a:gd name="T36" fmla="*/ 12 w 192"/>
                  <a:gd name="T37" fmla="*/ 96 h 108"/>
                  <a:gd name="T38" fmla="*/ 11 w 192"/>
                  <a:gd name="T39" fmla="*/ 94 h 108"/>
                  <a:gd name="T40" fmla="*/ 13 w 192"/>
                  <a:gd name="T41" fmla="*/ 91 h 108"/>
                  <a:gd name="T42" fmla="*/ 60 w 192"/>
                  <a:gd name="T43" fmla="*/ 56 h 108"/>
                  <a:gd name="T44" fmla="*/ 63 w 192"/>
                  <a:gd name="T45" fmla="*/ 55 h 108"/>
                  <a:gd name="T46" fmla="*/ 66 w 192"/>
                  <a:gd name="T47" fmla="*/ 56 h 108"/>
                  <a:gd name="T48" fmla="*/ 66 w 192"/>
                  <a:gd name="T49" fmla="*/ 59 h 108"/>
                  <a:gd name="T50" fmla="*/ 65 w 192"/>
                  <a:gd name="T51" fmla="*/ 61 h 108"/>
                  <a:gd name="T52" fmla="*/ 181 w 192"/>
                  <a:gd name="T53" fmla="*/ 96 h 108"/>
                  <a:gd name="T54" fmla="*/ 178 w 192"/>
                  <a:gd name="T55" fmla="*/ 98 h 108"/>
                  <a:gd name="T56" fmla="*/ 176 w 192"/>
                  <a:gd name="T57" fmla="*/ 97 h 108"/>
                  <a:gd name="T58" fmla="*/ 126 w 192"/>
                  <a:gd name="T59" fmla="*/ 61 h 108"/>
                  <a:gd name="T60" fmla="*/ 126 w 192"/>
                  <a:gd name="T61" fmla="*/ 55 h 108"/>
                  <a:gd name="T62" fmla="*/ 129 w 192"/>
                  <a:gd name="T63" fmla="*/ 54 h 108"/>
                  <a:gd name="T64" fmla="*/ 131 w 192"/>
                  <a:gd name="T65" fmla="*/ 55 h 108"/>
                  <a:gd name="T66" fmla="*/ 180 w 192"/>
                  <a:gd name="T67" fmla="*/ 91 h 108"/>
                  <a:gd name="T68" fmla="*/ 181 w 192"/>
                  <a:gd name="T69" fmla="*/ 94 h 108"/>
                  <a:gd name="T70" fmla="*/ 181 w 192"/>
                  <a:gd name="T7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08">
                    <a:moveTo>
                      <a:pt x="191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08" y="56"/>
                      <a:pt x="102" y="58"/>
                      <a:pt x="96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0" y="58"/>
                      <a:pt x="84" y="56"/>
                      <a:pt x="80" y="5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100"/>
                      <a:pt x="7" y="108"/>
                      <a:pt x="16" y="108"/>
                    </a:cubicBez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85" y="108"/>
                      <a:pt x="192" y="100"/>
                      <a:pt x="192" y="91"/>
                    </a:cubicBezTo>
                    <a:cubicBezTo>
                      <a:pt x="192" y="5"/>
                      <a:pt x="192" y="5"/>
                      <a:pt x="192" y="5"/>
                    </a:cubicBezTo>
                    <a:cubicBezTo>
                      <a:pt x="192" y="3"/>
                      <a:pt x="192" y="1"/>
                      <a:pt x="191" y="0"/>
                    </a:cubicBezTo>
                    <a:close/>
                    <a:moveTo>
                      <a:pt x="65" y="61"/>
                    </a:move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8"/>
                      <a:pt x="16" y="98"/>
                      <a:pt x="15" y="98"/>
                    </a:cubicBezTo>
                    <a:cubicBezTo>
                      <a:pt x="14" y="98"/>
                      <a:pt x="13" y="97"/>
                      <a:pt x="12" y="96"/>
                    </a:cubicBezTo>
                    <a:cubicBezTo>
                      <a:pt x="11" y="96"/>
                      <a:pt x="11" y="95"/>
                      <a:pt x="11" y="94"/>
                    </a:cubicBezTo>
                    <a:cubicBezTo>
                      <a:pt x="11" y="93"/>
                      <a:pt x="12" y="92"/>
                      <a:pt x="13" y="91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5"/>
                      <a:pt x="62" y="55"/>
                      <a:pt x="63" y="55"/>
                    </a:cubicBezTo>
                    <a:cubicBezTo>
                      <a:pt x="64" y="55"/>
                      <a:pt x="65" y="55"/>
                      <a:pt x="66" y="56"/>
                    </a:cubicBezTo>
                    <a:cubicBezTo>
                      <a:pt x="66" y="57"/>
                      <a:pt x="66" y="58"/>
                      <a:pt x="66" y="59"/>
                    </a:cubicBezTo>
                    <a:cubicBezTo>
                      <a:pt x="66" y="60"/>
                      <a:pt x="66" y="61"/>
                      <a:pt x="65" y="61"/>
                    </a:cubicBezTo>
                    <a:close/>
                    <a:moveTo>
                      <a:pt x="181" y="96"/>
                    </a:moveTo>
                    <a:cubicBezTo>
                      <a:pt x="180" y="97"/>
                      <a:pt x="179" y="98"/>
                      <a:pt x="178" y="98"/>
                    </a:cubicBezTo>
                    <a:cubicBezTo>
                      <a:pt x="177" y="98"/>
                      <a:pt x="176" y="97"/>
                      <a:pt x="176" y="97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5" y="59"/>
                      <a:pt x="125" y="57"/>
                      <a:pt x="126" y="55"/>
                    </a:cubicBezTo>
                    <a:cubicBezTo>
                      <a:pt x="126" y="54"/>
                      <a:pt x="128" y="54"/>
                      <a:pt x="129" y="54"/>
                    </a:cubicBezTo>
                    <a:cubicBezTo>
                      <a:pt x="129" y="54"/>
                      <a:pt x="130" y="54"/>
                      <a:pt x="131" y="55"/>
                    </a:cubicBezTo>
                    <a:cubicBezTo>
                      <a:pt x="180" y="91"/>
                      <a:pt x="180" y="91"/>
                      <a:pt x="180" y="91"/>
                    </a:cubicBezTo>
                    <a:cubicBezTo>
                      <a:pt x="181" y="92"/>
                      <a:pt x="181" y="93"/>
                      <a:pt x="181" y="94"/>
                    </a:cubicBezTo>
                    <a:cubicBezTo>
                      <a:pt x="182" y="94"/>
                      <a:pt x="181" y="95"/>
                      <a:pt x="181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Freeform 19"/>
              <p:cNvSpPr>
                <a:spLocks/>
              </p:cNvSpPr>
              <p:nvPr/>
            </p:nvSpPr>
            <p:spPr bwMode="auto">
              <a:xfrm>
                <a:off x="6505575" y="1236663"/>
                <a:ext cx="677863" cy="225425"/>
              </a:xfrm>
              <a:custGeom>
                <a:avLst/>
                <a:gdLst>
                  <a:gd name="T0" fmla="*/ 90 w 180"/>
                  <a:gd name="T1" fmla="*/ 59 h 59"/>
                  <a:gd name="T2" fmla="*/ 101 w 180"/>
                  <a:gd name="T3" fmla="*/ 56 h 59"/>
                  <a:gd name="T4" fmla="*/ 180 w 180"/>
                  <a:gd name="T5" fmla="*/ 2 h 59"/>
                  <a:gd name="T6" fmla="*/ 175 w 180"/>
                  <a:gd name="T7" fmla="*/ 0 h 59"/>
                  <a:gd name="T8" fmla="*/ 5 w 180"/>
                  <a:gd name="T9" fmla="*/ 0 h 59"/>
                  <a:gd name="T10" fmla="*/ 0 w 180"/>
                  <a:gd name="T11" fmla="*/ 2 h 59"/>
                  <a:gd name="T12" fmla="*/ 79 w 180"/>
                  <a:gd name="T13" fmla="*/ 56 h 59"/>
                  <a:gd name="T14" fmla="*/ 90 w 180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59">
                    <a:moveTo>
                      <a:pt x="90" y="59"/>
                    </a:moveTo>
                    <a:cubicBezTo>
                      <a:pt x="94" y="59"/>
                      <a:pt x="98" y="58"/>
                      <a:pt x="101" y="56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79" y="1"/>
                      <a:pt x="177" y="1"/>
                      <a:pt x="17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2" y="58"/>
                      <a:pt x="86" y="59"/>
                      <a:pt x="90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0" name="TextBox 29"/>
            <p:cNvSpPr txBox="1">
              <a:spLocks noChangeArrowheads="1"/>
            </p:cNvSpPr>
            <p:nvPr/>
          </p:nvSpPr>
          <p:spPr bwMode="auto">
            <a:xfrm>
              <a:off x="8837902" y="4772079"/>
              <a:ext cx="2226973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正准黑简体" pitchFamily="2" charset="-122"/>
                  <a:ea typeface="方正正准黑简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040109" y="1132265"/>
            <a:ext cx="844858" cy="844858"/>
            <a:chOff x="3845976" y="2084765"/>
            <a:chExt cx="844858" cy="844858"/>
          </a:xfrm>
        </p:grpSpPr>
        <p:sp>
          <p:nvSpPr>
            <p:cNvPr id="72" name="椭圆 71"/>
            <p:cNvSpPr/>
            <p:nvPr/>
          </p:nvSpPr>
          <p:spPr>
            <a:xfrm>
              <a:off x="3845976" y="2084765"/>
              <a:ext cx="844858" cy="844858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Freeform 35"/>
            <p:cNvSpPr>
              <a:spLocks noEditPoints="1"/>
            </p:cNvSpPr>
            <p:nvPr/>
          </p:nvSpPr>
          <p:spPr bwMode="auto">
            <a:xfrm>
              <a:off x="4028711" y="2291380"/>
              <a:ext cx="447722" cy="458892"/>
            </a:xfrm>
            <a:custGeom>
              <a:avLst/>
              <a:gdLst>
                <a:gd name="T0" fmla="*/ 51 w 51"/>
                <a:gd name="T1" fmla="*/ 26 h 52"/>
                <a:gd name="T2" fmla="*/ 43 w 51"/>
                <a:gd name="T3" fmla="*/ 35 h 52"/>
                <a:gd name="T4" fmla="*/ 38 w 51"/>
                <a:gd name="T5" fmla="*/ 33 h 52"/>
                <a:gd name="T6" fmla="*/ 45 w 51"/>
                <a:gd name="T7" fmla="*/ 36 h 52"/>
                <a:gd name="T8" fmla="*/ 36 w 51"/>
                <a:gd name="T9" fmla="*/ 44 h 52"/>
                <a:gd name="T10" fmla="*/ 33 w 51"/>
                <a:gd name="T11" fmla="*/ 44 h 52"/>
                <a:gd name="T12" fmla="*/ 21 w 51"/>
                <a:gd name="T13" fmla="*/ 43 h 52"/>
                <a:gd name="T14" fmla="*/ 30 w 51"/>
                <a:gd name="T15" fmla="*/ 43 h 52"/>
                <a:gd name="T16" fmla="*/ 18 w 51"/>
                <a:gd name="T17" fmla="*/ 44 h 52"/>
                <a:gd name="T18" fmla="*/ 15 w 51"/>
                <a:gd name="T19" fmla="*/ 44 h 52"/>
                <a:gd name="T20" fmla="*/ 21 w 51"/>
                <a:gd name="T21" fmla="*/ 42 h 52"/>
                <a:gd name="T22" fmla="*/ 18 w 51"/>
                <a:gd name="T23" fmla="*/ 34 h 52"/>
                <a:gd name="T24" fmla="*/ 25 w 51"/>
                <a:gd name="T25" fmla="*/ 34 h 52"/>
                <a:gd name="T26" fmla="*/ 32 w 51"/>
                <a:gd name="T27" fmla="*/ 34 h 52"/>
                <a:gd name="T28" fmla="*/ 13 w 51"/>
                <a:gd name="T29" fmla="*/ 33 h 52"/>
                <a:gd name="T30" fmla="*/ 8 w 51"/>
                <a:gd name="T31" fmla="*/ 35 h 52"/>
                <a:gd name="T32" fmla="*/ 6 w 51"/>
                <a:gd name="T33" fmla="*/ 36 h 52"/>
                <a:gd name="T34" fmla="*/ 15 w 51"/>
                <a:gd name="T35" fmla="*/ 33 h 52"/>
                <a:gd name="T36" fmla="*/ 8 w 51"/>
                <a:gd name="T37" fmla="*/ 17 h 52"/>
                <a:gd name="T38" fmla="*/ 13 w 51"/>
                <a:gd name="T39" fmla="*/ 18 h 52"/>
                <a:gd name="T40" fmla="*/ 3 w 51"/>
                <a:gd name="T41" fmla="*/ 25 h 52"/>
                <a:gd name="T42" fmla="*/ 14 w 51"/>
                <a:gd name="T43" fmla="*/ 7 h 52"/>
                <a:gd name="T44" fmla="*/ 19 w 51"/>
                <a:gd name="T45" fmla="*/ 8 h 52"/>
                <a:gd name="T46" fmla="*/ 26 w 51"/>
                <a:gd name="T47" fmla="*/ 3 h 52"/>
                <a:gd name="T48" fmla="*/ 22 w 51"/>
                <a:gd name="T49" fmla="*/ 9 h 52"/>
                <a:gd name="T50" fmla="*/ 38 w 51"/>
                <a:gd name="T51" fmla="*/ 7 h 52"/>
                <a:gd name="T52" fmla="*/ 32 w 51"/>
                <a:gd name="T53" fmla="*/ 8 h 52"/>
                <a:gd name="T54" fmla="*/ 21 w 51"/>
                <a:gd name="T55" fmla="*/ 10 h 52"/>
                <a:gd name="T56" fmla="*/ 31 w 51"/>
                <a:gd name="T57" fmla="*/ 10 h 52"/>
                <a:gd name="T58" fmla="*/ 29 w 51"/>
                <a:gd name="T59" fmla="*/ 18 h 52"/>
                <a:gd name="T60" fmla="*/ 22 w 51"/>
                <a:gd name="T61" fmla="*/ 18 h 52"/>
                <a:gd name="T62" fmla="*/ 17 w 51"/>
                <a:gd name="T63" fmla="*/ 18 h 52"/>
                <a:gd name="T64" fmla="*/ 29 w 51"/>
                <a:gd name="T65" fmla="*/ 32 h 52"/>
                <a:gd name="T66" fmla="*/ 22 w 51"/>
                <a:gd name="T67" fmla="*/ 32 h 52"/>
                <a:gd name="T68" fmla="*/ 17 w 51"/>
                <a:gd name="T69" fmla="*/ 33 h 52"/>
                <a:gd name="T70" fmla="*/ 33 w 51"/>
                <a:gd name="T71" fmla="*/ 32 h 52"/>
                <a:gd name="T72" fmla="*/ 18 w 51"/>
                <a:gd name="T73" fmla="*/ 20 h 52"/>
                <a:gd name="T74" fmla="*/ 25 w 51"/>
                <a:gd name="T75" fmla="*/ 20 h 52"/>
                <a:gd name="T76" fmla="*/ 33 w 51"/>
                <a:gd name="T77" fmla="*/ 19 h 52"/>
                <a:gd name="T78" fmla="*/ 36 w 51"/>
                <a:gd name="T79" fmla="*/ 25 h 52"/>
                <a:gd name="T80" fmla="*/ 41 w 51"/>
                <a:gd name="T81" fmla="*/ 18 h 52"/>
                <a:gd name="T82" fmla="*/ 45 w 51"/>
                <a:gd name="T83" fmla="*/ 16 h 52"/>
                <a:gd name="T84" fmla="*/ 36 w 51"/>
                <a:gd name="T85" fmla="*/ 25 h 52"/>
                <a:gd name="T86" fmla="*/ 42 w 51"/>
                <a:gd name="T87" fmla="*/ 15 h 52"/>
                <a:gd name="T88" fmla="*/ 38 w 51"/>
                <a:gd name="T89" fmla="*/ 17 h 52"/>
                <a:gd name="T90" fmla="*/ 35 w 51"/>
                <a:gd name="T91" fmla="*/ 9 h 52"/>
                <a:gd name="T92" fmla="*/ 45 w 51"/>
                <a:gd name="T93" fmla="*/ 14 h 52"/>
                <a:gd name="T94" fmla="*/ 14 w 51"/>
                <a:gd name="T95" fmla="*/ 9 h 52"/>
                <a:gd name="T96" fmla="*/ 15 w 51"/>
                <a:gd name="T97" fmla="*/ 17 h 52"/>
                <a:gd name="T98" fmla="*/ 11 w 51"/>
                <a:gd name="T99" fmla="*/ 16 h 52"/>
                <a:gd name="T100" fmla="*/ 7 w 51"/>
                <a:gd name="T101" fmla="*/ 14 h 52"/>
                <a:gd name="T102" fmla="*/ 7 w 51"/>
                <a:gd name="T103" fmla="*/ 37 h 52"/>
                <a:gd name="T104" fmla="*/ 11 w 51"/>
                <a:gd name="T105" fmla="*/ 36 h 52"/>
                <a:gd name="T106" fmla="*/ 15 w 51"/>
                <a:gd name="T107" fmla="*/ 34 h 52"/>
                <a:gd name="T108" fmla="*/ 16 w 51"/>
                <a:gd name="T109" fmla="*/ 42 h 52"/>
                <a:gd name="T110" fmla="*/ 7 w 51"/>
                <a:gd name="T111" fmla="*/ 38 h 52"/>
                <a:gd name="T112" fmla="*/ 37 w 51"/>
                <a:gd name="T113" fmla="*/ 43 h 52"/>
                <a:gd name="T114" fmla="*/ 36 w 51"/>
                <a:gd name="T115" fmla="*/ 35 h 52"/>
                <a:gd name="T116" fmla="*/ 40 w 51"/>
                <a:gd name="T117" fmla="*/ 36 h 52"/>
                <a:gd name="T118" fmla="*/ 44 w 51"/>
                <a:gd name="T119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44" y="36"/>
                  </a:moveTo>
                  <a:cubicBezTo>
                    <a:pt x="44" y="36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1" y="35"/>
                    <a:pt x="41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8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7" y="33"/>
                    <a:pt x="37" y="33"/>
                    <a:pt x="36" y="33"/>
                  </a:cubicBezTo>
                  <a:cubicBezTo>
                    <a:pt x="36" y="31"/>
                    <a:pt x="36" y="29"/>
                    <a:pt x="3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30"/>
                    <a:pt x="47" y="33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lnTo>
                    <a:pt x="44" y="36"/>
                  </a:lnTo>
                  <a:close/>
                  <a:moveTo>
                    <a:pt x="34" y="44"/>
                  </a:moveTo>
                  <a:cubicBezTo>
                    <a:pt x="35" y="44"/>
                    <a:pt x="36" y="44"/>
                    <a:pt x="36" y="44"/>
                  </a:cubicBezTo>
                  <a:cubicBezTo>
                    <a:pt x="37" y="44"/>
                    <a:pt x="37" y="45"/>
                    <a:pt x="38" y="45"/>
                  </a:cubicBezTo>
                  <a:cubicBezTo>
                    <a:pt x="35" y="46"/>
                    <a:pt x="32" y="47"/>
                    <a:pt x="29" y="48"/>
                  </a:cubicBezTo>
                  <a:cubicBezTo>
                    <a:pt x="30" y="47"/>
                    <a:pt x="31" y="45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4"/>
                  </a:cubicBezTo>
                  <a:close/>
                  <a:moveTo>
                    <a:pt x="26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3" y="47"/>
                    <a:pt x="22" y="46"/>
                    <a:pt x="21" y="43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6"/>
                    <a:pt x="28" y="47"/>
                    <a:pt x="26" y="48"/>
                  </a:cubicBezTo>
                  <a:close/>
                  <a:moveTo>
                    <a:pt x="15" y="44"/>
                  </a:moveTo>
                  <a:cubicBezTo>
                    <a:pt x="15" y="44"/>
                    <a:pt x="16" y="44"/>
                    <a:pt x="17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5"/>
                    <a:pt x="21" y="47"/>
                    <a:pt x="22" y="48"/>
                  </a:cubicBezTo>
                  <a:cubicBezTo>
                    <a:pt x="19" y="47"/>
                    <a:pt x="16" y="46"/>
                    <a:pt x="13" y="45"/>
                  </a:cubicBezTo>
                  <a:cubicBezTo>
                    <a:pt x="14" y="45"/>
                    <a:pt x="14" y="44"/>
                    <a:pt x="15" y="44"/>
                  </a:cubicBezTo>
                  <a:close/>
                  <a:moveTo>
                    <a:pt x="31" y="42"/>
                  </a:moveTo>
                  <a:cubicBezTo>
                    <a:pt x="31" y="42"/>
                    <a:pt x="30" y="42"/>
                    <a:pt x="30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4" y="41"/>
                    <a:pt x="23" y="42"/>
                    <a:pt x="21" y="42"/>
                  </a:cubicBezTo>
                  <a:cubicBezTo>
                    <a:pt x="21" y="42"/>
                    <a:pt x="21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0"/>
                    <a:pt x="18" y="37"/>
                    <a:pt x="17" y="34"/>
                  </a:cubicBezTo>
                  <a:cubicBezTo>
                    <a:pt x="17" y="34"/>
                    <a:pt x="18" y="34"/>
                    <a:pt x="18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4"/>
                    <a:pt x="21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4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7" y="34"/>
                    <a:pt x="28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0" y="34"/>
                    <a:pt x="31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3" y="34"/>
                    <a:pt x="33" y="34"/>
                    <a:pt x="34" y="34"/>
                  </a:cubicBezTo>
                  <a:cubicBezTo>
                    <a:pt x="33" y="37"/>
                    <a:pt x="32" y="40"/>
                    <a:pt x="31" y="42"/>
                  </a:cubicBezTo>
                  <a:close/>
                  <a:moveTo>
                    <a:pt x="13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1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9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3"/>
                    <a:pt x="3" y="30"/>
                    <a:pt x="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9"/>
                    <a:pt x="15" y="31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3" y="33"/>
                    <a:pt x="13" y="33"/>
                  </a:cubicBezTo>
                  <a:close/>
                  <a:moveTo>
                    <a:pt x="6" y="16"/>
                  </a:move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1"/>
                    <a:pt x="15" y="23"/>
                    <a:pt x="1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2"/>
                    <a:pt x="4" y="18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lose/>
                  <a:moveTo>
                    <a:pt x="17" y="8"/>
                  </a:moveTo>
                  <a:cubicBezTo>
                    <a:pt x="16" y="8"/>
                    <a:pt x="15" y="8"/>
                    <a:pt x="14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6" y="5"/>
                    <a:pt x="19" y="4"/>
                    <a:pt x="22" y="4"/>
                  </a:cubicBezTo>
                  <a:cubicBezTo>
                    <a:pt x="21" y="5"/>
                    <a:pt x="20" y="6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7" y="4"/>
                    <a:pt x="29" y="6"/>
                    <a:pt x="30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1" y="9"/>
                    <a:pt x="21" y="9"/>
                    <a:pt x="21" y="8"/>
                  </a:cubicBezTo>
                  <a:cubicBezTo>
                    <a:pt x="22" y="6"/>
                    <a:pt x="24" y="4"/>
                    <a:pt x="25" y="3"/>
                  </a:cubicBezTo>
                  <a:lnTo>
                    <a:pt x="26" y="3"/>
                  </a:lnTo>
                  <a:close/>
                  <a:moveTo>
                    <a:pt x="38" y="7"/>
                  </a:moveTo>
                  <a:cubicBezTo>
                    <a:pt x="38" y="7"/>
                    <a:pt x="37" y="7"/>
                    <a:pt x="37" y="7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32" y="4"/>
                    <a:pt x="35" y="5"/>
                    <a:pt x="38" y="7"/>
                  </a:cubicBezTo>
                  <a:close/>
                  <a:moveTo>
                    <a:pt x="20" y="10"/>
                  </a:moveTo>
                  <a:cubicBezTo>
                    <a:pt x="20" y="10"/>
                    <a:pt x="21" y="10"/>
                    <a:pt x="21" y="10"/>
                  </a:cubicBezTo>
                  <a:cubicBezTo>
                    <a:pt x="23" y="10"/>
                    <a:pt x="24" y="10"/>
                    <a:pt x="26" y="10"/>
                  </a:cubicBezTo>
                  <a:cubicBezTo>
                    <a:pt x="27" y="10"/>
                    <a:pt x="28" y="10"/>
                    <a:pt x="30" y="10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2"/>
                    <a:pt x="33" y="15"/>
                    <a:pt x="34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8"/>
                    <a:pt x="27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8" y="15"/>
                    <a:pt x="19" y="12"/>
                    <a:pt x="20" y="10"/>
                  </a:cubicBezTo>
                  <a:close/>
                  <a:moveTo>
                    <a:pt x="33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7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4" y="32"/>
                    <a:pt x="23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19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7" y="32"/>
                    <a:pt x="17" y="33"/>
                  </a:cubicBezTo>
                  <a:cubicBezTo>
                    <a:pt x="17" y="31"/>
                    <a:pt x="16" y="29"/>
                    <a:pt x="1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9"/>
                    <a:pt x="34" y="31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lose/>
                  <a:moveTo>
                    <a:pt x="16" y="25"/>
                  </a:moveTo>
                  <a:cubicBezTo>
                    <a:pt x="16" y="23"/>
                    <a:pt x="17" y="21"/>
                    <a:pt x="17" y="19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20"/>
                    <a:pt x="28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1" y="20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4" y="19"/>
                    <a:pt x="34" y="19"/>
                  </a:cubicBezTo>
                  <a:cubicBezTo>
                    <a:pt x="34" y="21"/>
                    <a:pt x="35" y="23"/>
                    <a:pt x="35" y="25"/>
                  </a:cubicBezTo>
                  <a:lnTo>
                    <a:pt x="16" y="25"/>
                  </a:lnTo>
                  <a:close/>
                  <a:moveTo>
                    <a:pt x="36" y="25"/>
                  </a:moveTo>
                  <a:cubicBezTo>
                    <a:pt x="36" y="23"/>
                    <a:pt x="36" y="21"/>
                    <a:pt x="36" y="19"/>
                  </a:cubicBezTo>
                  <a:cubicBezTo>
                    <a:pt x="37" y="19"/>
                    <a:pt x="37" y="19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40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2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7" y="18"/>
                    <a:pt x="48" y="22"/>
                    <a:pt x="48" y="25"/>
                  </a:cubicBezTo>
                  <a:lnTo>
                    <a:pt x="36" y="25"/>
                  </a:lnTo>
                  <a:close/>
                  <a:moveTo>
                    <a:pt x="44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5"/>
                    <a:pt x="41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5" y="14"/>
                    <a:pt x="34" y="12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8" y="9"/>
                    <a:pt x="38" y="9"/>
                    <a:pt x="39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10"/>
                    <a:pt x="43" y="12"/>
                    <a:pt x="45" y="14"/>
                  </a:cubicBezTo>
                  <a:lnTo>
                    <a:pt x="44" y="14"/>
                  </a:lnTo>
                  <a:close/>
                  <a:moveTo>
                    <a:pt x="11" y="8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2"/>
                    <a:pt x="16" y="14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2"/>
                    <a:pt x="9" y="10"/>
                    <a:pt x="11" y="8"/>
                  </a:cubicBezTo>
                  <a:close/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7"/>
                    <a:pt x="17" y="40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7" y="42"/>
                    <a:pt x="16" y="42"/>
                  </a:cubicBezTo>
                  <a:cubicBezTo>
                    <a:pt x="15" y="43"/>
                    <a:pt x="15" y="43"/>
                    <a:pt x="14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0" y="42"/>
                    <a:pt x="8" y="40"/>
                    <a:pt x="7" y="38"/>
                  </a:cubicBezTo>
                  <a:lnTo>
                    <a:pt x="7" y="37"/>
                  </a:lnTo>
                  <a:close/>
                  <a:moveTo>
                    <a:pt x="39" y="43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7" y="43"/>
                  </a:cubicBezTo>
                  <a:cubicBezTo>
                    <a:pt x="37" y="43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0"/>
                    <a:pt x="35" y="38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5"/>
                    <a:pt x="39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40"/>
                    <a:pt x="41" y="42"/>
                    <a:pt x="39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100413" y="2543371"/>
            <a:ext cx="3229380" cy="844858"/>
            <a:chOff x="1461454" y="3348910"/>
            <a:chExt cx="3229380" cy="844858"/>
          </a:xfrm>
        </p:grpSpPr>
        <p:sp>
          <p:nvSpPr>
            <p:cNvPr id="71" name="椭圆 70"/>
            <p:cNvSpPr/>
            <p:nvPr/>
          </p:nvSpPr>
          <p:spPr>
            <a:xfrm>
              <a:off x="3845976" y="3348910"/>
              <a:ext cx="844858" cy="844858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4036769" y="3518648"/>
              <a:ext cx="463272" cy="457700"/>
              <a:chOff x="2109788" y="4774019"/>
              <a:chExt cx="792162" cy="782638"/>
            </a:xfrm>
            <a:solidFill>
              <a:schemeClr val="bg1"/>
            </a:solidFill>
          </p:grpSpPr>
          <p:sp>
            <p:nvSpPr>
              <p:cNvPr id="86" name="Freeform 15"/>
              <p:cNvSpPr>
                <a:spLocks noEditPoints="1"/>
              </p:cNvSpPr>
              <p:nvPr/>
            </p:nvSpPr>
            <p:spPr bwMode="auto">
              <a:xfrm>
                <a:off x="2109788" y="4774019"/>
                <a:ext cx="792162" cy="782638"/>
              </a:xfrm>
              <a:custGeom>
                <a:avLst/>
                <a:gdLst>
                  <a:gd name="T0" fmla="*/ 27 w 53"/>
                  <a:gd name="T1" fmla="*/ 52 h 52"/>
                  <a:gd name="T2" fmla="*/ 0 w 53"/>
                  <a:gd name="T3" fmla="*/ 26 h 52"/>
                  <a:gd name="T4" fmla="*/ 27 w 53"/>
                  <a:gd name="T5" fmla="*/ 0 h 52"/>
                  <a:gd name="T6" fmla="*/ 53 w 53"/>
                  <a:gd name="T7" fmla="*/ 26 h 52"/>
                  <a:gd name="T8" fmla="*/ 27 w 53"/>
                  <a:gd name="T9" fmla="*/ 52 h 52"/>
                  <a:gd name="T10" fmla="*/ 27 w 53"/>
                  <a:gd name="T11" fmla="*/ 3 h 52"/>
                  <a:gd name="T12" fmla="*/ 3 w 53"/>
                  <a:gd name="T13" fmla="*/ 26 h 52"/>
                  <a:gd name="T14" fmla="*/ 27 w 53"/>
                  <a:gd name="T15" fmla="*/ 49 h 52"/>
                  <a:gd name="T16" fmla="*/ 50 w 53"/>
                  <a:gd name="T17" fmla="*/ 26 h 52"/>
                  <a:gd name="T18" fmla="*/ 27 w 53"/>
                  <a:gd name="T19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2">
                    <a:moveTo>
                      <a:pt x="27" y="52"/>
                    </a:moveTo>
                    <a:cubicBezTo>
                      <a:pt x="12" y="52"/>
                      <a:pt x="0" y="41"/>
                      <a:pt x="0" y="26"/>
                    </a:cubicBezTo>
                    <a:cubicBezTo>
                      <a:pt x="0" y="11"/>
                      <a:pt x="12" y="0"/>
                      <a:pt x="27" y="0"/>
                    </a:cubicBezTo>
                    <a:cubicBezTo>
                      <a:pt x="41" y="0"/>
                      <a:pt x="53" y="11"/>
                      <a:pt x="53" y="26"/>
                    </a:cubicBezTo>
                    <a:cubicBezTo>
                      <a:pt x="53" y="41"/>
                      <a:pt x="41" y="52"/>
                      <a:pt x="27" y="52"/>
                    </a:cubicBezTo>
                    <a:close/>
                    <a:moveTo>
                      <a:pt x="27" y="3"/>
                    </a:moveTo>
                    <a:cubicBezTo>
                      <a:pt x="14" y="3"/>
                      <a:pt x="3" y="13"/>
                      <a:pt x="3" y="26"/>
                    </a:cubicBezTo>
                    <a:cubicBezTo>
                      <a:pt x="3" y="39"/>
                      <a:pt x="14" y="49"/>
                      <a:pt x="27" y="49"/>
                    </a:cubicBezTo>
                    <a:cubicBezTo>
                      <a:pt x="39" y="49"/>
                      <a:pt x="50" y="39"/>
                      <a:pt x="50" y="26"/>
                    </a:cubicBezTo>
                    <a:cubicBezTo>
                      <a:pt x="50" y="13"/>
                      <a:pt x="39" y="3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16"/>
              <p:cNvSpPr>
                <a:spLocks/>
              </p:cNvSpPr>
              <p:nvPr/>
            </p:nvSpPr>
            <p:spPr bwMode="auto">
              <a:xfrm>
                <a:off x="2289175" y="4908957"/>
                <a:ext cx="254000" cy="301625"/>
              </a:xfrm>
              <a:custGeom>
                <a:avLst/>
                <a:gdLst>
                  <a:gd name="T0" fmla="*/ 17 w 17"/>
                  <a:gd name="T1" fmla="*/ 16 h 20"/>
                  <a:gd name="T2" fmla="*/ 16 w 17"/>
                  <a:gd name="T3" fmla="*/ 19 h 20"/>
                  <a:gd name="T4" fmla="*/ 13 w 17"/>
                  <a:gd name="T5" fmla="*/ 19 h 20"/>
                  <a:gd name="T6" fmla="*/ 1 w 17"/>
                  <a:gd name="T7" fmla="*/ 3 h 20"/>
                  <a:gd name="T8" fmla="*/ 2 w 17"/>
                  <a:gd name="T9" fmla="*/ 1 h 20"/>
                  <a:gd name="T10" fmla="*/ 4 w 17"/>
                  <a:gd name="T11" fmla="*/ 1 h 20"/>
                  <a:gd name="T12" fmla="*/ 17 w 17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17" y="16"/>
                    </a:moveTo>
                    <a:cubicBezTo>
                      <a:pt x="17" y="17"/>
                      <a:pt x="17" y="18"/>
                      <a:pt x="16" y="19"/>
                    </a:cubicBezTo>
                    <a:cubicBezTo>
                      <a:pt x="15" y="20"/>
                      <a:pt x="14" y="20"/>
                      <a:pt x="13" y="19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0"/>
                      <a:pt x="4" y="1"/>
                    </a:cubicBezTo>
                    <a:lnTo>
                      <a:pt x="1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Freeform 17"/>
              <p:cNvSpPr>
                <a:spLocks/>
              </p:cNvSpPr>
              <p:nvPr/>
            </p:nvSpPr>
            <p:spPr bwMode="auto">
              <a:xfrm>
                <a:off x="2468563" y="5043894"/>
                <a:ext cx="269875" cy="166688"/>
              </a:xfrm>
              <a:custGeom>
                <a:avLst/>
                <a:gdLst>
                  <a:gd name="T0" fmla="*/ 15 w 18"/>
                  <a:gd name="T1" fmla="*/ 0 h 11"/>
                  <a:gd name="T2" fmla="*/ 18 w 18"/>
                  <a:gd name="T3" fmla="*/ 1 h 11"/>
                  <a:gd name="T4" fmla="*/ 17 w 18"/>
                  <a:gd name="T5" fmla="*/ 4 h 11"/>
                  <a:gd name="T6" fmla="*/ 3 w 18"/>
                  <a:gd name="T7" fmla="*/ 10 h 11"/>
                  <a:gd name="T8" fmla="*/ 1 w 18"/>
                  <a:gd name="T9" fmla="*/ 9 h 11"/>
                  <a:gd name="T10" fmla="*/ 1 w 18"/>
                  <a:gd name="T11" fmla="*/ 7 h 11"/>
                  <a:gd name="T12" fmla="*/ 15 w 1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1">
                    <a:moveTo>
                      <a:pt x="15" y="0"/>
                    </a:moveTo>
                    <a:cubicBezTo>
                      <a:pt x="16" y="0"/>
                      <a:pt x="17" y="0"/>
                      <a:pt x="18" y="1"/>
                    </a:cubicBezTo>
                    <a:cubicBezTo>
                      <a:pt x="18" y="2"/>
                      <a:pt x="18" y="3"/>
                      <a:pt x="17" y="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0"/>
                      <a:pt x="1" y="9"/>
                    </a:cubicBezTo>
                    <a:cubicBezTo>
                      <a:pt x="0" y="8"/>
                      <a:pt x="0" y="7"/>
                      <a:pt x="1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6" name="TextBox 29"/>
            <p:cNvSpPr txBox="1">
              <a:spLocks noChangeArrowheads="1"/>
            </p:cNvSpPr>
            <p:nvPr/>
          </p:nvSpPr>
          <p:spPr bwMode="auto">
            <a:xfrm>
              <a:off x="1461454" y="3484092"/>
              <a:ext cx="2226973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正准黑简体" pitchFamily="2" charset="-122"/>
                  <a:ea typeface="方正正准黑简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040109" y="3987134"/>
            <a:ext cx="844858" cy="844858"/>
            <a:chOff x="3845976" y="4613056"/>
            <a:chExt cx="844858" cy="844858"/>
          </a:xfrm>
        </p:grpSpPr>
        <p:sp>
          <p:nvSpPr>
            <p:cNvPr id="73" name="椭圆 72"/>
            <p:cNvSpPr/>
            <p:nvPr/>
          </p:nvSpPr>
          <p:spPr>
            <a:xfrm>
              <a:off x="3845976" y="4613056"/>
              <a:ext cx="844858" cy="844858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3999683" y="4783333"/>
              <a:ext cx="513168" cy="461566"/>
              <a:chOff x="3546475" y="2558373"/>
              <a:chExt cx="852487" cy="766763"/>
            </a:xfrm>
            <a:solidFill>
              <a:schemeClr val="bg1"/>
            </a:solidFill>
          </p:grpSpPr>
          <p:sp>
            <p:nvSpPr>
              <p:cNvPr id="95" name="Freeform 29"/>
              <p:cNvSpPr>
                <a:spLocks/>
              </p:cNvSpPr>
              <p:nvPr/>
            </p:nvSpPr>
            <p:spPr bwMode="auto">
              <a:xfrm>
                <a:off x="3635375" y="2723473"/>
                <a:ext cx="658812" cy="601663"/>
              </a:xfrm>
              <a:custGeom>
                <a:avLst/>
                <a:gdLst>
                  <a:gd name="T0" fmla="*/ 1 w 44"/>
                  <a:gd name="T1" fmla="*/ 17 h 40"/>
                  <a:gd name="T2" fmla="*/ 0 w 44"/>
                  <a:gd name="T3" fmla="*/ 19 h 40"/>
                  <a:gd name="T4" fmla="*/ 0 w 44"/>
                  <a:gd name="T5" fmla="*/ 38 h 40"/>
                  <a:gd name="T6" fmla="*/ 2 w 44"/>
                  <a:gd name="T7" fmla="*/ 40 h 40"/>
                  <a:gd name="T8" fmla="*/ 43 w 44"/>
                  <a:gd name="T9" fmla="*/ 40 h 40"/>
                  <a:gd name="T10" fmla="*/ 44 w 44"/>
                  <a:gd name="T11" fmla="*/ 38 h 40"/>
                  <a:gd name="T12" fmla="*/ 44 w 44"/>
                  <a:gd name="T13" fmla="*/ 19 h 40"/>
                  <a:gd name="T14" fmla="*/ 43 w 44"/>
                  <a:gd name="T15" fmla="*/ 17 h 40"/>
                  <a:gd name="T16" fmla="*/ 23 w 44"/>
                  <a:gd name="T17" fmla="*/ 0 h 40"/>
                  <a:gd name="T18" fmla="*/ 21 w 44"/>
                  <a:gd name="T19" fmla="*/ 0 h 40"/>
                  <a:gd name="T20" fmla="*/ 1 w 44"/>
                  <a:gd name="T21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0">
                    <a:moveTo>
                      <a:pt x="1" y="17"/>
                    </a:moveTo>
                    <a:cubicBezTo>
                      <a:pt x="1" y="17"/>
                      <a:pt x="0" y="18"/>
                      <a:pt x="0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39"/>
                      <a:pt x="44" y="38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8"/>
                      <a:pt x="44" y="17"/>
                      <a:pt x="43" y="1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lnTo>
                      <a:pt x="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Freeform 30"/>
              <p:cNvSpPr>
                <a:spLocks/>
              </p:cNvSpPr>
              <p:nvPr/>
            </p:nvSpPr>
            <p:spPr bwMode="auto">
              <a:xfrm>
                <a:off x="3546475" y="2558373"/>
                <a:ext cx="852487" cy="420688"/>
              </a:xfrm>
              <a:custGeom>
                <a:avLst/>
                <a:gdLst>
                  <a:gd name="T0" fmla="*/ 4 w 57"/>
                  <a:gd name="T1" fmla="*/ 27 h 28"/>
                  <a:gd name="T2" fmla="*/ 2 w 57"/>
                  <a:gd name="T3" fmla="*/ 27 h 28"/>
                  <a:gd name="T4" fmla="*/ 0 w 57"/>
                  <a:gd name="T5" fmla="*/ 25 h 28"/>
                  <a:gd name="T6" fmla="*/ 0 w 57"/>
                  <a:gd name="T7" fmla="*/ 23 h 28"/>
                  <a:gd name="T8" fmla="*/ 27 w 57"/>
                  <a:gd name="T9" fmla="*/ 1 h 28"/>
                  <a:gd name="T10" fmla="*/ 29 w 57"/>
                  <a:gd name="T11" fmla="*/ 1 h 28"/>
                  <a:gd name="T12" fmla="*/ 56 w 57"/>
                  <a:gd name="T13" fmla="*/ 23 h 28"/>
                  <a:gd name="T14" fmla="*/ 56 w 57"/>
                  <a:gd name="T15" fmla="*/ 25 h 28"/>
                  <a:gd name="T16" fmla="*/ 55 w 57"/>
                  <a:gd name="T17" fmla="*/ 27 h 28"/>
                  <a:gd name="T18" fmla="*/ 53 w 57"/>
                  <a:gd name="T19" fmla="*/ 27 h 28"/>
                  <a:gd name="T20" fmla="*/ 29 w 57"/>
                  <a:gd name="T21" fmla="*/ 8 h 28"/>
                  <a:gd name="T22" fmla="*/ 27 w 57"/>
                  <a:gd name="T23" fmla="*/ 8 h 28"/>
                  <a:gd name="T24" fmla="*/ 4 w 57"/>
                  <a:gd name="T2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28">
                    <a:moveTo>
                      <a:pt x="4" y="27"/>
                    </a:moveTo>
                    <a:cubicBezTo>
                      <a:pt x="3" y="28"/>
                      <a:pt x="2" y="28"/>
                      <a:pt x="2" y="2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29" y="0"/>
                      <a:pt x="29" y="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7" y="24"/>
                      <a:pt x="57" y="25"/>
                      <a:pt x="56" y="25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4" y="28"/>
                      <a:pt x="53" y="28"/>
                      <a:pt x="53" y="27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8" y="7"/>
                      <a:pt x="27" y="8"/>
                    </a:cubicBezTo>
                    <a:lnTo>
                      <a:pt x="4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5075293" y="1884886"/>
            <a:ext cx="2029582" cy="2029582"/>
            <a:chOff x="5349497" y="2837386"/>
            <a:chExt cx="2029582" cy="2029582"/>
          </a:xfrm>
        </p:grpSpPr>
        <p:sp>
          <p:nvSpPr>
            <p:cNvPr id="59" name="椭圆 58"/>
            <p:cNvSpPr/>
            <p:nvPr/>
          </p:nvSpPr>
          <p:spPr>
            <a:xfrm>
              <a:off x="5349497" y="2837386"/>
              <a:ext cx="2029582" cy="2029582"/>
            </a:xfrm>
            <a:prstGeom prst="ellipse">
              <a:avLst/>
            </a:prstGeom>
            <a:solidFill>
              <a:srgbClr val="F78E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5822553" y="3357253"/>
              <a:ext cx="1073551" cy="825606"/>
              <a:chOff x="8740775" y="1133475"/>
              <a:chExt cx="646113" cy="496888"/>
            </a:xfrm>
          </p:grpSpPr>
          <p:sp>
            <p:nvSpPr>
              <p:cNvPr id="121" name="Freeform 14"/>
              <p:cNvSpPr>
                <a:spLocks noEditPoints="1"/>
              </p:cNvSpPr>
              <p:nvPr/>
            </p:nvSpPr>
            <p:spPr bwMode="auto">
              <a:xfrm>
                <a:off x="8991600" y="1373188"/>
                <a:ext cx="395288" cy="206375"/>
              </a:xfrm>
              <a:custGeom>
                <a:avLst/>
                <a:gdLst>
                  <a:gd name="T0" fmla="*/ 61 w 105"/>
                  <a:gd name="T1" fmla="*/ 0 h 54"/>
                  <a:gd name="T2" fmla="*/ 50 w 105"/>
                  <a:gd name="T3" fmla="*/ 13 h 54"/>
                  <a:gd name="T4" fmla="*/ 76 w 105"/>
                  <a:gd name="T5" fmla="*/ 54 h 54"/>
                  <a:gd name="T6" fmla="*/ 105 w 105"/>
                  <a:gd name="T7" fmla="*/ 54 h 54"/>
                  <a:gd name="T8" fmla="*/ 61 w 105"/>
                  <a:gd name="T9" fmla="*/ 0 h 54"/>
                  <a:gd name="T10" fmla="*/ 0 w 105"/>
                  <a:gd name="T11" fmla="*/ 15 h 54"/>
                  <a:gd name="T12" fmla="*/ 1 w 105"/>
                  <a:gd name="T13" fmla="*/ 15 h 54"/>
                  <a:gd name="T14" fmla="*/ 1 w 105"/>
                  <a:gd name="T15" fmla="*/ 15 h 54"/>
                  <a:gd name="T16" fmla="*/ 1 w 105"/>
                  <a:gd name="T17" fmla="*/ 15 h 54"/>
                  <a:gd name="T18" fmla="*/ 0 w 105"/>
                  <a:gd name="T19" fmla="*/ 1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54">
                    <a:moveTo>
                      <a:pt x="61" y="0"/>
                    </a:moveTo>
                    <a:cubicBezTo>
                      <a:pt x="50" y="13"/>
                      <a:pt x="50" y="13"/>
                      <a:pt x="50" y="13"/>
                    </a:cubicBezTo>
                    <a:cubicBezTo>
                      <a:pt x="62" y="23"/>
                      <a:pt x="71" y="38"/>
                      <a:pt x="76" y="54"/>
                    </a:cubicBezTo>
                    <a:cubicBezTo>
                      <a:pt x="105" y="54"/>
                      <a:pt x="105" y="54"/>
                      <a:pt x="105" y="54"/>
                    </a:cubicBezTo>
                    <a:cubicBezTo>
                      <a:pt x="101" y="28"/>
                      <a:pt x="84" y="7"/>
                      <a:pt x="61" y="0"/>
                    </a:cubicBezTo>
                    <a:close/>
                    <a:moveTo>
                      <a:pt x="0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15"/>
              <p:cNvSpPr>
                <a:spLocks/>
              </p:cNvSpPr>
              <p:nvPr/>
            </p:nvSpPr>
            <p:spPr bwMode="auto">
              <a:xfrm>
                <a:off x="9104313" y="1133475"/>
                <a:ext cx="161925" cy="233363"/>
              </a:xfrm>
              <a:custGeom>
                <a:avLst/>
                <a:gdLst>
                  <a:gd name="T0" fmla="*/ 14 w 43"/>
                  <a:gd name="T1" fmla="*/ 35 h 61"/>
                  <a:gd name="T2" fmla="*/ 5 w 43"/>
                  <a:gd name="T3" fmla="*/ 60 h 61"/>
                  <a:gd name="T4" fmla="*/ 13 w 43"/>
                  <a:gd name="T5" fmla="*/ 61 h 61"/>
                  <a:gd name="T6" fmla="*/ 43 w 43"/>
                  <a:gd name="T7" fmla="*/ 31 h 61"/>
                  <a:gd name="T8" fmla="*/ 13 w 43"/>
                  <a:gd name="T9" fmla="*/ 0 h 61"/>
                  <a:gd name="T10" fmla="*/ 0 w 43"/>
                  <a:gd name="T11" fmla="*/ 3 h 61"/>
                  <a:gd name="T12" fmla="*/ 14 w 43"/>
                  <a:gd name="T13" fmla="*/ 3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1">
                    <a:moveTo>
                      <a:pt x="14" y="35"/>
                    </a:moveTo>
                    <a:cubicBezTo>
                      <a:pt x="14" y="44"/>
                      <a:pt x="11" y="53"/>
                      <a:pt x="5" y="60"/>
                    </a:cubicBezTo>
                    <a:cubicBezTo>
                      <a:pt x="8" y="61"/>
                      <a:pt x="10" y="61"/>
                      <a:pt x="13" y="61"/>
                    </a:cubicBezTo>
                    <a:cubicBezTo>
                      <a:pt x="30" y="61"/>
                      <a:pt x="43" y="47"/>
                      <a:pt x="43" y="31"/>
                    </a:cubicBezTo>
                    <a:cubicBezTo>
                      <a:pt x="43" y="14"/>
                      <a:pt x="30" y="0"/>
                      <a:pt x="13" y="0"/>
                    </a:cubicBezTo>
                    <a:cubicBezTo>
                      <a:pt x="8" y="0"/>
                      <a:pt x="4" y="1"/>
                      <a:pt x="0" y="3"/>
                    </a:cubicBezTo>
                    <a:cubicBezTo>
                      <a:pt x="8" y="11"/>
                      <a:pt x="14" y="22"/>
                      <a:pt x="14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3" name="Oval 16"/>
              <p:cNvSpPr>
                <a:spLocks noChangeArrowheads="1"/>
              </p:cNvSpPr>
              <p:nvPr/>
            </p:nvSpPr>
            <p:spPr bwMode="auto">
              <a:xfrm>
                <a:off x="8867775" y="1136650"/>
                <a:ext cx="252413" cy="255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4" name="Freeform 17"/>
              <p:cNvSpPr>
                <a:spLocks/>
              </p:cNvSpPr>
              <p:nvPr/>
            </p:nvSpPr>
            <p:spPr bwMode="auto">
              <a:xfrm>
                <a:off x="8740775" y="1400175"/>
                <a:ext cx="511175" cy="230188"/>
              </a:xfrm>
              <a:custGeom>
                <a:avLst/>
                <a:gdLst>
                  <a:gd name="T0" fmla="*/ 136 w 136"/>
                  <a:gd name="T1" fmla="*/ 60 h 60"/>
                  <a:gd name="T2" fmla="*/ 88 w 136"/>
                  <a:gd name="T3" fmla="*/ 0 h 60"/>
                  <a:gd name="T4" fmla="*/ 68 w 136"/>
                  <a:gd name="T5" fmla="*/ 23 h 60"/>
                  <a:gd name="T6" fmla="*/ 48 w 136"/>
                  <a:gd name="T7" fmla="*/ 0 h 60"/>
                  <a:gd name="T8" fmla="*/ 0 w 136"/>
                  <a:gd name="T9" fmla="*/ 60 h 60"/>
                  <a:gd name="T10" fmla="*/ 136 w 136"/>
                  <a:gd name="T1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60">
                    <a:moveTo>
                      <a:pt x="136" y="60"/>
                    </a:moveTo>
                    <a:cubicBezTo>
                      <a:pt x="131" y="31"/>
                      <a:pt x="112" y="8"/>
                      <a:pt x="88" y="0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3" y="8"/>
                      <a:pt x="4" y="31"/>
                      <a:pt x="0" y="60"/>
                    </a:cubicBezTo>
                    <a:lnTo>
                      <a:pt x="136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12" name="文本框 111"/>
          <p:cNvSpPr txBox="1"/>
          <p:nvPr/>
        </p:nvSpPr>
        <p:spPr>
          <a:xfrm>
            <a:off x="5191563" y="5336591"/>
            <a:ext cx="1820811" cy="523290"/>
          </a:xfrm>
          <a:prstGeom prst="rect">
            <a:avLst/>
          </a:prstGeom>
          <a:noFill/>
          <a:effectLst/>
        </p:spPr>
        <p:txBody>
          <a:bodyPr wrap="square" rtlCol="0">
            <a:prstTxWarp prst="textCanUp">
              <a:avLst>
                <a:gd name="adj" fmla="val 81547"/>
              </a:avLst>
            </a:prstTxWarp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此处添加标题</a:t>
            </a:r>
            <a:endParaRPr lang="zh-CN" altLang="en-US" sz="1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404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130</Words>
  <Application>Microsoft Office PowerPoint</Application>
  <PresentationFormat>自定义</PresentationFormat>
  <Paragraphs>55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微软雅黑</vt:lpstr>
      <vt:lpstr>方正正粗黑简体</vt:lpstr>
      <vt:lpstr>Calibri</vt:lpstr>
      <vt:lpstr>Berlin Sans FB Demi</vt:lpstr>
      <vt:lpstr>方正正准黑简体</vt:lpstr>
      <vt:lpstr>Tw Cen MT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11</cp:revision>
  <dcterms:created xsi:type="dcterms:W3CDTF">2015-04-16T06:32:02Z</dcterms:created>
  <dcterms:modified xsi:type="dcterms:W3CDTF">2015-07-13T11:37:26Z</dcterms:modified>
</cp:coreProperties>
</file>